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3.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3.xml" ContentType="application/vnd.openxmlformats-officedocument.themeOverride+xml"/>
  <Override PartName="/ppt/drawings/drawing1.xml" ContentType="application/vnd.openxmlformats-officedocument.drawingml.chartshapes+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theme/themeOverride4.xml" ContentType="application/vnd.openxmlformats-officedocument.themeOverride+xml"/>
  <Override PartName="/ppt/drawings/drawing2.xml" ContentType="application/vnd.openxmlformats-officedocument.drawingml.chartshape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7.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8.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9.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0.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21.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31.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32.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33.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702" r:id="rId5"/>
    <p:sldMasterId id="2147484668" r:id="rId6"/>
    <p:sldMasterId id="2147484680" r:id="rId7"/>
    <p:sldMasterId id="2147484693" r:id="rId8"/>
  </p:sldMasterIdLst>
  <p:notesMasterIdLst>
    <p:notesMasterId r:id="rId45"/>
  </p:notesMasterIdLst>
  <p:handoutMasterIdLst>
    <p:handoutMasterId r:id="rId46"/>
  </p:handoutMasterIdLst>
  <p:sldIdLst>
    <p:sldId id="321" r:id="rId9"/>
    <p:sldId id="2147483458" r:id="rId10"/>
    <p:sldId id="2147472346" r:id="rId11"/>
    <p:sldId id="549" r:id="rId12"/>
    <p:sldId id="2147480460" r:id="rId13"/>
    <p:sldId id="2147480461" r:id="rId14"/>
    <p:sldId id="2147480462" r:id="rId15"/>
    <p:sldId id="2147480463" r:id="rId16"/>
    <p:sldId id="2147480464" r:id="rId17"/>
    <p:sldId id="2147480465" r:id="rId18"/>
    <p:sldId id="2147480466" r:id="rId19"/>
    <p:sldId id="2147480467" r:id="rId20"/>
    <p:sldId id="2147480468" r:id="rId21"/>
    <p:sldId id="2147480469" r:id="rId22"/>
    <p:sldId id="2147480470" r:id="rId23"/>
    <p:sldId id="2147480471" r:id="rId24"/>
    <p:sldId id="2147480472" r:id="rId25"/>
    <p:sldId id="2147480473" r:id="rId26"/>
    <p:sldId id="2147480475" r:id="rId27"/>
    <p:sldId id="2147480477" r:id="rId28"/>
    <p:sldId id="2147480478" r:id="rId29"/>
    <p:sldId id="2147480480" r:id="rId30"/>
    <p:sldId id="2147480481" r:id="rId31"/>
    <p:sldId id="2147480482" r:id="rId32"/>
    <p:sldId id="2147480483" r:id="rId33"/>
    <p:sldId id="2147480485" r:id="rId34"/>
    <p:sldId id="2147480486" r:id="rId35"/>
    <p:sldId id="2147480487" r:id="rId36"/>
    <p:sldId id="2147480488" r:id="rId37"/>
    <p:sldId id="2147480489" r:id="rId38"/>
    <p:sldId id="2147480490" r:id="rId39"/>
    <p:sldId id="2147480476" r:id="rId40"/>
    <p:sldId id="2147480492" r:id="rId41"/>
    <p:sldId id="2147480493" r:id="rId42"/>
    <p:sldId id="2147480494" r:id="rId43"/>
    <p:sldId id="318" r:id="rId44"/>
  </p:sldIdLst>
  <p:sldSz cx="12192000" cy="6858000"/>
  <p:notesSz cx="7315200" cy="9601200"/>
  <p:custDataLst>
    <p:tags r:id="rId47"/>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8" pos="312" userDrawn="1">
          <p15:clr>
            <a:srgbClr val="A4A3A4"/>
          </p15:clr>
        </p15:guide>
        <p15:guide id="12" orient="horz" pos="2160">
          <p15:clr>
            <a:srgbClr val="A4A3A4"/>
          </p15:clr>
        </p15:guide>
        <p15:guide id="13" pos="3840"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A1EEDEE-8A29-F75C-0F07-BFE1D5147207}" name="Lisa Phipps" initials="LP" userId="S::lphipps@clinicaloptions.com::70c15d37-08c7-4a80-bdba-8b299a9a64d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5"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7"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2"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9"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4" clrIdx="14">
    <p:extLst>
      <p:ext uri="{19B8F6BF-5375-455C-9EA6-DF929625EA0E}">
        <p15:presenceInfo xmlns:p15="http://schemas.microsoft.com/office/powerpoint/2012/main" userId="S::jeimers@clinicaloptions.com::e496f3f7-6a48-4339-9b0c-9f426a43f948" providerId="AD"/>
      </p:ext>
    </p:extLst>
  </p:cmAuthor>
  <p:cmAuthor id="16" name="Melanie Couton" initials="" lastIdx="3" clrIdx="15">
    <p:extLst>
      <p:ext uri="{19B8F6BF-5375-455C-9EA6-DF929625EA0E}">
        <p15:presenceInfo xmlns:p15="http://schemas.microsoft.com/office/powerpoint/2012/main" userId="S::mcouton@clinicaloptions.com::b5a8fb1e-a716-46a0-9a38-0d707f5e2bfc" providerId="AD"/>
      </p:ext>
    </p:extLst>
  </p:cmAuthor>
  <p:cmAuthor id="17" name="Dussadee Royal" initials="DR" lastIdx="4" clrIdx="16">
    <p:extLst>
      <p:ext uri="{19B8F6BF-5375-455C-9EA6-DF929625EA0E}">
        <p15:presenceInfo xmlns:p15="http://schemas.microsoft.com/office/powerpoint/2012/main" userId="S::droyal@clinicaloptions.com::51beead8-6fa0-4b98-aeba-37044af35e17" providerId="AD"/>
      </p:ext>
    </p:extLst>
  </p:cmAuthor>
  <p:cmAuthor id="18" name="Liz Donohue" initials="LD" lastIdx="9" clrIdx="17">
    <p:extLst>
      <p:ext uri="{19B8F6BF-5375-455C-9EA6-DF929625EA0E}">
        <p15:presenceInfo xmlns:p15="http://schemas.microsoft.com/office/powerpoint/2012/main" userId="S::ldonohue@practicingclinicians.com::1dd2b9cf-45e8-40ae-9123-4564d15e2785" providerId="AD"/>
      </p:ext>
    </p:extLst>
  </p:cmAuthor>
  <p:cmAuthor id="19" name="Lisa Phipps" initials="LP" lastIdx="22" clrIdx="18">
    <p:extLst>
      <p:ext uri="{19B8F6BF-5375-455C-9EA6-DF929625EA0E}">
        <p15:presenceInfo xmlns:p15="http://schemas.microsoft.com/office/powerpoint/2012/main" userId="S::lphipps@clinicaloptions.com::70c15d37-08c7-4a80-bdba-8b299a9a64d2" providerId="AD"/>
      </p:ext>
    </p:extLst>
  </p:cmAuthor>
  <p:cmAuthor id="20" name="Kaitlin Echols" initials="KE" lastIdx="80" clrIdx="19">
    <p:extLst>
      <p:ext uri="{19B8F6BF-5375-455C-9EA6-DF929625EA0E}">
        <p15:presenceInfo xmlns:p15="http://schemas.microsoft.com/office/powerpoint/2012/main" userId="ef1da66690ae817a" providerId="Windows Live"/>
      </p:ext>
    </p:extLst>
  </p:cmAuthor>
  <p:cmAuthor id="21" name="Maddelynne Parker" initials="MP" lastIdx="5" clrIdx="20">
    <p:extLst>
      <p:ext uri="{19B8F6BF-5375-455C-9EA6-DF929625EA0E}">
        <p15:presenceInfo xmlns:p15="http://schemas.microsoft.com/office/powerpoint/2012/main" userId="Maddelynne Parker" providerId="None"/>
      </p:ext>
    </p:extLst>
  </p:cmAuthor>
  <p:cmAuthor id="22" name="Kristin DeBellis" initials="KD" lastIdx="54" clrIdx="21">
    <p:extLst>
      <p:ext uri="{19B8F6BF-5375-455C-9EA6-DF929625EA0E}">
        <p15:presenceInfo xmlns:p15="http://schemas.microsoft.com/office/powerpoint/2012/main" userId="S::kdebellis@clinicalcaresolutions.net::88db2bef-0020-4cea-9138-2935142ef602" providerId="AD"/>
      </p:ext>
    </p:extLst>
  </p:cmAuthor>
  <p:cmAuthor id="23" name="Nicole Mitchell" initials="NM" lastIdx="7" clrIdx="22">
    <p:extLst>
      <p:ext uri="{19B8F6BF-5375-455C-9EA6-DF929625EA0E}">
        <p15:presenceInfo xmlns:p15="http://schemas.microsoft.com/office/powerpoint/2012/main" userId="S::nmitchell@practicingclinicians.com::e6112baa-5d07-499c-8da8-7bdc6749eb49" providerId="AD"/>
      </p:ext>
    </p:extLst>
  </p:cmAuthor>
  <p:cmAuthor id="24" name="danielle becker" initials="db" lastIdx="22" clrIdx="23">
    <p:extLst>
      <p:ext uri="{19B8F6BF-5375-455C-9EA6-DF929625EA0E}">
        <p15:presenceInfo xmlns:p15="http://schemas.microsoft.com/office/powerpoint/2012/main" userId="0a6be65fbf6e46f1" providerId="Windows Live"/>
      </p:ext>
    </p:extLst>
  </p:cmAuthor>
  <p:cmAuthor id="25" name="Tharanee A" initials="AT" lastIdx="47" clrIdx="24">
    <p:extLst>
      <p:ext uri="{19B8F6BF-5375-455C-9EA6-DF929625EA0E}">
        <p15:presenceInfo xmlns:p15="http://schemas.microsoft.com/office/powerpoint/2012/main" userId="S::atharaneetharan@cealliance.com::83fd0352-6763-433d-a52f-7ebd5405abdb"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5873"/>
    <a:srgbClr val="FFFFFF"/>
    <a:srgbClr val="00823B"/>
    <a:srgbClr val="000000"/>
    <a:srgbClr val="F2F2F2"/>
    <a:srgbClr val="CDCDCF"/>
    <a:srgbClr val="E1471D"/>
    <a:srgbClr val="046376"/>
    <a:srgbClr val="013763"/>
    <a:srgbClr val="03345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872C77F-B564-4D49-9962-D28AAF7E6EE5}" v="7" dt="2026-01-12T19:23:56.818"/>
    <p1510:client id="{AE4BADC8-ED7F-4DE3-8588-436F1A883EEA}" v="4" dt="2026-01-12T19:56:00.348"/>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070" autoAdjust="0"/>
    <p:restoredTop sz="84550" autoAdjust="0"/>
  </p:normalViewPr>
  <p:slideViewPr>
    <p:cSldViewPr snapToGrid="0">
      <p:cViewPr varScale="1">
        <p:scale>
          <a:sx n="62" d="100"/>
          <a:sy n="62" d="100"/>
        </p:scale>
        <p:origin x="672" y="56"/>
      </p:cViewPr>
      <p:guideLst>
        <p:guide pos="312"/>
        <p:guide orient="horz" pos="2160"/>
        <p:guide pos="3840"/>
      </p:guideLst>
    </p:cSldViewPr>
  </p:slideViewPr>
  <p:notesTextViewPr>
    <p:cViewPr>
      <p:scale>
        <a:sx n="1" d="1"/>
        <a:sy n="1" d="1"/>
      </p:scale>
      <p:origin x="0" y="0"/>
    </p:cViewPr>
  </p:notesText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tags" Target="tags/tag1.xml"/><Relationship Id="rId50" Type="http://schemas.openxmlformats.org/officeDocument/2006/relationships/viewProps" Target="viewProps.xml"/><Relationship Id="rId7" Type="http://schemas.openxmlformats.org/officeDocument/2006/relationships/slideMaster" Target="slideMasters/slideMaster3.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notesMaster" Target="notesMasters/notesMaster1.xml"/><Relationship Id="rId53" Type="http://schemas.microsoft.com/office/2015/10/relationships/revisionInfo" Target="revisionInfo.xml"/><Relationship Id="rId5" Type="http://schemas.openxmlformats.org/officeDocument/2006/relationships/slideMaster" Target="slideMasters/slideMaster1.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tableStyles" Target="tableStyles.xml"/><Relationship Id="rId4" Type="http://schemas.openxmlformats.org/officeDocument/2006/relationships/customXml" Target="../customXml/item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commentAuthors" Target="commentAuthors.xml"/><Relationship Id="rId8" Type="http://schemas.openxmlformats.org/officeDocument/2006/relationships/slideMaster" Target="slideMasters/slideMaster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handoutMaster" Target="handoutMasters/handoutMaster1.xml"/><Relationship Id="rId20" Type="http://schemas.openxmlformats.org/officeDocument/2006/relationships/slide" Target="slides/slide12.xml"/><Relationship Id="rId41" Type="http://schemas.openxmlformats.org/officeDocument/2006/relationships/slide" Target="slides/slide33.xml"/><Relationship Id="rId54"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oleObject" Target="Book1" TargetMode="External"/></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oleObject" Target="Book1" TargetMode="External"/></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3.xml"/><Relationship Id="rId1" Type="http://schemas.microsoft.com/office/2011/relationships/chartStyle" Target="style3.xml"/><Relationship Id="rId5" Type="http://schemas.openxmlformats.org/officeDocument/2006/relationships/chartUserShapes" Target="../drawings/drawing1.xml"/><Relationship Id="rId4" Type="http://schemas.openxmlformats.org/officeDocument/2006/relationships/package" Target="../embeddings/Microsoft_Excel_Worksheet.xlsx"/></Relationships>
</file>

<file path=ppt/charts/_rels/chart4.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4.xml"/><Relationship Id="rId1" Type="http://schemas.microsoft.com/office/2011/relationships/chartStyle" Target="style4.xml"/><Relationship Id="rId5" Type="http://schemas.openxmlformats.org/officeDocument/2006/relationships/chartUserShapes" Target="../drawings/drawing2.xml"/><Relationship Id="rId4"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dk2" tx1="lt1" bg2="dk1" tx2="lt2" accent1="accent1" accent2="accent2" accent3="accent3" accent4="accent4" accent5="accent5" accent6="accent6" hlink="hlink" folHlink="folHlink"/>
  <c:chart>
    <c:title>
      <c:tx>
        <c:rich>
          <a:bodyPr rot="0" spcFirstLastPara="1" vertOverflow="ellipsis" vert="horz" wrap="square" anchor="ctr" anchorCtr="1"/>
          <a:lstStyle/>
          <a:p>
            <a:pPr>
              <a:defRPr sz="1200" b="1" i="0" u="none" strike="noStrike" kern="1200" spc="0" baseline="0">
                <a:solidFill>
                  <a:schemeClr val="bg1"/>
                </a:solidFill>
                <a:latin typeface="+mn-lt"/>
                <a:ea typeface="+mn-ea"/>
                <a:cs typeface="+mn-cs"/>
              </a:defRPr>
            </a:pPr>
            <a:r>
              <a:rPr lang="en-US" sz="1200" b="1">
                <a:solidFill>
                  <a:schemeClr val="bg1"/>
                </a:solidFill>
                <a:latin typeface="Poppins" panose="00000500000000000000" pitchFamily="2" charset="0"/>
                <a:cs typeface="Poppins" panose="00000500000000000000" pitchFamily="2" charset="0"/>
              </a:rPr>
              <a:t>Percent of Patients With Epilepsy-Related </a:t>
            </a:r>
            <a:br>
              <a:rPr lang="en-US" sz="1200" b="1">
                <a:solidFill>
                  <a:schemeClr val="bg1"/>
                </a:solidFill>
                <a:latin typeface="Poppins" panose="00000500000000000000" pitchFamily="2" charset="0"/>
                <a:cs typeface="Poppins" panose="00000500000000000000" pitchFamily="2" charset="0"/>
              </a:rPr>
            </a:br>
            <a:r>
              <a:rPr lang="en-US" sz="1200" b="1">
                <a:solidFill>
                  <a:schemeClr val="bg1"/>
                </a:solidFill>
                <a:latin typeface="Poppins" panose="00000500000000000000" pitchFamily="2" charset="0"/>
                <a:cs typeface="Poppins" panose="00000500000000000000" pitchFamily="2" charset="0"/>
              </a:rPr>
              <a:t>ED Visits Over Calendar Yr  </a:t>
            </a:r>
          </a:p>
        </c:rich>
      </c:tx>
      <c:layout>
        <c:manualLayout>
          <c:xMode val="edge"/>
          <c:yMode val="edge"/>
          <c:x val="0.1841409691629956"/>
          <c:y val="1.4364100056282402E-2"/>
        </c:manualLayout>
      </c:layout>
      <c:overlay val="0"/>
      <c:spPr>
        <a:noFill/>
        <a:ln>
          <a:noFill/>
        </a:ln>
        <a:effectLst/>
      </c:spPr>
      <c:txPr>
        <a:bodyPr rot="0" spcFirstLastPara="1" vertOverflow="ellipsis" vert="horz" wrap="square" anchor="ctr" anchorCtr="1"/>
        <a:lstStyle/>
        <a:p>
          <a:pPr>
            <a:defRPr sz="1200" b="1" i="0" u="none" strike="noStrike" kern="1200" spc="0" baseline="0">
              <a:solidFill>
                <a:schemeClr val="bg1"/>
              </a:solidFill>
              <a:latin typeface="+mn-lt"/>
              <a:ea typeface="+mn-ea"/>
              <a:cs typeface="+mn-cs"/>
            </a:defRPr>
          </a:pPr>
          <a:endParaRPr lang="en-US"/>
        </a:p>
      </c:txPr>
    </c:title>
    <c:autoTitleDeleted val="0"/>
    <c:plotArea>
      <c:layout>
        <c:manualLayout>
          <c:layoutTarget val="inner"/>
          <c:xMode val="edge"/>
          <c:yMode val="edge"/>
          <c:x val="0.19364933458207592"/>
          <c:y val="0.26429030186255614"/>
          <c:w val="0.76596887393481106"/>
          <c:h val="0.57527296082209378"/>
        </c:manualLayout>
      </c:layout>
      <c:barChart>
        <c:barDir val="col"/>
        <c:grouping val="clustered"/>
        <c:varyColors val="0"/>
        <c:ser>
          <c:idx val="0"/>
          <c:order val="0"/>
          <c:spPr>
            <a:solidFill>
              <a:schemeClr val="accent1"/>
            </a:solidFill>
            <a:ln>
              <a:noFill/>
            </a:ln>
            <a:effectLst/>
          </c:spPr>
          <c:invertIfNegative val="0"/>
          <c:dPt>
            <c:idx val="0"/>
            <c:invertIfNegative val="0"/>
            <c:bubble3D val="0"/>
            <c:spPr>
              <a:solidFill>
                <a:srgbClr val="2201B2"/>
              </a:solidFill>
              <a:ln>
                <a:noFill/>
              </a:ln>
              <a:effectLst/>
            </c:spPr>
            <c:extLst>
              <c:ext xmlns:c16="http://schemas.microsoft.com/office/drawing/2014/chart" uri="{C3380CC4-5D6E-409C-BE32-E72D297353CC}">
                <c16:uniqueId val="{00000003-AC12-4F12-80BC-F2C6CF9A7D78}"/>
              </c:ext>
            </c:extLst>
          </c:dPt>
          <c:dPt>
            <c:idx val="1"/>
            <c:invertIfNegative val="0"/>
            <c:bubble3D val="0"/>
            <c:spPr>
              <a:solidFill>
                <a:schemeClr val="accent3"/>
              </a:solidFill>
              <a:ln>
                <a:noFill/>
              </a:ln>
              <a:effectLst/>
            </c:spPr>
            <c:extLst>
              <c:ext xmlns:c16="http://schemas.microsoft.com/office/drawing/2014/chart" uri="{C3380CC4-5D6E-409C-BE32-E72D297353CC}">
                <c16:uniqueId val="{00000001-AC12-4F12-80BC-F2C6CF9A7D78}"/>
              </c:ext>
            </c:extLst>
          </c:dPt>
          <c:cat>
            <c:strRef>
              <c:f>Sheet1!$D$6:$E$6</c:f>
              <c:strCache>
                <c:ptCount val="2"/>
                <c:pt idx="0">
                  <c:v>Stable</c:v>
                </c:pt>
                <c:pt idx="1">
                  <c:v>Uncontrolled</c:v>
                </c:pt>
              </c:strCache>
            </c:strRef>
          </c:cat>
          <c:val>
            <c:numRef>
              <c:f>Sheet1!$D$7:$E$7</c:f>
              <c:numCache>
                <c:formatCode>0%</c:formatCode>
                <c:ptCount val="2"/>
                <c:pt idx="0">
                  <c:v>0.12</c:v>
                </c:pt>
                <c:pt idx="1">
                  <c:v>0.21</c:v>
                </c:pt>
              </c:numCache>
            </c:numRef>
          </c:val>
          <c:extLst>
            <c:ext xmlns:c16="http://schemas.microsoft.com/office/drawing/2014/chart" uri="{C3380CC4-5D6E-409C-BE32-E72D297353CC}">
              <c16:uniqueId val="{00000002-AC12-4F12-80BC-F2C6CF9A7D78}"/>
            </c:ext>
          </c:extLst>
        </c:ser>
        <c:dLbls>
          <c:showLegendKey val="0"/>
          <c:showVal val="0"/>
          <c:showCatName val="0"/>
          <c:showSerName val="0"/>
          <c:showPercent val="0"/>
          <c:showBubbleSize val="0"/>
        </c:dLbls>
        <c:gapWidth val="150"/>
        <c:axId val="640523504"/>
        <c:axId val="640520880"/>
      </c:barChart>
      <c:catAx>
        <c:axId val="640523504"/>
        <c:scaling>
          <c:orientation val="minMax"/>
        </c:scaling>
        <c:delete val="0"/>
        <c:axPos val="b"/>
        <c:numFmt formatCode="General" sourceLinked="1"/>
        <c:majorTickMark val="none"/>
        <c:minorTickMark val="none"/>
        <c:tickLblPos val="nextTo"/>
        <c:spPr>
          <a:noFill/>
          <a:ln w="12700" cap="flat" cmpd="sng" algn="ctr">
            <a:solidFill>
              <a:srgbClr val="161616"/>
            </a:solidFill>
            <a:round/>
          </a:ln>
          <a:effectLst/>
        </c:spPr>
        <c:txPr>
          <a:bodyPr rot="-60000000" spcFirstLastPara="1" vertOverflow="ellipsis" vert="horz" wrap="square" anchor="ctr" anchorCtr="1"/>
          <a:lstStyle/>
          <a:p>
            <a:pPr>
              <a:defRPr sz="1200" b="0" i="0" u="none" strike="noStrike" kern="1200" baseline="0">
                <a:solidFill>
                  <a:schemeClr val="bg1"/>
                </a:solidFill>
                <a:latin typeface="Poppins Medium" panose="00000600000000000000" pitchFamily="2" charset="0"/>
                <a:ea typeface="+mn-ea"/>
                <a:cs typeface="Poppins Medium" panose="00000600000000000000" pitchFamily="2" charset="0"/>
              </a:defRPr>
            </a:pPr>
            <a:endParaRPr lang="en-US"/>
          </a:p>
        </c:txPr>
        <c:crossAx val="640520880"/>
        <c:crosses val="autoZero"/>
        <c:auto val="1"/>
        <c:lblAlgn val="ctr"/>
        <c:lblOffset val="100"/>
        <c:noMultiLvlLbl val="0"/>
      </c:catAx>
      <c:valAx>
        <c:axId val="640520880"/>
        <c:scaling>
          <c:orientation val="minMax"/>
        </c:scaling>
        <c:delete val="0"/>
        <c:axPos val="l"/>
        <c:title>
          <c:tx>
            <c:rich>
              <a:bodyPr rot="-5400000" spcFirstLastPara="1" vertOverflow="ellipsis" vert="horz" wrap="square" anchor="ctr" anchorCtr="1"/>
              <a:lstStyle/>
              <a:p>
                <a:pPr>
                  <a:defRPr sz="1200" b="1" i="0" u="none" strike="noStrike" kern="1200" baseline="0">
                    <a:solidFill>
                      <a:schemeClr val="bg1"/>
                    </a:solidFill>
                    <a:latin typeface="+mn-lt"/>
                    <a:ea typeface="+mn-ea"/>
                    <a:cs typeface="+mn-cs"/>
                  </a:defRPr>
                </a:pPr>
                <a:r>
                  <a:rPr lang="en-US" sz="1200" b="0">
                    <a:solidFill>
                      <a:schemeClr val="bg1"/>
                    </a:solidFill>
                    <a:latin typeface="Poppins Medium" panose="00000600000000000000" pitchFamily="2" charset="0"/>
                    <a:cs typeface="Poppins Medium" panose="00000600000000000000" pitchFamily="2" charset="0"/>
                  </a:rPr>
                  <a:t>Patient Percentage</a:t>
                </a:r>
              </a:p>
            </c:rich>
          </c:tx>
          <c:layout>
            <c:manualLayout>
              <c:xMode val="edge"/>
              <c:yMode val="edge"/>
              <c:x val="2.6016988102258141E-2"/>
              <c:y val="0.20766382229181768"/>
            </c:manualLayout>
          </c:layout>
          <c:overlay val="0"/>
          <c:spPr>
            <a:solidFill>
              <a:schemeClr val="tx1"/>
            </a:solidFill>
            <a:ln>
              <a:noFill/>
            </a:ln>
            <a:effectLst/>
          </c:spPr>
          <c:txPr>
            <a:bodyPr rot="-5400000" spcFirstLastPara="1" vertOverflow="ellipsis" vert="horz" wrap="square" anchor="ctr" anchorCtr="1"/>
            <a:lstStyle/>
            <a:p>
              <a:pPr>
                <a:defRPr sz="1200" b="1" i="0" u="none" strike="noStrike" kern="1200" baseline="0">
                  <a:solidFill>
                    <a:schemeClr val="bg1"/>
                  </a:solidFill>
                  <a:latin typeface="+mn-lt"/>
                  <a:ea typeface="+mn-ea"/>
                  <a:cs typeface="+mn-cs"/>
                </a:defRPr>
              </a:pPr>
              <a:endParaRPr lang="en-US"/>
            </a:p>
          </c:txPr>
        </c:title>
        <c:numFmt formatCode="0%" sourceLinked="1"/>
        <c:majorTickMark val="out"/>
        <c:minorTickMark val="none"/>
        <c:tickLblPos val="nextTo"/>
        <c:spPr>
          <a:noFill/>
          <a:ln w="12700">
            <a:solidFill>
              <a:srgbClr val="161616"/>
            </a:solidFill>
          </a:ln>
          <a:effectLst/>
        </c:spPr>
        <c:txPr>
          <a:bodyPr rot="-60000000" spcFirstLastPara="1" vertOverflow="ellipsis" vert="horz" wrap="square" anchor="ctr" anchorCtr="1"/>
          <a:lstStyle/>
          <a:p>
            <a:pPr>
              <a:defRPr sz="1400" b="0" i="0" u="none" strike="noStrike" kern="1200" baseline="0">
                <a:solidFill>
                  <a:schemeClr val="bg1"/>
                </a:solidFill>
                <a:latin typeface="+mn-lt"/>
                <a:ea typeface="+mn-ea"/>
                <a:cs typeface="+mn-cs"/>
              </a:defRPr>
            </a:pPr>
            <a:endParaRPr lang="en-US"/>
          </a:p>
        </c:txPr>
        <c:crossAx val="640523504"/>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tx1"/>
    </a:solidFill>
    <a:ln>
      <a:noFill/>
    </a:ln>
    <a:effectLst/>
  </c:spPr>
  <c:txPr>
    <a:bodyPr/>
    <a:lstStyle/>
    <a:p>
      <a:pPr>
        <a:defRPr>
          <a:solidFill>
            <a:schemeClr val="tx1"/>
          </a:solidFill>
        </a:defRPr>
      </a:pPr>
      <a:endParaRPr lang="en-US"/>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dk2" tx1="lt1" bg2="dk1" tx2="lt2" accent1="accent1" accent2="accent2" accent3="accent3" accent4="accent4" accent5="accent5" accent6="accent6" hlink="hlink" folHlink="folHlink"/>
  <c:chart>
    <c:title>
      <c:tx>
        <c:rich>
          <a:bodyPr rot="0" spcFirstLastPara="1" vertOverflow="ellipsis" vert="horz" wrap="square" anchor="ctr" anchorCtr="1"/>
          <a:lstStyle/>
          <a:p>
            <a:pPr>
              <a:defRPr sz="1200" b="1" i="0" u="none" strike="noStrike" kern="1200" spc="0" baseline="0">
                <a:solidFill>
                  <a:schemeClr val="bg1"/>
                </a:solidFill>
                <a:latin typeface="+mn-lt"/>
                <a:ea typeface="+mn-ea"/>
                <a:cs typeface="+mn-cs"/>
              </a:defRPr>
            </a:pPr>
            <a:r>
              <a:rPr lang="en-US" sz="1200" b="1">
                <a:solidFill>
                  <a:schemeClr val="bg1"/>
                </a:solidFill>
                <a:latin typeface="Poppins" panose="00000500000000000000" pitchFamily="2" charset="0"/>
                <a:cs typeface="Poppins" panose="00000500000000000000" pitchFamily="2" charset="0"/>
              </a:rPr>
              <a:t>Epilepsy-Related Office Visits </a:t>
            </a:r>
          </a:p>
        </c:rich>
      </c:tx>
      <c:layout>
        <c:manualLayout>
          <c:xMode val="edge"/>
          <c:yMode val="edge"/>
          <c:x val="0.29341283815898384"/>
          <c:y val="0.11850265909957489"/>
        </c:manualLayout>
      </c:layout>
      <c:overlay val="0"/>
      <c:spPr>
        <a:noFill/>
        <a:ln>
          <a:noFill/>
        </a:ln>
        <a:effectLst/>
      </c:spPr>
      <c:txPr>
        <a:bodyPr rot="0" spcFirstLastPara="1" vertOverflow="ellipsis" vert="horz" wrap="square" anchor="ctr" anchorCtr="1"/>
        <a:lstStyle/>
        <a:p>
          <a:pPr>
            <a:defRPr sz="1200" b="1" i="0" u="none" strike="noStrike" kern="1200" spc="0" baseline="0">
              <a:solidFill>
                <a:schemeClr val="bg1"/>
              </a:solidFill>
              <a:latin typeface="+mn-lt"/>
              <a:ea typeface="+mn-ea"/>
              <a:cs typeface="+mn-cs"/>
            </a:defRPr>
          </a:pPr>
          <a:endParaRPr lang="en-US"/>
        </a:p>
      </c:txPr>
    </c:title>
    <c:autoTitleDeleted val="0"/>
    <c:plotArea>
      <c:layout>
        <c:manualLayout>
          <c:layoutTarget val="inner"/>
          <c:xMode val="edge"/>
          <c:yMode val="edge"/>
          <c:x val="0.19043417732750315"/>
          <c:y val="0.20969803139591511"/>
          <c:w val="0.7337377723735935"/>
          <c:h val="0.64913312541626822"/>
        </c:manualLayout>
      </c:layout>
      <c:barChart>
        <c:barDir val="col"/>
        <c:grouping val="clustered"/>
        <c:varyColors val="0"/>
        <c:ser>
          <c:idx val="0"/>
          <c:order val="0"/>
          <c:spPr>
            <a:solidFill>
              <a:schemeClr val="accent1"/>
            </a:solidFill>
            <a:ln>
              <a:noFill/>
            </a:ln>
            <a:effectLst/>
          </c:spPr>
          <c:invertIfNegative val="0"/>
          <c:dPt>
            <c:idx val="0"/>
            <c:invertIfNegative val="0"/>
            <c:bubble3D val="0"/>
            <c:spPr>
              <a:solidFill>
                <a:srgbClr val="2201B2"/>
              </a:solidFill>
              <a:ln>
                <a:noFill/>
              </a:ln>
              <a:effectLst/>
            </c:spPr>
            <c:extLst>
              <c:ext xmlns:c16="http://schemas.microsoft.com/office/drawing/2014/chart" uri="{C3380CC4-5D6E-409C-BE32-E72D297353CC}">
                <c16:uniqueId val="{00000003-FCDB-443D-A67F-E300173B1187}"/>
              </c:ext>
            </c:extLst>
          </c:dPt>
          <c:dPt>
            <c:idx val="1"/>
            <c:invertIfNegative val="0"/>
            <c:bubble3D val="0"/>
            <c:spPr>
              <a:solidFill>
                <a:schemeClr val="accent3"/>
              </a:solidFill>
              <a:ln>
                <a:noFill/>
              </a:ln>
              <a:effectLst/>
            </c:spPr>
            <c:extLst>
              <c:ext xmlns:c16="http://schemas.microsoft.com/office/drawing/2014/chart" uri="{C3380CC4-5D6E-409C-BE32-E72D297353CC}">
                <c16:uniqueId val="{00000001-FCDB-443D-A67F-E300173B1187}"/>
              </c:ext>
            </c:extLst>
          </c:dPt>
          <c:cat>
            <c:strRef>
              <c:f>Sheet1!$D$10:$E$10</c:f>
              <c:strCache>
                <c:ptCount val="2"/>
                <c:pt idx="0">
                  <c:v>Stable</c:v>
                </c:pt>
                <c:pt idx="1">
                  <c:v>Uncontrolled</c:v>
                </c:pt>
              </c:strCache>
            </c:strRef>
          </c:cat>
          <c:val>
            <c:numRef>
              <c:f>Sheet1!$D$11:$E$11</c:f>
              <c:numCache>
                <c:formatCode>General</c:formatCode>
                <c:ptCount val="2"/>
                <c:pt idx="0">
                  <c:v>2.2000000000000002</c:v>
                </c:pt>
                <c:pt idx="1">
                  <c:v>3.6</c:v>
                </c:pt>
              </c:numCache>
            </c:numRef>
          </c:val>
          <c:extLst>
            <c:ext xmlns:c16="http://schemas.microsoft.com/office/drawing/2014/chart" uri="{C3380CC4-5D6E-409C-BE32-E72D297353CC}">
              <c16:uniqueId val="{00000002-FCDB-443D-A67F-E300173B1187}"/>
            </c:ext>
          </c:extLst>
        </c:ser>
        <c:dLbls>
          <c:showLegendKey val="0"/>
          <c:showVal val="0"/>
          <c:showCatName val="0"/>
          <c:showSerName val="0"/>
          <c:showPercent val="0"/>
          <c:showBubbleSize val="0"/>
        </c:dLbls>
        <c:gapWidth val="150"/>
        <c:axId val="644038072"/>
        <c:axId val="644030528"/>
      </c:barChart>
      <c:catAx>
        <c:axId val="644038072"/>
        <c:scaling>
          <c:orientation val="minMax"/>
        </c:scaling>
        <c:delete val="0"/>
        <c:axPos val="b"/>
        <c:numFmt formatCode="General" sourceLinked="1"/>
        <c:majorTickMark val="none"/>
        <c:minorTickMark val="none"/>
        <c:tickLblPos val="nextTo"/>
        <c:spPr>
          <a:noFill/>
          <a:ln w="12700" cap="flat" cmpd="sng" algn="ctr">
            <a:solidFill>
              <a:srgbClr val="161616"/>
            </a:solidFill>
            <a:round/>
          </a:ln>
          <a:effectLst/>
        </c:spPr>
        <c:txPr>
          <a:bodyPr rot="-60000000" spcFirstLastPara="1" vertOverflow="ellipsis" vert="horz" wrap="square" anchor="ctr" anchorCtr="1"/>
          <a:lstStyle/>
          <a:p>
            <a:pPr>
              <a:defRPr sz="1200" b="0" i="0" u="none" strike="noStrike" kern="1200" baseline="0">
                <a:solidFill>
                  <a:schemeClr val="bg1"/>
                </a:solidFill>
                <a:latin typeface="Poppins Medium" panose="00000600000000000000" pitchFamily="2" charset="0"/>
                <a:ea typeface="+mn-ea"/>
                <a:cs typeface="Poppins Medium" panose="00000600000000000000" pitchFamily="2" charset="0"/>
              </a:defRPr>
            </a:pPr>
            <a:endParaRPr lang="en-US"/>
          </a:p>
        </c:txPr>
        <c:crossAx val="644030528"/>
        <c:crosses val="autoZero"/>
        <c:auto val="1"/>
        <c:lblAlgn val="ctr"/>
        <c:lblOffset val="100"/>
        <c:noMultiLvlLbl val="0"/>
      </c:catAx>
      <c:valAx>
        <c:axId val="644030528"/>
        <c:scaling>
          <c:orientation val="minMax"/>
        </c:scaling>
        <c:delete val="0"/>
        <c:axPos val="l"/>
        <c:title>
          <c:tx>
            <c:rich>
              <a:bodyPr rot="-5400000" spcFirstLastPara="1" vertOverflow="ellipsis" vert="horz" wrap="square" anchor="ctr" anchorCtr="1"/>
              <a:lstStyle/>
              <a:p>
                <a:pPr>
                  <a:defRPr sz="1200" b="1" i="0" u="none" strike="noStrike" kern="1200" baseline="0">
                    <a:solidFill>
                      <a:schemeClr val="bg1"/>
                    </a:solidFill>
                    <a:latin typeface="+mn-lt"/>
                    <a:ea typeface="+mn-ea"/>
                    <a:cs typeface="+mn-cs"/>
                  </a:defRPr>
                </a:pPr>
                <a:r>
                  <a:rPr lang="en-US" sz="1200" b="0">
                    <a:solidFill>
                      <a:schemeClr val="bg1"/>
                    </a:solidFill>
                    <a:latin typeface="Poppins Medium" panose="00000600000000000000" pitchFamily="2" charset="0"/>
                    <a:cs typeface="Poppins Medium" panose="00000600000000000000" pitchFamily="2" charset="0"/>
                  </a:rPr>
                  <a:t>Mean Yearly Office Visits</a:t>
                </a:r>
              </a:p>
            </c:rich>
          </c:tx>
          <c:layout>
            <c:manualLayout>
              <c:xMode val="edge"/>
              <c:yMode val="edge"/>
              <c:x val="2.4688110391988032E-2"/>
              <c:y val="0.21653243575556896"/>
            </c:manualLayout>
          </c:layout>
          <c:overlay val="0"/>
          <c:spPr>
            <a:noFill/>
            <a:ln>
              <a:noFill/>
            </a:ln>
            <a:effectLst/>
          </c:spPr>
          <c:txPr>
            <a:bodyPr rot="-5400000" spcFirstLastPara="1" vertOverflow="ellipsis" vert="horz" wrap="square" anchor="ctr" anchorCtr="1"/>
            <a:lstStyle/>
            <a:p>
              <a:pPr>
                <a:defRPr sz="1200" b="1" i="0" u="none" strike="noStrike" kern="1200" baseline="0">
                  <a:solidFill>
                    <a:schemeClr val="bg1"/>
                  </a:solidFill>
                  <a:latin typeface="+mn-lt"/>
                  <a:ea typeface="+mn-ea"/>
                  <a:cs typeface="+mn-cs"/>
                </a:defRPr>
              </a:pPr>
              <a:endParaRPr lang="en-US"/>
            </a:p>
          </c:txPr>
        </c:title>
        <c:numFmt formatCode="General" sourceLinked="1"/>
        <c:majorTickMark val="out"/>
        <c:minorTickMark val="none"/>
        <c:tickLblPos val="nextTo"/>
        <c:spPr>
          <a:noFill/>
          <a:ln w="12700">
            <a:solidFill>
              <a:srgbClr val="161616"/>
            </a:solidFill>
          </a:ln>
          <a:effectLst/>
        </c:spPr>
        <c:txPr>
          <a:bodyPr rot="-60000000" spcFirstLastPara="1" vertOverflow="ellipsis" vert="horz" wrap="square" anchor="ctr" anchorCtr="1"/>
          <a:lstStyle/>
          <a:p>
            <a:pPr>
              <a:defRPr sz="1200" b="0" i="0" u="none" strike="noStrike" kern="1200" baseline="0">
                <a:solidFill>
                  <a:schemeClr val="bg1"/>
                </a:solidFill>
                <a:latin typeface="Poppins" panose="00000500000000000000" pitchFamily="2" charset="0"/>
                <a:ea typeface="+mn-ea"/>
                <a:cs typeface="Poppins" panose="00000500000000000000" pitchFamily="2" charset="0"/>
              </a:defRPr>
            </a:pPr>
            <a:endParaRPr lang="en-US"/>
          </a:p>
        </c:txPr>
        <c:crossAx val="644038072"/>
        <c:crosses val="autoZero"/>
        <c:crossBetween val="between"/>
        <c:majorUnit val="1"/>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tx1"/>
    </a:solidFill>
    <a:ln>
      <a:noFill/>
    </a:ln>
    <a:effectLst/>
  </c:spPr>
  <c:txPr>
    <a:bodyPr/>
    <a:lstStyle/>
    <a:p>
      <a:pPr>
        <a:defRPr>
          <a:solidFill>
            <a:schemeClr val="tx1"/>
          </a:solidFill>
        </a:defRPr>
      </a:pPr>
      <a:endParaRPr lang="en-US"/>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dk2" tx1="lt1" bg2="dk1" tx2="lt2" accent1="accent1" accent2="accent2" accent3="accent3" accent4="accent4" accent5="accent5" accent6="accent6" hlink="hlink" folHlink="folHlink"/>
  <c:chart>
    <c:title>
      <c:tx>
        <c:rich>
          <a:bodyPr rot="0" spcFirstLastPara="1" vertOverflow="ellipsis" vert="horz" wrap="square" anchor="ctr" anchorCtr="1"/>
          <a:lstStyle/>
          <a:p>
            <a:pPr>
              <a:defRPr sz="2400" b="1" i="0" u="none" strike="noStrike" kern="1200" spc="0" baseline="0">
                <a:solidFill>
                  <a:schemeClr val="bg1"/>
                </a:solidFill>
                <a:latin typeface="+mn-lt"/>
                <a:ea typeface="+mn-ea"/>
                <a:cs typeface="+mn-cs"/>
              </a:defRPr>
            </a:pPr>
            <a:r>
              <a:rPr lang="en-US" sz="2000">
                <a:latin typeface="Poppins" panose="00000500000000000000" pitchFamily="2" charset="0"/>
                <a:cs typeface="Poppins" panose="00000500000000000000" pitchFamily="2" charset="0"/>
              </a:rPr>
              <a:t>ED Visits</a:t>
            </a:r>
          </a:p>
        </c:rich>
      </c:tx>
      <c:layout>
        <c:manualLayout>
          <c:xMode val="edge"/>
          <c:yMode val="edge"/>
          <c:x val="0.36690807295255451"/>
          <c:y val="8.6801158206468554E-2"/>
        </c:manualLayout>
      </c:layout>
      <c:overlay val="0"/>
      <c:spPr>
        <a:noFill/>
        <a:ln>
          <a:noFill/>
        </a:ln>
        <a:effectLst/>
      </c:spPr>
      <c:txPr>
        <a:bodyPr rot="0" spcFirstLastPara="1" vertOverflow="ellipsis" vert="horz" wrap="square" anchor="ctr" anchorCtr="1"/>
        <a:lstStyle/>
        <a:p>
          <a:pPr>
            <a:defRPr sz="2400" b="1" i="0" u="none" strike="noStrike" kern="1200" spc="0" baseline="0">
              <a:solidFill>
                <a:schemeClr val="bg1"/>
              </a:solidFill>
              <a:latin typeface="+mn-lt"/>
              <a:ea typeface="+mn-ea"/>
              <a:cs typeface="+mn-cs"/>
            </a:defRPr>
          </a:pPr>
          <a:endParaRPr lang="en-US"/>
        </a:p>
      </c:txPr>
    </c:title>
    <c:autoTitleDeleted val="0"/>
    <c:plotArea>
      <c:layout>
        <c:manualLayout>
          <c:layoutTarget val="inner"/>
          <c:xMode val="edge"/>
          <c:yMode val="edge"/>
          <c:x val="0.34208808872478214"/>
          <c:y val="0.18820413009281184"/>
          <c:w val="0.35041880586925234"/>
          <c:h val="0.74442699808743784"/>
        </c:manualLayout>
      </c:layout>
      <c:doughnutChart>
        <c:varyColors val="1"/>
        <c:ser>
          <c:idx val="0"/>
          <c:order val="0"/>
          <c:tx>
            <c:strRef>
              <c:f>Sheet1!$B$1</c:f>
              <c:strCache>
                <c:ptCount val="1"/>
                <c:pt idx="0">
                  <c:v>ED Visits</c:v>
                </c:pt>
              </c:strCache>
            </c:strRef>
          </c:tx>
          <c:spPr>
            <a:solidFill>
              <a:schemeClr val="accent3"/>
            </a:solidFill>
          </c:spPr>
          <c:dPt>
            <c:idx val="0"/>
            <c:bubble3D val="0"/>
            <c:spPr>
              <a:solidFill>
                <a:srgbClr val="E04507"/>
              </a:solidFill>
              <a:ln w="19050">
                <a:solidFill>
                  <a:schemeClr val="lt1"/>
                </a:solidFill>
              </a:ln>
              <a:effectLst/>
            </c:spPr>
            <c:extLst>
              <c:ext xmlns:c16="http://schemas.microsoft.com/office/drawing/2014/chart" uri="{C3380CC4-5D6E-409C-BE32-E72D297353CC}">
                <c16:uniqueId val="{00000001-2A7B-4EC7-8BBB-D9CFDD231867}"/>
              </c:ext>
            </c:extLst>
          </c:dPt>
          <c:dPt>
            <c:idx val="1"/>
            <c:bubble3D val="0"/>
            <c:spPr>
              <a:solidFill>
                <a:srgbClr val="2201B2"/>
              </a:solidFill>
              <a:ln w="19050">
                <a:solidFill>
                  <a:schemeClr val="lt1"/>
                </a:solidFill>
              </a:ln>
              <a:effectLst/>
            </c:spPr>
            <c:extLst>
              <c:ext xmlns:c16="http://schemas.microsoft.com/office/drawing/2014/chart" uri="{C3380CC4-5D6E-409C-BE32-E72D297353CC}">
                <c16:uniqueId val="{00000003-2A7B-4EC7-8BBB-D9CFDD231867}"/>
              </c:ext>
            </c:extLst>
          </c:dPt>
          <c:cat>
            <c:strRef>
              <c:f>Sheet1!$A$2:$A$3</c:f>
              <c:strCache>
                <c:ptCount val="2"/>
                <c:pt idx="0">
                  <c:v>n</c:v>
                </c:pt>
                <c:pt idx="1">
                  <c:v>n</c:v>
                </c:pt>
              </c:strCache>
            </c:strRef>
          </c:cat>
          <c:val>
            <c:numRef>
              <c:f>Sheet1!$B$2:$B$3</c:f>
              <c:numCache>
                <c:formatCode>0%</c:formatCode>
                <c:ptCount val="2"/>
                <c:pt idx="0">
                  <c:v>0.67</c:v>
                </c:pt>
                <c:pt idx="1">
                  <c:v>0.33</c:v>
                </c:pt>
              </c:numCache>
            </c:numRef>
          </c:val>
          <c:extLst>
            <c:ext xmlns:c16="http://schemas.microsoft.com/office/drawing/2014/chart" uri="{C3380CC4-5D6E-409C-BE32-E72D297353CC}">
              <c16:uniqueId val="{00000004-2A7B-4EC7-8BBB-D9CFDD231867}"/>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userShapes r:id="rId5"/>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dk2" tx1="lt1" bg2="dk1" tx2="lt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ED Visits</c:v>
                </c:pt>
              </c:strCache>
            </c:strRef>
          </c:tx>
          <c:spPr>
            <a:solidFill>
              <a:srgbClr val="161616"/>
            </a:solidFill>
          </c:spPr>
          <c:dPt>
            <c:idx val="0"/>
            <c:bubble3D val="0"/>
            <c:spPr>
              <a:solidFill>
                <a:srgbClr val="161616"/>
              </a:solidFill>
              <a:ln w="19050">
                <a:solidFill>
                  <a:schemeClr val="lt1"/>
                </a:solidFill>
              </a:ln>
              <a:effectLst/>
            </c:spPr>
            <c:extLst>
              <c:ext xmlns:c16="http://schemas.microsoft.com/office/drawing/2014/chart" uri="{C3380CC4-5D6E-409C-BE32-E72D297353CC}">
                <c16:uniqueId val="{00000001-2AD9-455C-9D4B-B8A79A2BAE92}"/>
              </c:ext>
            </c:extLst>
          </c:dPt>
          <c:dPt>
            <c:idx val="1"/>
            <c:bubble3D val="0"/>
            <c:spPr>
              <a:solidFill>
                <a:srgbClr val="9B6FEF"/>
              </a:solidFill>
              <a:ln w="19050">
                <a:solidFill>
                  <a:schemeClr val="lt1"/>
                </a:solidFill>
              </a:ln>
              <a:effectLst/>
            </c:spPr>
            <c:extLst>
              <c:ext xmlns:c16="http://schemas.microsoft.com/office/drawing/2014/chart" uri="{C3380CC4-5D6E-409C-BE32-E72D297353CC}">
                <c16:uniqueId val="{00000003-2AD9-455C-9D4B-B8A79A2BAE92}"/>
              </c:ext>
            </c:extLst>
          </c:dPt>
          <c:cat>
            <c:strRef>
              <c:f>Sheet1!$A$2:$A$3</c:f>
              <c:strCache>
                <c:ptCount val="2"/>
                <c:pt idx="0">
                  <c:v>n</c:v>
                </c:pt>
                <c:pt idx="1">
                  <c:v>n</c:v>
                </c:pt>
              </c:strCache>
            </c:strRef>
          </c:cat>
          <c:val>
            <c:numRef>
              <c:f>Sheet1!$B$2:$B$3</c:f>
              <c:numCache>
                <c:formatCode>0%</c:formatCode>
                <c:ptCount val="2"/>
                <c:pt idx="0">
                  <c:v>0.77</c:v>
                </c:pt>
                <c:pt idx="1">
                  <c:v>0.23</c:v>
                </c:pt>
              </c:numCache>
            </c:numRef>
          </c:val>
          <c:extLst>
            <c:ext xmlns:c16="http://schemas.microsoft.com/office/drawing/2014/chart" uri="{C3380CC4-5D6E-409C-BE32-E72D297353CC}">
              <c16:uniqueId val="{00000004-2AD9-455C-9D4B-B8A79A2BAE92}"/>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userShapes r:id="rId5"/>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_rels/data1.xml.rels><?xml version="1.0" encoding="UTF-8" standalone="yes"?>
<Relationships xmlns="http://schemas.openxmlformats.org/package/2006/relationships"><Relationship Id="rId2" Type="http://schemas.openxmlformats.org/officeDocument/2006/relationships/image" Target="../media/image8.svg"/><Relationship Id="rId1" Type="http://schemas.openxmlformats.org/officeDocument/2006/relationships/image" Target="../media/image7.png"/></Relationships>
</file>

<file path=ppt/diagrams/_rels/data13.xml.rels><?xml version="1.0" encoding="UTF-8" standalone="yes"?>
<Relationships xmlns="http://schemas.openxmlformats.org/package/2006/relationships"><Relationship Id="rId2" Type="http://schemas.openxmlformats.org/officeDocument/2006/relationships/image" Target="../media/image8.svg"/><Relationship Id="rId1" Type="http://schemas.openxmlformats.org/officeDocument/2006/relationships/image" Target="../media/image7.png"/></Relationships>
</file>

<file path=ppt/diagrams/_rels/data14.xml.rels><?xml version="1.0" encoding="UTF-8" standalone="yes"?>
<Relationships xmlns="http://schemas.openxmlformats.org/package/2006/relationships"><Relationship Id="rId2" Type="http://schemas.openxmlformats.org/officeDocument/2006/relationships/image" Target="../media/image8.svg"/><Relationship Id="rId1" Type="http://schemas.openxmlformats.org/officeDocument/2006/relationships/image" Target="../media/image7.png"/></Relationships>
</file>

<file path=ppt/diagrams/_rels/drawing1.xml.rels><?xml version="1.0" encoding="UTF-8" standalone="yes"?>
<Relationships xmlns="http://schemas.openxmlformats.org/package/2006/relationships"><Relationship Id="rId2" Type="http://schemas.openxmlformats.org/officeDocument/2006/relationships/image" Target="../media/image8.svg"/><Relationship Id="rId1" Type="http://schemas.openxmlformats.org/officeDocument/2006/relationships/image" Target="../media/image7.png"/></Relationships>
</file>

<file path=ppt/diagrams/_rels/drawing13.xml.rels><?xml version="1.0" encoding="UTF-8" standalone="yes"?>
<Relationships xmlns="http://schemas.openxmlformats.org/package/2006/relationships"><Relationship Id="rId2" Type="http://schemas.openxmlformats.org/officeDocument/2006/relationships/image" Target="../media/image8.svg"/><Relationship Id="rId1" Type="http://schemas.openxmlformats.org/officeDocument/2006/relationships/image" Target="../media/image7.png"/></Relationships>
</file>

<file path=ppt/diagrams/_rels/drawing14.xml.rels><?xml version="1.0" encoding="UTF-8" standalone="yes"?>
<Relationships xmlns="http://schemas.openxmlformats.org/package/2006/relationships"><Relationship Id="rId2" Type="http://schemas.openxmlformats.org/officeDocument/2006/relationships/image" Target="../media/image8.svg"/><Relationship Id="rId1" Type="http://schemas.openxmlformats.org/officeDocument/2006/relationships/image" Target="../media/image7.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4_1">
  <dgm:title val=""/>
  <dgm:desc val=""/>
  <dgm:catLst>
    <dgm:cat type="accent4" pri="11100"/>
  </dgm:catLst>
  <dgm:styleLbl name="node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4">
        <a:shade val="80000"/>
      </a:schemeClr>
    </dgm:linClrLst>
    <dgm:effectClrLst/>
    <dgm:txLinClrLst/>
    <dgm:txFillClrLst/>
    <dgm:txEffectClrLst/>
  </dgm:styleLbl>
  <dgm:styleLbl name="node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f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align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b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dgm:txEffectClrLst/>
  </dgm:styleLbl>
  <dgm:styleLbl name="parChTrans2D2">
    <dgm:fillClrLst meth="repeat">
      <a:schemeClr val="accent4"/>
    </dgm:fillClrLst>
    <dgm:linClrLst meth="repeat">
      <a:schemeClr val="accent4"/>
    </dgm:linClrLst>
    <dgm:effectClrLst/>
    <dgm:txLinClrLst/>
    <dgm:txFillClrLst/>
    <dgm:txEffectClrLst/>
  </dgm:styleLbl>
  <dgm:styleLbl name="parChTrans2D3">
    <dgm:fillClrLst meth="repeat">
      <a:schemeClr val="accent4"/>
    </dgm:fillClrLst>
    <dgm:linClrLst meth="repeat">
      <a:schemeClr val="accent4"/>
    </dgm:linClrLst>
    <dgm:effectClrLst/>
    <dgm:txLinClrLst/>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con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align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trAlignAcc1">
    <dgm:fillClrLst meth="repeat">
      <a:schemeClr val="accent4">
        <a:alpha val="40000"/>
        <a:tint val="40000"/>
      </a:schemeClr>
    </dgm:fillClrLst>
    <dgm:linClrLst meth="repeat">
      <a:schemeClr val="accent4"/>
    </dgm:linClrLst>
    <dgm:effectClrLst/>
    <dgm:txLinClrLst/>
    <dgm:txFillClrLst meth="repeat">
      <a:schemeClr val="dk1"/>
    </dgm:txFillClrLst>
    <dgm:txEffectClrLst/>
  </dgm:styleLbl>
  <dgm:styleLbl name="b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fgAcc0">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2">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3">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4">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5_4">
  <dgm:title val=""/>
  <dgm:desc val=""/>
  <dgm:catLst>
    <dgm:cat type="accent5" pri="11400"/>
  </dgm:catLst>
  <dgm:styleLbl name="node0">
    <dgm:fillClrLst meth="cycle">
      <a:schemeClr val="accent5">
        <a:shade val="60000"/>
      </a:schemeClr>
    </dgm:fillClrLst>
    <dgm:linClrLst meth="repeat">
      <a:schemeClr val="lt1"/>
    </dgm:linClrLst>
    <dgm:effectClrLst/>
    <dgm:txLinClrLst/>
    <dgm:txFillClrLst/>
    <dgm:txEffectClrLst/>
  </dgm:styleLbl>
  <dgm:styleLbl name="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alignNode1">
    <dgm:fillClrLst meth="cycle">
      <a:schemeClr val="accent5">
        <a:shade val="50000"/>
      </a:schemeClr>
      <a:schemeClr val="accent5">
        <a:tint val="55000"/>
      </a:schemeClr>
    </dgm:fillClrLst>
    <dgm:linClrLst meth="cycle">
      <a:schemeClr val="accent5">
        <a:shade val="50000"/>
      </a:schemeClr>
      <a:schemeClr val="accent5">
        <a:tint val="55000"/>
      </a:schemeClr>
    </dgm:linClrLst>
    <dgm:effectClrLst/>
    <dgm:txLinClrLst/>
    <dgm:txFillClrLst/>
    <dgm:txEffectClrLst/>
  </dgm:styleLbl>
  <dgm:styleLbl name="ln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vennNode1">
    <dgm:fillClrLst meth="cycle">
      <a:schemeClr val="accent5">
        <a:shade val="80000"/>
        <a:alpha val="50000"/>
      </a:schemeClr>
      <a:schemeClr val="accent5">
        <a:tint val="50000"/>
        <a:alpha val="50000"/>
      </a:schemeClr>
    </dgm:fillClrLst>
    <dgm:linClrLst meth="repeat">
      <a:schemeClr val="lt1"/>
    </dgm:linClrLst>
    <dgm:effectClrLst/>
    <dgm:txLinClrLst/>
    <dgm:txFillClrLst/>
    <dgm:txEffectClrLst/>
  </dgm:styleLbl>
  <dgm:styleLbl name="node2">
    <dgm:fillClrLst>
      <a:schemeClr val="accent5">
        <a:shade val="80000"/>
      </a:schemeClr>
    </dgm:fillClrLst>
    <dgm:linClrLst meth="repeat">
      <a:schemeClr val="lt1"/>
    </dgm:linClrLst>
    <dgm:effectClrLst/>
    <dgm:txLinClrLst/>
    <dgm:txFillClrLst/>
    <dgm:txEffectClrLst/>
  </dgm:styleLbl>
  <dgm:styleLbl name="node3">
    <dgm:fillClrLst>
      <a:schemeClr val="accent5">
        <a:tint val="99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b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sibTrans1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0000"/>
      </a:schemeClr>
    </dgm:fillClrLst>
    <dgm:linClrLst meth="repeat">
      <a:schemeClr val="lt1"/>
    </dgm:linClrLst>
    <dgm:effectClrLst/>
    <dgm:txLinClrLst/>
    <dgm:txFillClrLst/>
    <dgm:txEffectClrLst/>
  </dgm:styleLbl>
  <dgm:styleLbl name="asst3">
    <dgm:fillClrLst>
      <a:schemeClr val="accent5">
        <a:tint val="70000"/>
      </a:schemeClr>
    </dgm:fillClrLst>
    <dgm:linClrLst meth="repeat">
      <a:schemeClr val="lt1"/>
    </dgm:linClrLst>
    <dgm:effectClrLst/>
    <dgm:txLinClrLst/>
    <dgm:txFillClrLst/>
    <dgm:txEffectClrLst/>
  </dgm:styleLbl>
  <dgm:styleLbl name="asst4">
    <dgm:fillClrLst>
      <a:schemeClr val="accent5">
        <a:tint val="5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align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bgAccFollowNode1">
    <dgm:fillClrLst meth="repeat">
      <a:schemeClr val="accent5">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55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5_3">
  <dgm:title val=""/>
  <dgm:desc val=""/>
  <dgm:catLst>
    <dgm:cat type="accent5" pri="11300"/>
  </dgm:catLst>
  <dgm:styleLbl name="node0">
    <dgm:fillClrLst meth="repeat">
      <a:schemeClr val="accent5">
        <a:shade val="80000"/>
      </a:schemeClr>
    </dgm:fillClrLst>
    <dgm:linClrLst meth="repeat">
      <a:schemeClr val="lt1"/>
    </dgm:linClrLst>
    <dgm:effectClrLst/>
    <dgm:txLinClrLst/>
    <dgm:txFillClrLst/>
    <dgm:txEffectClrLst/>
  </dgm:styleLbl>
  <dgm:styleLbl name="node1">
    <dgm:fillClrLst>
      <a:schemeClr val="accent5">
        <a:shade val="80000"/>
      </a:schemeClr>
      <a:schemeClr val="accent5">
        <a:tint val="70000"/>
      </a:schemeClr>
    </dgm:fillClrLst>
    <dgm:linClrLst meth="repeat">
      <a:schemeClr val="lt1"/>
    </dgm:linClrLst>
    <dgm:effectClrLst/>
    <dgm:txLinClrLst/>
    <dgm:txFillClrLst/>
    <dgm:txEffectClrLst/>
  </dgm:styleLbl>
  <dgm:styleLbl name="alignNode1">
    <dgm:fillClrLst>
      <a:schemeClr val="accent5">
        <a:shade val="80000"/>
      </a:schemeClr>
      <a:schemeClr val="accent5">
        <a:tint val="70000"/>
      </a:schemeClr>
    </dgm:fillClrLst>
    <dgm:linClrLst>
      <a:schemeClr val="accent5">
        <a:shade val="80000"/>
      </a:schemeClr>
      <a:schemeClr val="accent5">
        <a:tint val="70000"/>
      </a:schemeClr>
    </dgm:linClrLst>
    <dgm:effectClrLst/>
    <dgm:txLinClrLst/>
    <dgm:txFillClrLst/>
    <dgm:txEffectClrLst/>
  </dgm:styleLbl>
  <dgm:styleLbl name="lnNode1">
    <dgm:fillClrLst>
      <a:schemeClr val="accent5">
        <a:shade val="80000"/>
      </a:schemeClr>
      <a:schemeClr val="accent5">
        <a:tint val="7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tint val="70000"/>
        <a:alpha val="50000"/>
      </a:schemeClr>
    </dgm:fillClrLst>
    <dgm:linClrLst meth="repeat">
      <a:schemeClr val="lt1"/>
    </dgm:linClrLst>
    <dgm:effectClrLst/>
    <dgm:txLinClrLst/>
    <dgm:txFillClrLst/>
    <dgm:txEffectClrLst/>
  </dgm:styleLbl>
  <dgm:styleLbl name="node2">
    <dgm:fillClrLst>
      <a:schemeClr val="accent5">
        <a:tint val="99000"/>
      </a:schemeClr>
    </dgm:fillClrLst>
    <dgm:linClrLst meth="repeat">
      <a:schemeClr val="lt1"/>
    </dgm:linClrLst>
    <dgm:effectClrLst/>
    <dgm:txLinClrLst/>
    <dgm:txFillClrLst/>
    <dgm:txEffectClrLst/>
  </dgm:styleLbl>
  <dgm:styleLbl name="node3">
    <dgm:fillClrLst>
      <a:schemeClr val="accent5">
        <a:tint val="80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dgm:txEffectClrLst/>
  </dgm:styleLbl>
  <dgm:styleLbl name="fg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lt1"/>
    </dgm:txFillClrLst>
    <dgm:txEffectClrLst/>
  </dgm:styleLbl>
  <dgm:styleLbl name="bg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lt1"/>
    </dgm:txFillClrLst>
    <dgm:txEffectClrLst/>
  </dgm:styleLbl>
  <dgm:styleLbl name="sibTrans1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9000"/>
      </a:schemeClr>
    </dgm:fillClrLst>
    <dgm:linClrLst meth="repeat">
      <a:schemeClr val="lt1"/>
    </dgm:linClrLst>
    <dgm:effectClrLst/>
    <dgm:txLinClrLst/>
    <dgm:txFillClrLst/>
    <dgm:txEffectClrLst/>
  </dgm:styleLbl>
  <dgm:styleLbl name="asst3">
    <dgm:fillClrLst>
      <a:schemeClr val="accent5">
        <a:tint val="80000"/>
      </a:schemeClr>
    </dgm:fillClrLst>
    <dgm:linClrLst meth="repeat">
      <a:schemeClr val="lt1"/>
    </dgm:linClrLst>
    <dgm:effectClrLst/>
    <dgm:txLinClrLst/>
    <dgm:txFillClrLst/>
    <dgm:txEffectClrLst/>
  </dgm:styleLbl>
  <dgm:styleLbl name="asst4">
    <dgm:fillClrLst>
      <a:schemeClr val="accent5">
        <a:tint val="7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lt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9000"/>
      </a:schemeClr>
    </dgm:fillClrLst>
    <dgm:linClrLst meth="repeat">
      <a:schemeClr val="accent5">
        <a:tint val="99000"/>
      </a:schemeClr>
    </dgm:linClrLst>
    <dgm:effectClrLst/>
    <dgm:txLinClrLst/>
    <dgm:txFillClrLst meth="repeat">
      <a:schemeClr val="tx1"/>
    </dgm:txFillClrLst>
    <dgm:txEffectClrLst/>
  </dgm:styleLbl>
  <dgm:styleLbl name="parChTrans1D3">
    <dgm:fillClrLst meth="repeat">
      <a:schemeClr val="accent5">
        <a:tint val="80000"/>
      </a:schemeClr>
    </dgm:fillClrLst>
    <dgm:linClrLst meth="repeat">
      <a:schemeClr val="accent5">
        <a:tint val="80000"/>
      </a:schemeClr>
    </dgm:linClrLst>
    <dgm:effectClrLst/>
    <dgm:txLinClrLst/>
    <dgm:txFillClrLst meth="repeat">
      <a:schemeClr val="tx1"/>
    </dgm:txFillClrLst>
    <dgm:txEffectClrLst/>
  </dgm:styleLbl>
  <dgm:styleLbl name="parChTrans1D4">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5">
        <a:shade val="80000"/>
      </a:schemeClr>
      <a:schemeClr val="accent5">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4_1">
  <dgm:title val=""/>
  <dgm:desc val=""/>
  <dgm:catLst>
    <dgm:cat type="accent4" pri="11100"/>
  </dgm:catLst>
  <dgm:styleLbl name="node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4">
        <a:shade val="80000"/>
      </a:schemeClr>
    </dgm:linClrLst>
    <dgm:effectClrLst/>
    <dgm:txLinClrLst/>
    <dgm:txFillClrLst/>
    <dgm:txEffectClrLst/>
  </dgm:styleLbl>
  <dgm:styleLbl name="node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f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align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b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dgm:txEffectClrLst/>
  </dgm:styleLbl>
  <dgm:styleLbl name="parChTrans2D2">
    <dgm:fillClrLst meth="repeat">
      <a:schemeClr val="accent4"/>
    </dgm:fillClrLst>
    <dgm:linClrLst meth="repeat">
      <a:schemeClr val="accent4"/>
    </dgm:linClrLst>
    <dgm:effectClrLst/>
    <dgm:txLinClrLst/>
    <dgm:txFillClrLst/>
    <dgm:txEffectClrLst/>
  </dgm:styleLbl>
  <dgm:styleLbl name="parChTrans2D3">
    <dgm:fillClrLst meth="repeat">
      <a:schemeClr val="accent4"/>
    </dgm:fillClrLst>
    <dgm:linClrLst meth="repeat">
      <a:schemeClr val="accent4"/>
    </dgm:linClrLst>
    <dgm:effectClrLst/>
    <dgm:txLinClrLst/>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con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align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trAlignAcc1">
    <dgm:fillClrLst meth="repeat">
      <a:schemeClr val="accent4">
        <a:alpha val="40000"/>
        <a:tint val="40000"/>
      </a:schemeClr>
    </dgm:fillClrLst>
    <dgm:linClrLst meth="repeat">
      <a:schemeClr val="accent4"/>
    </dgm:linClrLst>
    <dgm:effectClrLst/>
    <dgm:txLinClrLst/>
    <dgm:txFillClrLst meth="repeat">
      <a:schemeClr val="dk1"/>
    </dgm:txFillClrLst>
    <dgm:txEffectClrLst/>
  </dgm:styleLbl>
  <dgm:styleLbl name="b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fgAcc0">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2">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3">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4">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F9F4523-79DC-4E9F-A65D-FF01C8D71290}" type="doc">
      <dgm:prSet loTypeId="urn:microsoft.com/office/officeart/2005/8/layout/vList2" loCatId="list" qsTypeId="urn:microsoft.com/office/officeart/2005/8/quickstyle/simple4" qsCatId="simple" csTypeId="urn:microsoft.com/office/officeart/2005/8/colors/accent1_2" csCatId="accent1" phldr="1"/>
      <dgm:spPr/>
      <dgm:t>
        <a:bodyPr/>
        <a:lstStyle/>
        <a:p>
          <a:endParaRPr lang="en-US"/>
        </a:p>
      </dgm:t>
    </dgm:pt>
    <dgm:pt modelId="{5CF8F0E2-E2E7-4DEB-A9E0-2CAB87AB82BA}">
      <dgm:prSet/>
      <dgm:spPr/>
      <dgm:t>
        <a:bodyPr/>
        <a:lstStyle/>
        <a:p>
          <a:r>
            <a:rPr lang="en-US">
              <a:solidFill>
                <a:schemeClr val="bg2"/>
              </a:solidFill>
            </a:rPr>
            <a:t>A seizure is an emergency when it </a:t>
          </a:r>
          <a:r>
            <a:rPr lang="en-US" b="1" i="1">
              <a:solidFill>
                <a:schemeClr val="bg2"/>
              </a:solidFill>
            </a:rPr>
            <a:t>lasts longer than the baseline pattern </a:t>
          </a:r>
          <a:r>
            <a:rPr lang="en-US">
              <a:solidFill>
                <a:schemeClr val="bg2"/>
              </a:solidFill>
            </a:rPr>
            <a:t>of time or when seizures occur </a:t>
          </a:r>
          <a:r>
            <a:rPr lang="en-US" b="1" i="1">
              <a:solidFill>
                <a:schemeClr val="bg2"/>
              </a:solidFill>
            </a:rPr>
            <a:t>back-to-back and there is no recovery </a:t>
          </a:r>
          <a:r>
            <a:rPr lang="en-US">
              <a:solidFill>
                <a:schemeClr val="bg2"/>
              </a:solidFill>
            </a:rPr>
            <a:t>between them</a:t>
          </a:r>
        </a:p>
      </dgm:t>
    </dgm:pt>
    <dgm:pt modelId="{B00699EA-ACAD-4F02-955A-C4F846BA8589}" type="parTrans" cxnId="{082C14B8-52E5-40F5-9150-48BEB8AC224A}">
      <dgm:prSet/>
      <dgm:spPr/>
      <dgm:t>
        <a:bodyPr/>
        <a:lstStyle/>
        <a:p>
          <a:endParaRPr lang="en-US"/>
        </a:p>
      </dgm:t>
    </dgm:pt>
    <dgm:pt modelId="{61994E78-7EA6-44EC-883E-1FA9E51CAA84}" type="sibTrans" cxnId="{082C14B8-52E5-40F5-9150-48BEB8AC224A}">
      <dgm:prSet/>
      <dgm:spPr/>
      <dgm:t>
        <a:bodyPr/>
        <a:lstStyle/>
        <a:p>
          <a:endParaRPr lang="en-US"/>
        </a:p>
      </dgm:t>
    </dgm:pt>
    <dgm:pt modelId="{A8195039-D446-4E8E-AC3B-4CFF8563BB99}">
      <dgm:prSet custT="1"/>
      <dgm:spPr/>
      <dgm:t>
        <a:bodyPr/>
        <a:lstStyle/>
        <a:p>
          <a:pPr>
            <a:buSzPct val="75000"/>
            <a:buFontTx/>
            <a:buBlip>
              <a:blip xmlns:r="http://schemas.openxmlformats.org/officeDocument/2006/relationships" r:embed="rId1">
                <a:extLst>
                  <a:ext uri="{96DAC541-7B7A-43D3-8B79-37D633B846F1}">
                    <asvg:svgBlip xmlns:asvg="http://schemas.microsoft.com/office/drawing/2016/SVG/main" r:embed="rId2"/>
                  </a:ext>
                </a:extLst>
              </a:blip>
            </a:buBlip>
          </a:pPr>
          <a:r>
            <a:rPr lang="en-US" sz="2200" b="0" i="0" baseline="0"/>
            <a:t>A cluster of seizures or acute repetitive seizures (≥2 in 24 </a:t>
          </a:r>
          <a:r>
            <a:rPr lang="en-US" sz="2200" b="0" i="0" baseline="0" err="1"/>
            <a:t>hr</a:t>
          </a:r>
          <a:r>
            <a:rPr lang="en-US" sz="2200" b="0" i="0" baseline="0"/>
            <a:t>) with or without returning to baseline in between episodes</a:t>
          </a:r>
          <a:endParaRPr lang="en-US" sz="2200"/>
        </a:p>
      </dgm:t>
    </dgm:pt>
    <dgm:pt modelId="{5331F443-0B13-4314-A5F7-7F081E27D3F3}" type="parTrans" cxnId="{0086C2F0-247C-45FC-AEDE-51598F9661C4}">
      <dgm:prSet/>
      <dgm:spPr/>
      <dgm:t>
        <a:bodyPr/>
        <a:lstStyle/>
        <a:p>
          <a:endParaRPr lang="en-US"/>
        </a:p>
      </dgm:t>
    </dgm:pt>
    <dgm:pt modelId="{C6DA0B50-3D6B-4194-B828-81CD6B0668FA}" type="sibTrans" cxnId="{0086C2F0-247C-45FC-AEDE-51598F9661C4}">
      <dgm:prSet/>
      <dgm:spPr/>
      <dgm:t>
        <a:bodyPr/>
        <a:lstStyle/>
        <a:p>
          <a:endParaRPr lang="en-US"/>
        </a:p>
      </dgm:t>
    </dgm:pt>
    <dgm:pt modelId="{0AF65D56-742D-47AE-BE17-A173B6CAD49A}">
      <dgm:prSet custT="1"/>
      <dgm:spPr/>
      <dgm:t>
        <a:bodyPr/>
        <a:lstStyle/>
        <a:p>
          <a:pPr>
            <a:buSzPct val="75000"/>
            <a:buFontTx/>
            <a:buBlip>
              <a:blip xmlns:r="http://schemas.openxmlformats.org/officeDocument/2006/relationships" r:embed="rId1">
                <a:extLst>
                  <a:ext uri="{96DAC541-7B7A-43D3-8B79-37D633B846F1}">
                    <asvg:svgBlip xmlns:asvg="http://schemas.microsoft.com/office/drawing/2016/SVG/main" r:embed="rId2"/>
                  </a:ext>
                </a:extLst>
              </a:blip>
            </a:buBlip>
          </a:pPr>
          <a:r>
            <a:rPr lang="en-US" sz="2200" b="0" i="0" baseline="0"/>
            <a:t>A prolonged generalized convulsion (≥5 min)</a:t>
          </a:r>
          <a:endParaRPr lang="en-US" sz="2200"/>
        </a:p>
      </dgm:t>
    </dgm:pt>
    <dgm:pt modelId="{9861369F-DEAC-4876-92FF-BEDB937E91DF}" type="parTrans" cxnId="{F71A6319-913B-465C-91F2-3A0FE2710364}">
      <dgm:prSet/>
      <dgm:spPr/>
      <dgm:t>
        <a:bodyPr/>
        <a:lstStyle/>
        <a:p>
          <a:endParaRPr lang="en-US"/>
        </a:p>
      </dgm:t>
    </dgm:pt>
    <dgm:pt modelId="{8BA7DE04-C946-4E60-B9FC-B77F07FB3441}" type="sibTrans" cxnId="{F71A6319-913B-465C-91F2-3A0FE2710364}">
      <dgm:prSet/>
      <dgm:spPr/>
      <dgm:t>
        <a:bodyPr/>
        <a:lstStyle/>
        <a:p>
          <a:endParaRPr lang="en-US"/>
        </a:p>
      </dgm:t>
    </dgm:pt>
    <dgm:pt modelId="{C88A7400-3F54-4941-9DF4-C707C6E8DDC0}">
      <dgm:prSet custT="1"/>
      <dgm:spPr/>
      <dgm:t>
        <a:bodyPr/>
        <a:lstStyle/>
        <a:p>
          <a:pPr>
            <a:buSzPct val="75000"/>
            <a:buFontTx/>
            <a:buBlip>
              <a:blip xmlns:r="http://schemas.openxmlformats.org/officeDocument/2006/relationships" r:embed="rId1">
                <a:extLst>
                  <a:ext uri="{96DAC541-7B7A-43D3-8B79-37D633B846F1}">
                    <asvg:svgBlip xmlns:asvg="http://schemas.microsoft.com/office/drawing/2016/SVG/main" r:embed="rId2"/>
                  </a:ext>
                </a:extLst>
              </a:blip>
            </a:buBlip>
          </a:pPr>
          <a:r>
            <a:rPr lang="en-US" sz="2200" b="0" i="0" baseline="0"/>
            <a:t>A seizure causing injury or illnesses</a:t>
          </a:r>
          <a:endParaRPr lang="en-US" sz="2200"/>
        </a:p>
      </dgm:t>
    </dgm:pt>
    <dgm:pt modelId="{74F6A3AC-3517-49F2-A601-93F2904D5361}" type="parTrans" cxnId="{AC880FD3-F634-498A-BF06-A3B60E59A432}">
      <dgm:prSet/>
      <dgm:spPr/>
      <dgm:t>
        <a:bodyPr/>
        <a:lstStyle/>
        <a:p>
          <a:endParaRPr lang="en-US"/>
        </a:p>
      </dgm:t>
    </dgm:pt>
    <dgm:pt modelId="{9FE233EC-F0AE-4CA1-8AB1-E732CC5A5344}" type="sibTrans" cxnId="{AC880FD3-F634-498A-BF06-A3B60E59A432}">
      <dgm:prSet/>
      <dgm:spPr/>
      <dgm:t>
        <a:bodyPr/>
        <a:lstStyle/>
        <a:p>
          <a:endParaRPr lang="en-US"/>
        </a:p>
      </dgm:t>
    </dgm:pt>
    <dgm:pt modelId="{2785A1EE-B5B6-4160-B694-7CF76C9A850A}">
      <dgm:prSet custT="1"/>
      <dgm:spPr/>
      <dgm:t>
        <a:bodyPr/>
        <a:lstStyle/>
        <a:p>
          <a:pPr>
            <a:buSzPct val="75000"/>
            <a:buFontTx/>
            <a:buBlip>
              <a:blip xmlns:r="http://schemas.openxmlformats.org/officeDocument/2006/relationships" r:embed="rId1">
                <a:extLst>
                  <a:ext uri="{96DAC541-7B7A-43D3-8B79-37D633B846F1}">
                    <asvg:svgBlip xmlns:asvg="http://schemas.microsoft.com/office/drawing/2016/SVG/main" r:embed="rId2"/>
                  </a:ext>
                </a:extLst>
              </a:blip>
            </a:buBlip>
          </a:pPr>
          <a:r>
            <a:rPr lang="en-US" sz="2200" b="0" i="0" baseline="0"/>
            <a:t>A seizure that is different from a patient’s baseline or usual seizure pattern</a:t>
          </a:r>
          <a:endParaRPr lang="en-US" sz="2200"/>
        </a:p>
      </dgm:t>
    </dgm:pt>
    <dgm:pt modelId="{575786A5-781C-44F2-B584-986931022DAA}" type="parTrans" cxnId="{E917088C-9BC3-4175-BC5A-43CC37271BF4}">
      <dgm:prSet/>
      <dgm:spPr/>
      <dgm:t>
        <a:bodyPr/>
        <a:lstStyle/>
        <a:p>
          <a:endParaRPr lang="en-US"/>
        </a:p>
      </dgm:t>
    </dgm:pt>
    <dgm:pt modelId="{B8E5C28F-4518-47A5-8D53-F6D892FF1ABE}" type="sibTrans" cxnId="{E917088C-9BC3-4175-BC5A-43CC37271BF4}">
      <dgm:prSet/>
      <dgm:spPr/>
      <dgm:t>
        <a:bodyPr/>
        <a:lstStyle/>
        <a:p>
          <a:endParaRPr lang="en-US"/>
        </a:p>
      </dgm:t>
    </dgm:pt>
    <dgm:pt modelId="{258D098A-0CF2-4205-97B5-70C8E050E7F7}">
      <dgm:prSet custT="1"/>
      <dgm:spPr/>
      <dgm:t>
        <a:bodyPr/>
        <a:lstStyle/>
        <a:p>
          <a:pPr>
            <a:buFont typeface="Calibri" panose="020F0502020204030204" pitchFamily="34" charset="0"/>
            <a:buChar char="─"/>
          </a:pPr>
          <a:r>
            <a:rPr lang="en-US" sz="2000" b="0" i="0" baseline="0"/>
            <a:t>Increase in frequency, intensity, severity, or duration</a:t>
          </a:r>
          <a:endParaRPr lang="en-US" sz="2000"/>
        </a:p>
      </dgm:t>
    </dgm:pt>
    <dgm:pt modelId="{BFE718E7-E34A-437E-9E12-82F54F846F59}" type="parTrans" cxnId="{16D4E7BB-6620-4FA7-99EF-7F5BEB066008}">
      <dgm:prSet/>
      <dgm:spPr/>
      <dgm:t>
        <a:bodyPr/>
        <a:lstStyle/>
        <a:p>
          <a:endParaRPr lang="en-US"/>
        </a:p>
      </dgm:t>
    </dgm:pt>
    <dgm:pt modelId="{CFC241B3-1038-45B9-B59A-F1A025998ADC}" type="sibTrans" cxnId="{16D4E7BB-6620-4FA7-99EF-7F5BEB066008}">
      <dgm:prSet/>
      <dgm:spPr/>
      <dgm:t>
        <a:bodyPr/>
        <a:lstStyle/>
        <a:p>
          <a:endParaRPr lang="en-US"/>
        </a:p>
      </dgm:t>
    </dgm:pt>
    <dgm:pt modelId="{75D270AB-74E6-43AF-97B0-C394B7988E43}" type="pres">
      <dgm:prSet presAssocID="{5F9F4523-79DC-4E9F-A65D-FF01C8D71290}" presName="linear" presStyleCnt="0">
        <dgm:presLayoutVars>
          <dgm:animLvl val="lvl"/>
          <dgm:resizeHandles val="exact"/>
        </dgm:presLayoutVars>
      </dgm:prSet>
      <dgm:spPr/>
    </dgm:pt>
    <dgm:pt modelId="{A7B04CE1-9C4D-42FA-B98A-40D8423AE5BE}" type="pres">
      <dgm:prSet presAssocID="{5CF8F0E2-E2E7-4DEB-A9E0-2CAB87AB82BA}" presName="parentText" presStyleLbl="node1" presStyleIdx="0" presStyleCnt="1">
        <dgm:presLayoutVars>
          <dgm:chMax val="0"/>
          <dgm:bulletEnabled val="1"/>
        </dgm:presLayoutVars>
      </dgm:prSet>
      <dgm:spPr/>
    </dgm:pt>
    <dgm:pt modelId="{CFA9ED39-B669-4C29-9907-A79B505073D4}" type="pres">
      <dgm:prSet presAssocID="{5CF8F0E2-E2E7-4DEB-A9E0-2CAB87AB82BA}" presName="childText" presStyleLbl="revTx" presStyleIdx="0" presStyleCnt="1">
        <dgm:presLayoutVars>
          <dgm:bulletEnabled val="1"/>
        </dgm:presLayoutVars>
      </dgm:prSet>
      <dgm:spPr/>
    </dgm:pt>
  </dgm:ptLst>
  <dgm:cxnLst>
    <dgm:cxn modelId="{336A510E-772E-4CE4-A003-95A472DB1D65}" type="presOf" srcId="{258D098A-0CF2-4205-97B5-70C8E050E7F7}" destId="{CFA9ED39-B669-4C29-9907-A79B505073D4}" srcOrd="0" destOrd="4" presId="urn:microsoft.com/office/officeart/2005/8/layout/vList2"/>
    <dgm:cxn modelId="{9E5FAF18-3ED2-4527-87E9-ABB71DF5BC16}" type="presOf" srcId="{C88A7400-3F54-4941-9DF4-C707C6E8DDC0}" destId="{CFA9ED39-B669-4C29-9907-A79B505073D4}" srcOrd="0" destOrd="2" presId="urn:microsoft.com/office/officeart/2005/8/layout/vList2"/>
    <dgm:cxn modelId="{F71A6319-913B-465C-91F2-3A0FE2710364}" srcId="{5CF8F0E2-E2E7-4DEB-A9E0-2CAB87AB82BA}" destId="{0AF65D56-742D-47AE-BE17-A173B6CAD49A}" srcOrd="1" destOrd="0" parTransId="{9861369F-DEAC-4876-92FF-BEDB937E91DF}" sibTransId="{8BA7DE04-C946-4E60-B9FC-B77F07FB3441}"/>
    <dgm:cxn modelId="{75CDB85F-5DD7-48CE-A6A6-E21D25CB5FC3}" type="presOf" srcId="{5F9F4523-79DC-4E9F-A65D-FF01C8D71290}" destId="{75D270AB-74E6-43AF-97B0-C394B7988E43}" srcOrd="0" destOrd="0" presId="urn:microsoft.com/office/officeart/2005/8/layout/vList2"/>
    <dgm:cxn modelId="{13CD2579-F881-4473-96A1-742C7133642F}" type="presOf" srcId="{5CF8F0E2-E2E7-4DEB-A9E0-2CAB87AB82BA}" destId="{A7B04CE1-9C4D-42FA-B98A-40D8423AE5BE}" srcOrd="0" destOrd="0" presId="urn:microsoft.com/office/officeart/2005/8/layout/vList2"/>
    <dgm:cxn modelId="{E917088C-9BC3-4175-BC5A-43CC37271BF4}" srcId="{5CF8F0E2-E2E7-4DEB-A9E0-2CAB87AB82BA}" destId="{2785A1EE-B5B6-4160-B694-7CF76C9A850A}" srcOrd="3" destOrd="0" parTransId="{575786A5-781C-44F2-B584-986931022DAA}" sibTransId="{B8E5C28F-4518-47A5-8D53-F6D892FF1ABE}"/>
    <dgm:cxn modelId="{082C14B8-52E5-40F5-9150-48BEB8AC224A}" srcId="{5F9F4523-79DC-4E9F-A65D-FF01C8D71290}" destId="{5CF8F0E2-E2E7-4DEB-A9E0-2CAB87AB82BA}" srcOrd="0" destOrd="0" parTransId="{B00699EA-ACAD-4F02-955A-C4F846BA8589}" sibTransId="{61994E78-7EA6-44EC-883E-1FA9E51CAA84}"/>
    <dgm:cxn modelId="{16D4E7BB-6620-4FA7-99EF-7F5BEB066008}" srcId="{2785A1EE-B5B6-4160-B694-7CF76C9A850A}" destId="{258D098A-0CF2-4205-97B5-70C8E050E7F7}" srcOrd="0" destOrd="0" parTransId="{BFE718E7-E34A-437E-9E12-82F54F846F59}" sibTransId="{CFC241B3-1038-45B9-B59A-F1A025998ADC}"/>
    <dgm:cxn modelId="{7F14A5BF-170A-469C-9D58-D2F9AEDF0A76}" type="presOf" srcId="{2785A1EE-B5B6-4160-B694-7CF76C9A850A}" destId="{CFA9ED39-B669-4C29-9907-A79B505073D4}" srcOrd="0" destOrd="3" presId="urn:microsoft.com/office/officeart/2005/8/layout/vList2"/>
    <dgm:cxn modelId="{A81131C0-19EA-45CE-B5B2-E663659A6A38}" type="presOf" srcId="{0AF65D56-742D-47AE-BE17-A173B6CAD49A}" destId="{CFA9ED39-B669-4C29-9907-A79B505073D4}" srcOrd="0" destOrd="1" presId="urn:microsoft.com/office/officeart/2005/8/layout/vList2"/>
    <dgm:cxn modelId="{2AB54DD1-4D12-4457-8A8F-91659434AFDA}" type="presOf" srcId="{A8195039-D446-4E8E-AC3B-4CFF8563BB99}" destId="{CFA9ED39-B669-4C29-9907-A79B505073D4}" srcOrd="0" destOrd="0" presId="urn:microsoft.com/office/officeart/2005/8/layout/vList2"/>
    <dgm:cxn modelId="{AC880FD3-F634-498A-BF06-A3B60E59A432}" srcId="{5CF8F0E2-E2E7-4DEB-A9E0-2CAB87AB82BA}" destId="{C88A7400-3F54-4941-9DF4-C707C6E8DDC0}" srcOrd="2" destOrd="0" parTransId="{74F6A3AC-3517-49F2-A601-93F2904D5361}" sibTransId="{9FE233EC-F0AE-4CA1-8AB1-E732CC5A5344}"/>
    <dgm:cxn modelId="{0086C2F0-247C-45FC-AEDE-51598F9661C4}" srcId="{5CF8F0E2-E2E7-4DEB-A9E0-2CAB87AB82BA}" destId="{A8195039-D446-4E8E-AC3B-4CFF8563BB99}" srcOrd="0" destOrd="0" parTransId="{5331F443-0B13-4314-A5F7-7F081E27D3F3}" sibTransId="{C6DA0B50-3D6B-4194-B828-81CD6B0668FA}"/>
    <dgm:cxn modelId="{626EC132-32D0-4FC2-869C-E3D9E9D077BB}" type="presParOf" srcId="{75D270AB-74E6-43AF-97B0-C394B7988E43}" destId="{A7B04CE1-9C4D-42FA-B98A-40D8423AE5BE}" srcOrd="0" destOrd="0" presId="urn:microsoft.com/office/officeart/2005/8/layout/vList2"/>
    <dgm:cxn modelId="{B8970C3A-2AEF-49DC-A9F8-F75237EAB096}" type="presParOf" srcId="{75D270AB-74E6-43AF-97B0-C394B7988E43}" destId="{CFA9ED39-B669-4C29-9907-A79B505073D4}" srcOrd="1"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DE5736F-8028-469D-A89F-120A897730CA}" type="doc">
      <dgm:prSet loTypeId="urn:microsoft.com/office/officeart/2005/8/layout/list1" loCatId="list" qsTypeId="urn:microsoft.com/office/officeart/2005/8/quickstyle/simple4" qsCatId="simple" csTypeId="urn:microsoft.com/office/officeart/2005/8/colors/colorful1" csCatId="colorful" phldr="1"/>
      <dgm:spPr/>
      <dgm:t>
        <a:bodyPr/>
        <a:lstStyle/>
        <a:p>
          <a:endParaRPr lang="en-US"/>
        </a:p>
      </dgm:t>
    </dgm:pt>
    <dgm:pt modelId="{1B2A2DDD-D967-4DFF-83C4-44CF8C5FB223}">
      <dgm:prSet custT="1"/>
      <dgm:spPr>
        <a:solidFill>
          <a:schemeClr val="accent1"/>
        </a:solidFill>
      </dgm:spPr>
      <dgm:t>
        <a:bodyPr/>
        <a:lstStyle/>
        <a:p>
          <a:r>
            <a:rPr lang="en-US" sz="1800"/>
            <a:t>Injuries/hospitalizations</a:t>
          </a:r>
        </a:p>
      </dgm:t>
    </dgm:pt>
    <dgm:pt modelId="{92E58645-9FDC-4DA7-A555-7DAFDD3ADB50}" type="parTrans" cxnId="{4A0110D3-A14B-45D8-BA53-992ACB5CF0F5}">
      <dgm:prSet/>
      <dgm:spPr/>
      <dgm:t>
        <a:bodyPr/>
        <a:lstStyle/>
        <a:p>
          <a:endParaRPr lang="en-US" sz="2000"/>
        </a:p>
      </dgm:t>
    </dgm:pt>
    <dgm:pt modelId="{46FF47FB-506E-4F63-9E11-35912BC53DB5}" type="sibTrans" cxnId="{4A0110D3-A14B-45D8-BA53-992ACB5CF0F5}">
      <dgm:prSet/>
      <dgm:spPr/>
      <dgm:t>
        <a:bodyPr/>
        <a:lstStyle/>
        <a:p>
          <a:endParaRPr lang="en-US" sz="2000"/>
        </a:p>
      </dgm:t>
    </dgm:pt>
    <dgm:pt modelId="{B6F6DE3D-BD93-477E-BB81-0A5F3FECBDC8}">
      <dgm:prSet custT="1"/>
      <dgm:spPr>
        <a:solidFill>
          <a:schemeClr val="accent6"/>
        </a:solidFill>
      </dgm:spPr>
      <dgm:t>
        <a:bodyPr/>
        <a:lstStyle/>
        <a:p>
          <a:r>
            <a:rPr lang="en-US" sz="1800"/>
            <a:t>Increased morbidity and mortality; increased risk of premature death</a:t>
          </a:r>
        </a:p>
      </dgm:t>
    </dgm:pt>
    <dgm:pt modelId="{A13C7BE1-AE28-4DF0-9565-49DE9A28464C}" type="parTrans" cxnId="{8AEF1535-1762-4CEE-9722-0DECFF4D3865}">
      <dgm:prSet/>
      <dgm:spPr/>
      <dgm:t>
        <a:bodyPr/>
        <a:lstStyle/>
        <a:p>
          <a:endParaRPr lang="en-US" sz="2000"/>
        </a:p>
      </dgm:t>
    </dgm:pt>
    <dgm:pt modelId="{C241690B-1BD3-4EEF-860D-1BFC0646AEB5}" type="sibTrans" cxnId="{8AEF1535-1762-4CEE-9722-0DECFF4D3865}">
      <dgm:prSet/>
      <dgm:spPr/>
      <dgm:t>
        <a:bodyPr/>
        <a:lstStyle/>
        <a:p>
          <a:endParaRPr lang="en-US" sz="2000"/>
        </a:p>
      </dgm:t>
    </dgm:pt>
    <dgm:pt modelId="{0DE5B9C6-678B-4960-AEE4-B60C711B9860}">
      <dgm:prSet custT="1"/>
      <dgm:spPr>
        <a:solidFill>
          <a:schemeClr val="accent2"/>
        </a:solidFill>
      </dgm:spPr>
      <dgm:t>
        <a:bodyPr/>
        <a:lstStyle/>
        <a:p>
          <a:r>
            <a:rPr lang="en-US" sz="1800"/>
            <a:t>Risk of status epilepticus</a:t>
          </a:r>
        </a:p>
      </dgm:t>
    </dgm:pt>
    <dgm:pt modelId="{7A096DFB-3053-4EE6-9EA5-3945C1DBC824}" type="parTrans" cxnId="{14807443-CD08-479C-9A3D-9F16C5CB4C9E}">
      <dgm:prSet/>
      <dgm:spPr/>
      <dgm:t>
        <a:bodyPr/>
        <a:lstStyle/>
        <a:p>
          <a:endParaRPr lang="en-US" sz="2000"/>
        </a:p>
      </dgm:t>
    </dgm:pt>
    <dgm:pt modelId="{57A5AD57-46FB-4709-8126-C2E9EBD9715C}" type="sibTrans" cxnId="{14807443-CD08-479C-9A3D-9F16C5CB4C9E}">
      <dgm:prSet/>
      <dgm:spPr/>
      <dgm:t>
        <a:bodyPr/>
        <a:lstStyle/>
        <a:p>
          <a:endParaRPr lang="en-US" sz="2000"/>
        </a:p>
      </dgm:t>
    </dgm:pt>
    <dgm:pt modelId="{532E7B9A-517A-4B5B-8E28-6B030D013D92}">
      <dgm:prSet custT="1"/>
      <dgm:spPr>
        <a:solidFill>
          <a:schemeClr val="accent3"/>
        </a:solidFill>
      </dgm:spPr>
      <dgm:t>
        <a:bodyPr/>
        <a:lstStyle/>
        <a:p>
          <a:r>
            <a:rPr lang="en-US" sz="1800"/>
            <a:t>Reduction in quality of life</a:t>
          </a:r>
        </a:p>
      </dgm:t>
    </dgm:pt>
    <dgm:pt modelId="{D902789C-2654-459E-848D-AE96F3586BD4}" type="parTrans" cxnId="{977A23DF-8183-483D-ADEB-010715302B34}">
      <dgm:prSet/>
      <dgm:spPr/>
      <dgm:t>
        <a:bodyPr/>
        <a:lstStyle/>
        <a:p>
          <a:endParaRPr lang="en-US" sz="2000"/>
        </a:p>
      </dgm:t>
    </dgm:pt>
    <dgm:pt modelId="{250A6C57-D7AD-4CA8-9C81-2780D65D0B8F}" type="sibTrans" cxnId="{977A23DF-8183-483D-ADEB-010715302B34}">
      <dgm:prSet/>
      <dgm:spPr/>
      <dgm:t>
        <a:bodyPr/>
        <a:lstStyle/>
        <a:p>
          <a:endParaRPr lang="en-US" sz="2000"/>
        </a:p>
      </dgm:t>
    </dgm:pt>
    <dgm:pt modelId="{7F283A0D-B51E-4723-BA4E-4CA81F75407F}">
      <dgm:prSet custT="1"/>
      <dgm:spPr>
        <a:ln>
          <a:solidFill>
            <a:schemeClr val="accent3"/>
          </a:solidFill>
        </a:ln>
      </dgm:spPr>
      <dgm:t>
        <a:bodyPr/>
        <a:lstStyle/>
        <a:p>
          <a:r>
            <a:rPr lang="en-US" sz="1800"/>
            <a:t>Live in fear that a seizure could come at any time</a:t>
          </a:r>
        </a:p>
      </dgm:t>
    </dgm:pt>
    <dgm:pt modelId="{0F67A9DD-B89F-42FA-9EFE-6937FB42B901}" type="parTrans" cxnId="{DDA80543-131F-420F-AFF0-B8C8CE9F5FD0}">
      <dgm:prSet/>
      <dgm:spPr/>
      <dgm:t>
        <a:bodyPr/>
        <a:lstStyle/>
        <a:p>
          <a:endParaRPr lang="en-US" sz="2000"/>
        </a:p>
      </dgm:t>
    </dgm:pt>
    <dgm:pt modelId="{15951B2A-3672-4A11-B2C9-FD55256E222F}" type="sibTrans" cxnId="{DDA80543-131F-420F-AFF0-B8C8CE9F5FD0}">
      <dgm:prSet/>
      <dgm:spPr/>
      <dgm:t>
        <a:bodyPr/>
        <a:lstStyle/>
        <a:p>
          <a:endParaRPr lang="en-US" sz="2000"/>
        </a:p>
      </dgm:t>
    </dgm:pt>
    <dgm:pt modelId="{4A43D0A5-3E95-45FE-A176-94FF946489C9}">
      <dgm:prSet custT="1"/>
      <dgm:spPr>
        <a:ln>
          <a:solidFill>
            <a:schemeClr val="accent3"/>
          </a:solidFill>
        </a:ln>
      </dgm:spPr>
      <dgm:t>
        <a:bodyPr/>
        <a:lstStyle/>
        <a:p>
          <a:r>
            <a:rPr lang="en-US" sz="1800"/>
            <a:t>Emotional burden associated with having seizures for patient/caregiver</a:t>
          </a:r>
        </a:p>
      </dgm:t>
    </dgm:pt>
    <dgm:pt modelId="{4C50819D-EE10-4341-8AA8-E39DFE0F4B84}" type="parTrans" cxnId="{AB9FED7E-933F-48DE-9A7F-B18444249E7E}">
      <dgm:prSet/>
      <dgm:spPr/>
      <dgm:t>
        <a:bodyPr/>
        <a:lstStyle/>
        <a:p>
          <a:endParaRPr lang="en-US" sz="2000"/>
        </a:p>
      </dgm:t>
    </dgm:pt>
    <dgm:pt modelId="{91912FEB-899E-4E0E-97A7-C78BD25E1A01}" type="sibTrans" cxnId="{AB9FED7E-933F-48DE-9A7F-B18444249E7E}">
      <dgm:prSet/>
      <dgm:spPr/>
      <dgm:t>
        <a:bodyPr/>
        <a:lstStyle/>
        <a:p>
          <a:endParaRPr lang="en-US" sz="2000"/>
        </a:p>
      </dgm:t>
    </dgm:pt>
    <dgm:pt modelId="{67DB7455-6406-498D-8E36-3913CAD241E2}" type="pres">
      <dgm:prSet presAssocID="{8DE5736F-8028-469D-A89F-120A897730CA}" presName="linear" presStyleCnt="0">
        <dgm:presLayoutVars>
          <dgm:dir/>
          <dgm:animLvl val="lvl"/>
          <dgm:resizeHandles val="exact"/>
        </dgm:presLayoutVars>
      </dgm:prSet>
      <dgm:spPr/>
    </dgm:pt>
    <dgm:pt modelId="{1D3078CE-A65A-477A-8354-3937EBD34E7A}" type="pres">
      <dgm:prSet presAssocID="{1B2A2DDD-D967-4DFF-83C4-44CF8C5FB223}" presName="parentLin" presStyleCnt="0"/>
      <dgm:spPr/>
    </dgm:pt>
    <dgm:pt modelId="{5527A848-62BC-4120-B9C2-1ABDFA3572B1}" type="pres">
      <dgm:prSet presAssocID="{1B2A2DDD-D967-4DFF-83C4-44CF8C5FB223}" presName="parentLeftMargin" presStyleLbl="node1" presStyleIdx="0" presStyleCnt="4"/>
      <dgm:spPr/>
    </dgm:pt>
    <dgm:pt modelId="{3DCE14AB-2271-473A-90F5-A43E01F93616}" type="pres">
      <dgm:prSet presAssocID="{1B2A2DDD-D967-4DFF-83C4-44CF8C5FB223}" presName="parentText" presStyleLbl="node1" presStyleIdx="0" presStyleCnt="4">
        <dgm:presLayoutVars>
          <dgm:chMax val="0"/>
          <dgm:bulletEnabled val="1"/>
        </dgm:presLayoutVars>
      </dgm:prSet>
      <dgm:spPr/>
    </dgm:pt>
    <dgm:pt modelId="{BE35D9B5-B37C-4887-9A85-6DE4728032AE}" type="pres">
      <dgm:prSet presAssocID="{1B2A2DDD-D967-4DFF-83C4-44CF8C5FB223}" presName="negativeSpace" presStyleCnt="0"/>
      <dgm:spPr/>
    </dgm:pt>
    <dgm:pt modelId="{E3B18116-5C76-4585-826E-8CC31EDF14FE}" type="pres">
      <dgm:prSet presAssocID="{1B2A2DDD-D967-4DFF-83C4-44CF8C5FB223}" presName="childText" presStyleLbl="conFgAcc1" presStyleIdx="0" presStyleCnt="4">
        <dgm:presLayoutVars>
          <dgm:bulletEnabled val="1"/>
        </dgm:presLayoutVars>
      </dgm:prSet>
      <dgm:spPr>
        <a:ln>
          <a:solidFill>
            <a:schemeClr val="accent1"/>
          </a:solidFill>
        </a:ln>
      </dgm:spPr>
    </dgm:pt>
    <dgm:pt modelId="{0D808231-76CB-4A81-8002-3EF92148528E}" type="pres">
      <dgm:prSet presAssocID="{46FF47FB-506E-4F63-9E11-35912BC53DB5}" presName="spaceBetweenRectangles" presStyleCnt="0"/>
      <dgm:spPr/>
    </dgm:pt>
    <dgm:pt modelId="{EC0FF95C-EC75-4A37-BA75-C30BCEA281DE}" type="pres">
      <dgm:prSet presAssocID="{B6F6DE3D-BD93-477E-BB81-0A5F3FECBDC8}" presName="parentLin" presStyleCnt="0"/>
      <dgm:spPr/>
    </dgm:pt>
    <dgm:pt modelId="{743D96E5-3017-4DF1-8BB5-EC3BE9C1F3A1}" type="pres">
      <dgm:prSet presAssocID="{B6F6DE3D-BD93-477E-BB81-0A5F3FECBDC8}" presName="parentLeftMargin" presStyleLbl="node1" presStyleIdx="0" presStyleCnt="4"/>
      <dgm:spPr/>
    </dgm:pt>
    <dgm:pt modelId="{DE2436FB-7B5B-4FFE-9C6B-94892EB49529}" type="pres">
      <dgm:prSet presAssocID="{B6F6DE3D-BD93-477E-BB81-0A5F3FECBDC8}" presName="parentText" presStyleLbl="node1" presStyleIdx="1" presStyleCnt="4">
        <dgm:presLayoutVars>
          <dgm:chMax val="0"/>
          <dgm:bulletEnabled val="1"/>
        </dgm:presLayoutVars>
      </dgm:prSet>
      <dgm:spPr/>
    </dgm:pt>
    <dgm:pt modelId="{4A970A8B-2D61-400F-B7DE-79CED172B7C8}" type="pres">
      <dgm:prSet presAssocID="{B6F6DE3D-BD93-477E-BB81-0A5F3FECBDC8}" presName="negativeSpace" presStyleCnt="0"/>
      <dgm:spPr/>
    </dgm:pt>
    <dgm:pt modelId="{825D3FA0-450B-401D-9AEC-1F1A4DC80A06}" type="pres">
      <dgm:prSet presAssocID="{B6F6DE3D-BD93-477E-BB81-0A5F3FECBDC8}" presName="childText" presStyleLbl="conFgAcc1" presStyleIdx="1" presStyleCnt="4">
        <dgm:presLayoutVars>
          <dgm:bulletEnabled val="1"/>
        </dgm:presLayoutVars>
      </dgm:prSet>
      <dgm:spPr>
        <a:ln>
          <a:solidFill>
            <a:schemeClr val="accent6"/>
          </a:solidFill>
        </a:ln>
      </dgm:spPr>
    </dgm:pt>
    <dgm:pt modelId="{CD662A52-D3E8-4E46-8006-11E8831DF716}" type="pres">
      <dgm:prSet presAssocID="{C241690B-1BD3-4EEF-860D-1BFC0646AEB5}" presName="spaceBetweenRectangles" presStyleCnt="0"/>
      <dgm:spPr/>
    </dgm:pt>
    <dgm:pt modelId="{93A8D06C-AC84-4789-AB6A-04B448A5B2A3}" type="pres">
      <dgm:prSet presAssocID="{0DE5B9C6-678B-4960-AEE4-B60C711B9860}" presName="parentLin" presStyleCnt="0"/>
      <dgm:spPr/>
    </dgm:pt>
    <dgm:pt modelId="{CA8B5B7D-F004-4488-BC57-8930128B84CC}" type="pres">
      <dgm:prSet presAssocID="{0DE5B9C6-678B-4960-AEE4-B60C711B9860}" presName="parentLeftMargin" presStyleLbl="node1" presStyleIdx="1" presStyleCnt="4"/>
      <dgm:spPr/>
    </dgm:pt>
    <dgm:pt modelId="{D2C491AC-F69C-4E81-8FBC-8F01A3204478}" type="pres">
      <dgm:prSet presAssocID="{0DE5B9C6-678B-4960-AEE4-B60C711B9860}" presName="parentText" presStyleLbl="node1" presStyleIdx="2" presStyleCnt="4">
        <dgm:presLayoutVars>
          <dgm:chMax val="0"/>
          <dgm:bulletEnabled val="1"/>
        </dgm:presLayoutVars>
      </dgm:prSet>
      <dgm:spPr/>
    </dgm:pt>
    <dgm:pt modelId="{4D66CB3B-4D0B-4BA2-9730-1C9682AD2E6F}" type="pres">
      <dgm:prSet presAssocID="{0DE5B9C6-678B-4960-AEE4-B60C711B9860}" presName="negativeSpace" presStyleCnt="0"/>
      <dgm:spPr/>
    </dgm:pt>
    <dgm:pt modelId="{5B83CB71-B3E1-4929-A2E1-78226F6AAC56}" type="pres">
      <dgm:prSet presAssocID="{0DE5B9C6-678B-4960-AEE4-B60C711B9860}" presName="childText" presStyleLbl="conFgAcc1" presStyleIdx="2" presStyleCnt="4">
        <dgm:presLayoutVars>
          <dgm:bulletEnabled val="1"/>
        </dgm:presLayoutVars>
      </dgm:prSet>
      <dgm:spPr>
        <a:ln>
          <a:solidFill>
            <a:schemeClr val="accent2"/>
          </a:solidFill>
        </a:ln>
      </dgm:spPr>
    </dgm:pt>
    <dgm:pt modelId="{66C3BEAC-F1D6-4AE5-9C2D-AE0D6D7BCBEB}" type="pres">
      <dgm:prSet presAssocID="{57A5AD57-46FB-4709-8126-C2E9EBD9715C}" presName="spaceBetweenRectangles" presStyleCnt="0"/>
      <dgm:spPr/>
    </dgm:pt>
    <dgm:pt modelId="{E32F45F9-9F3A-43F3-B7B4-C33DC56A3991}" type="pres">
      <dgm:prSet presAssocID="{532E7B9A-517A-4B5B-8E28-6B030D013D92}" presName="parentLin" presStyleCnt="0"/>
      <dgm:spPr/>
    </dgm:pt>
    <dgm:pt modelId="{E32DA30B-342F-44D7-B55B-ED740F936306}" type="pres">
      <dgm:prSet presAssocID="{532E7B9A-517A-4B5B-8E28-6B030D013D92}" presName="parentLeftMargin" presStyleLbl="node1" presStyleIdx="2" presStyleCnt="4"/>
      <dgm:spPr/>
    </dgm:pt>
    <dgm:pt modelId="{1B7742AD-CA46-4886-A98D-FFB0AEA6B0B1}" type="pres">
      <dgm:prSet presAssocID="{532E7B9A-517A-4B5B-8E28-6B030D013D92}" presName="parentText" presStyleLbl="node1" presStyleIdx="3" presStyleCnt="4">
        <dgm:presLayoutVars>
          <dgm:chMax val="0"/>
          <dgm:bulletEnabled val="1"/>
        </dgm:presLayoutVars>
      </dgm:prSet>
      <dgm:spPr/>
    </dgm:pt>
    <dgm:pt modelId="{269932B5-696A-4E2E-90A7-D172333FB90A}" type="pres">
      <dgm:prSet presAssocID="{532E7B9A-517A-4B5B-8E28-6B030D013D92}" presName="negativeSpace" presStyleCnt="0"/>
      <dgm:spPr/>
    </dgm:pt>
    <dgm:pt modelId="{E62D60E3-09B7-4FED-B3AB-71F48C7922B4}" type="pres">
      <dgm:prSet presAssocID="{532E7B9A-517A-4B5B-8E28-6B030D013D92}" presName="childText" presStyleLbl="conFgAcc1" presStyleIdx="3" presStyleCnt="4">
        <dgm:presLayoutVars>
          <dgm:bulletEnabled val="1"/>
        </dgm:presLayoutVars>
      </dgm:prSet>
      <dgm:spPr/>
    </dgm:pt>
  </dgm:ptLst>
  <dgm:cxnLst>
    <dgm:cxn modelId="{B3AA5C07-C5E2-4069-AD13-69190BA71796}" type="presOf" srcId="{532E7B9A-517A-4B5B-8E28-6B030D013D92}" destId="{E32DA30B-342F-44D7-B55B-ED740F936306}" srcOrd="0" destOrd="0" presId="urn:microsoft.com/office/officeart/2005/8/layout/list1"/>
    <dgm:cxn modelId="{56FF941A-7BB7-40A4-8EE3-B812DC984FE9}" type="presOf" srcId="{0DE5B9C6-678B-4960-AEE4-B60C711B9860}" destId="{D2C491AC-F69C-4E81-8FBC-8F01A3204478}" srcOrd="1" destOrd="0" presId="urn:microsoft.com/office/officeart/2005/8/layout/list1"/>
    <dgm:cxn modelId="{68E14533-FDC3-40C4-8661-10B0F5CA892F}" type="presOf" srcId="{532E7B9A-517A-4B5B-8E28-6B030D013D92}" destId="{1B7742AD-CA46-4886-A98D-FFB0AEA6B0B1}" srcOrd="1" destOrd="0" presId="urn:microsoft.com/office/officeart/2005/8/layout/list1"/>
    <dgm:cxn modelId="{8AEF1535-1762-4CEE-9722-0DECFF4D3865}" srcId="{8DE5736F-8028-469D-A89F-120A897730CA}" destId="{B6F6DE3D-BD93-477E-BB81-0A5F3FECBDC8}" srcOrd="1" destOrd="0" parTransId="{A13C7BE1-AE28-4DF0-9565-49DE9A28464C}" sibTransId="{C241690B-1BD3-4EEF-860D-1BFC0646AEB5}"/>
    <dgm:cxn modelId="{8BB45C42-1499-49F0-A61C-5F548F4B8DEC}" type="presOf" srcId="{B6F6DE3D-BD93-477E-BB81-0A5F3FECBDC8}" destId="{743D96E5-3017-4DF1-8BB5-EC3BE9C1F3A1}" srcOrd="0" destOrd="0" presId="urn:microsoft.com/office/officeart/2005/8/layout/list1"/>
    <dgm:cxn modelId="{D0B94A62-AAC6-47BF-A2F4-1AFB8E3815C3}" type="presOf" srcId="{0DE5B9C6-678B-4960-AEE4-B60C711B9860}" destId="{CA8B5B7D-F004-4488-BC57-8930128B84CC}" srcOrd="0" destOrd="0" presId="urn:microsoft.com/office/officeart/2005/8/layout/list1"/>
    <dgm:cxn modelId="{28A0CF62-584A-4E07-AB29-C2567C3A1520}" type="presOf" srcId="{B6F6DE3D-BD93-477E-BB81-0A5F3FECBDC8}" destId="{DE2436FB-7B5B-4FFE-9C6B-94892EB49529}" srcOrd="1" destOrd="0" presId="urn:microsoft.com/office/officeart/2005/8/layout/list1"/>
    <dgm:cxn modelId="{DDA80543-131F-420F-AFF0-B8C8CE9F5FD0}" srcId="{532E7B9A-517A-4B5B-8E28-6B030D013D92}" destId="{7F283A0D-B51E-4723-BA4E-4CA81F75407F}" srcOrd="0" destOrd="0" parTransId="{0F67A9DD-B89F-42FA-9EFE-6937FB42B901}" sibTransId="{15951B2A-3672-4A11-B2C9-FD55256E222F}"/>
    <dgm:cxn modelId="{14807443-CD08-479C-9A3D-9F16C5CB4C9E}" srcId="{8DE5736F-8028-469D-A89F-120A897730CA}" destId="{0DE5B9C6-678B-4960-AEE4-B60C711B9860}" srcOrd="2" destOrd="0" parTransId="{7A096DFB-3053-4EE6-9EA5-3945C1DBC824}" sibTransId="{57A5AD57-46FB-4709-8126-C2E9EBD9715C}"/>
    <dgm:cxn modelId="{8C50AC53-4CD9-461F-B83C-094B0C741DD9}" type="presOf" srcId="{1B2A2DDD-D967-4DFF-83C4-44CF8C5FB223}" destId="{5527A848-62BC-4120-B9C2-1ABDFA3572B1}" srcOrd="0" destOrd="0" presId="urn:microsoft.com/office/officeart/2005/8/layout/list1"/>
    <dgm:cxn modelId="{AB9FED7E-933F-48DE-9A7F-B18444249E7E}" srcId="{532E7B9A-517A-4B5B-8E28-6B030D013D92}" destId="{4A43D0A5-3E95-45FE-A176-94FF946489C9}" srcOrd="1" destOrd="0" parTransId="{4C50819D-EE10-4341-8AA8-E39DFE0F4B84}" sibTransId="{91912FEB-899E-4E0E-97A7-C78BD25E1A01}"/>
    <dgm:cxn modelId="{6E630C8C-33F6-4DFD-A1C6-83DEB823D8C7}" type="presOf" srcId="{1B2A2DDD-D967-4DFF-83C4-44CF8C5FB223}" destId="{3DCE14AB-2271-473A-90F5-A43E01F93616}" srcOrd="1" destOrd="0" presId="urn:microsoft.com/office/officeart/2005/8/layout/list1"/>
    <dgm:cxn modelId="{1511F39E-0AE5-4C09-9335-6DF629BF016E}" type="presOf" srcId="{8DE5736F-8028-469D-A89F-120A897730CA}" destId="{67DB7455-6406-498D-8E36-3913CAD241E2}" srcOrd="0" destOrd="0" presId="urn:microsoft.com/office/officeart/2005/8/layout/list1"/>
    <dgm:cxn modelId="{786805C7-4206-4729-B6CC-37D13DB11AD4}" type="presOf" srcId="{7F283A0D-B51E-4723-BA4E-4CA81F75407F}" destId="{E62D60E3-09B7-4FED-B3AB-71F48C7922B4}" srcOrd="0" destOrd="0" presId="urn:microsoft.com/office/officeart/2005/8/layout/list1"/>
    <dgm:cxn modelId="{4A0110D3-A14B-45D8-BA53-992ACB5CF0F5}" srcId="{8DE5736F-8028-469D-A89F-120A897730CA}" destId="{1B2A2DDD-D967-4DFF-83C4-44CF8C5FB223}" srcOrd="0" destOrd="0" parTransId="{92E58645-9FDC-4DA7-A555-7DAFDD3ADB50}" sibTransId="{46FF47FB-506E-4F63-9E11-35912BC53DB5}"/>
    <dgm:cxn modelId="{977A23DF-8183-483D-ADEB-010715302B34}" srcId="{8DE5736F-8028-469D-A89F-120A897730CA}" destId="{532E7B9A-517A-4B5B-8E28-6B030D013D92}" srcOrd="3" destOrd="0" parTransId="{D902789C-2654-459E-848D-AE96F3586BD4}" sibTransId="{250A6C57-D7AD-4CA8-9C81-2780D65D0B8F}"/>
    <dgm:cxn modelId="{2A305FFF-B499-47B5-98EB-7C3F88ABDF2C}" type="presOf" srcId="{4A43D0A5-3E95-45FE-A176-94FF946489C9}" destId="{E62D60E3-09B7-4FED-B3AB-71F48C7922B4}" srcOrd="0" destOrd="1" presId="urn:microsoft.com/office/officeart/2005/8/layout/list1"/>
    <dgm:cxn modelId="{8F4230FD-EF25-496B-A336-4796F478B7BC}" type="presParOf" srcId="{67DB7455-6406-498D-8E36-3913CAD241E2}" destId="{1D3078CE-A65A-477A-8354-3937EBD34E7A}" srcOrd="0" destOrd="0" presId="urn:microsoft.com/office/officeart/2005/8/layout/list1"/>
    <dgm:cxn modelId="{4D381A30-24CB-4044-BBBE-6806C42378A0}" type="presParOf" srcId="{1D3078CE-A65A-477A-8354-3937EBD34E7A}" destId="{5527A848-62BC-4120-B9C2-1ABDFA3572B1}" srcOrd="0" destOrd="0" presId="urn:microsoft.com/office/officeart/2005/8/layout/list1"/>
    <dgm:cxn modelId="{F0CDDAE7-AE31-465C-A88A-843ACBA81BC3}" type="presParOf" srcId="{1D3078CE-A65A-477A-8354-3937EBD34E7A}" destId="{3DCE14AB-2271-473A-90F5-A43E01F93616}" srcOrd="1" destOrd="0" presId="urn:microsoft.com/office/officeart/2005/8/layout/list1"/>
    <dgm:cxn modelId="{56B507B0-8329-46A4-BAF7-2AD5A4D49435}" type="presParOf" srcId="{67DB7455-6406-498D-8E36-3913CAD241E2}" destId="{BE35D9B5-B37C-4887-9A85-6DE4728032AE}" srcOrd="1" destOrd="0" presId="urn:microsoft.com/office/officeart/2005/8/layout/list1"/>
    <dgm:cxn modelId="{B5ED5CED-D011-4121-B105-7037F81443D2}" type="presParOf" srcId="{67DB7455-6406-498D-8E36-3913CAD241E2}" destId="{E3B18116-5C76-4585-826E-8CC31EDF14FE}" srcOrd="2" destOrd="0" presId="urn:microsoft.com/office/officeart/2005/8/layout/list1"/>
    <dgm:cxn modelId="{045641D7-1EC3-4817-ACCD-22A66792D90D}" type="presParOf" srcId="{67DB7455-6406-498D-8E36-3913CAD241E2}" destId="{0D808231-76CB-4A81-8002-3EF92148528E}" srcOrd="3" destOrd="0" presId="urn:microsoft.com/office/officeart/2005/8/layout/list1"/>
    <dgm:cxn modelId="{18793DD8-9441-4A64-8AA6-640808B8F84E}" type="presParOf" srcId="{67DB7455-6406-498D-8E36-3913CAD241E2}" destId="{EC0FF95C-EC75-4A37-BA75-C30BCEA281DE}" srcOrd="4" destOrd="0" presId="urn:microsoft.com/office/officeart/2005/8/layout/list1"/>
    <dgm:cxn modelId="{8C87F468-8704-4444-87DC-EECB7104B737}" type="presParOf" srcId="{EC0FF95C-EC75-4A37-BA75-C30BCEA281DE}" destId="{743D96E5-3017-4DF1-8BB5-EC3BE9C1F3A1}" srcOrd="0" destOrd="0" presId="urn:microsoft.com/office/officeart/2005/8/layout/list1"/>
    <dgm:cxn modelId="{EB55237C-5B81-4BEF-ADA4-C70C52F38CD8}" type="presParOf" srcId="{EC0FF95C-EC75-4A37-BA75-C30BCEA281DE}" destId="{DE2436FB-7B5B-4FFE-9C6B-94892EB49529}" srcOrd="1" destOrd="0" presId="urn:microsoft.com/office/officeart/2005/8/layout/list1"/>
    <dgm:cxn modelId="{CD2984A0-01BB-4CEC-A5E0-7794A1ED836A}" type="presParOf" srcId="{67DB7455-6406-498D-8E36-3913CAD241E2}" destId="{4A970A8B-2D61-400F-B7DE-79CED172B7C8}" srcOrd="5" destOrd="0" presId="urn:microsoft.com/office/officeart/2005/8/layout/list1"/>
    <dgm:cxn modelId="{CBBB4830-032E-473A-BFD6-16EB3EB404E1}" type="presParOf" srcId="{67DB7455-6406-498D-8E36-3913CAD241E2}" destId="{825D3FA0-450B-401D-9AEC-1F1A4DC80A06}" srcOrd="6" destOrd="0" presId="urn:microsoft.com/office/officeart/2005/8/layout/list1"/>
    <dgm:cxn modelId="{5E5963A6-850A-42F2-984F-B4B3942D6392}" type="presParOf" srcId="{67DB7455-6406-498D-8E36-3913CAD241E2}" destId="{CD662A52-D3E8-4E46-8006-11E8831DF716}" srcOrd="7" destOrd="0" presId="urn:microsoft.com/office/officeart/2005/8/layout/list1"/>
    <dgm:cxn modelId="{D61727DF-6A57-4CD3-9BFB-7DBDF4228E2F}" type="presParOf" srcId="{67DB7455-6406-498D-8E36-3913CAD241E2}" destId="{93A8D06C-AC84-4789-AB6A-04B448A5B2A3}" srcOrd="8" destOrd="0" presId="urn:microsoft.com/office/officeart/2005/8/layout/list1"/>
    <dgm:cxn modelId="{1BB63F13-A824-43F8-95FD-02FF9B88C937}" type="presParOf" srcId="{93A8D06C-AC84-4789-AB6A-04B448A5B2A3}" destId="{CA8B5B7D-F004-4488-BC57-8930128B84CC}" srcOrd="0" destOrd="0" presId="urn:microsoft.com/office/officeart/2005/8/layout/list1"/>
    <dgm:cxn modelId="{29A15D7C-CF6D-4CFF-9747-273A294D47CF}" type="presParOf" srcId="{93A8D06C-AC84-4789-AB6A-04B448A5B2A3}" destId="{D2C491AC-F69C-4E81-8FBC-8F01A3204478}" srcOrd="1" destOrd="0" presId="urn:microsoft.com/office/officeart/2005/8/layout/list1"/>
    <dgm:cxn modelId="{B7845BED-23FB-4F89-AFB5-06A5E3FBF240}" type="presParOf" srcId="{67DB7455-6406-498D-8E36-3913CAD241E2}" destId="{4D66CB3B-4D0B-4BA2-9730-1C9682AD2E6F}" srcOrd="9" destOrd="0" presId="urn:microsoft.com/office/officeart/2005/8/layout/list1"/>
    <dgm:cxn modelId="{66E38EC4-036D-4302-A7DB-0D78A4117C9F}" type="presParOf" srcId="{67DB7455-6406-498D-8E36-3913CAD241E2}" destId="{5B83CB71-B3E1-4929-A2E1-78226F6AAC56}" srcOrd="10" destOrd="0" presId="urn:microsoft.com/office/officeart/2005/8/layout/list1"/>
    <dgm:cxn modelId="{58190D10-10CA-4117-B1C5-FA706CB31878}" type="presParOf" srcId="{67DB7455-6406-498D-8E36-3913CAD241E2}" destId="{66C3BEAC-F1D6-4AE5-9C2D-AE0D6D7BCBEB}" srcOrd="11" destOrd="0" presId="urn:microsoft.com/office/officeart/2005/8/layout/list1"/>
    <dgm:cxn modelId="{2F055390-5805-4CBC-B52B-9E589D72A4FD}" type="presParOf" srcId="{67DB7455-6406-498D-8E36-3913CAD241E2}" destId="{E32F45F9-9F3A-43F3-B7B4-C33DC56A3991}" srcOrd="12" destOrd="0" presId="urn:microsoft.com/office/officeart/2005/8/layout/list1"/>
    <dgm:cxn modelId="{16B815B0-7C2A-4E73-ACE1-8F6605911075}" type="presParOf" srcId="{E32F45F9-9F3A-43F3-B7B4-C33DC56A3991}" destId="{E32DA30B-342F-44D7-B55B-ED740F936306}" srcOrd="0" destOrd="0" presId="urn:microsoft.com/office/officeart/2005/8/layout/list1"/>
    <dgm:cxn modelId="{39C22B4F-AFCA-45E3-A6CB-0301A32FAD06}" type="presParOf" srcId="{E32F45F9-9F3A-43F3-B7B4-C33DC56A3991}" destId="{1B7742AD-CA46-4886-A98D-FFB0AEA6B0B1}" srcOrd="1" destOrd="0" presId="urn:microsoft.com/office/officeart/2005/8/layout/list1"/>
    <dgm:cxn modelId="{8828F4C9-4185-47A8-BBF7-01E7B7ECF04C}" type="presParOf" srcId="{67DB7455-6406-498D-8E36-3913CAD241E2}" destId="{269932B5-696A-4E2E-90A7-D172333FB90A}" srcOrd="13" destOrd="0" presId="urn:microsoft.com/office/officeart/2005/8/layout/list1"/>
    <dgm:cxn modelId="{42DEFA36-F3C3-493B-9222-0AFAC2D9C618}" type="presParOf" srcId="{67DB7455-6406-498D-8E36-3913CAD241E2}" destId="{E62D60E3-09B7-4FED-B3AB-71F48C7922B4}"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59D2199-B340-4098-9058-200129490B0E}" type="doc">
      <dgm:prSet loTypeId="urn:microsoft.com/office/officeart/2005/8/layout/default" loCatId="list" qsTypeId="urn:microsoft.com/office/officeart/2005/8/quickstyle/simple4" qsCatId="simple" csTypeId="urn:microsoft.com/office/officeart/2005/8/colors/accent3_5" csCatId="accent3" phldr="1"/>
      <dgm:spPr/>
      <dgm:t>
        <a:bodyPr/>
        <a:lstStyle/>
        <a:p>
          <a:endParaRPr lang="en-US"/>
        </a:p>
      </dgm:t>
    </dgm:pt>
    <dgm:pt modelId="{83F60835-5C41-4138-AFBD-FB1094C13BE5}">
      <dgm:prSet/>
      <dgm:spPr>
        <a:solidFill>
          <a:schemeClr val="accent6">
            <a:alpha val="90000"/>
          </a:schemeClr>
        </a:solidFill>
      </dgm:spPr>
      <dgm:t>
        <a:bodyPr/>
        <a:lstStyle/>
        <a:p>
          <a:r>
            <a:rPr lang="en-US" b="0" i="0" baseline="0">
              <a:solidFill>
                <a:schemeClr val="bg2"/>
              </a:solidFill>
            </a:rPr>
            <a:t>A written plan or tailored guidelines on how to respond when a seizure occurs</a:t>
          </a:r>
          <a:endParaRPr lang="en-US">
            <a:solidFill>
              <a:schemeClr val="bg2"/>
            </a:solidFill>
          </a:endParaRPr>
        </a:p>
      </dgm:t>
    </dgm:pt>
    <dgm:pt modelId="{B249C295-6FD0-4A9D-B50A-485CADC0636F}" type="parTrans" cxnId="{497FB1B0-77AA-4B94-AA67-DAFE17175585}">
      <dgm:prSet/>
      <dgm:spPr/>
      <dgm:t>
        <a:bodyPr/>
        <a:lstStyle/>
        <a:p>
          <a:endParaRPr lang="en-US">
            <a:solidFill>
              <a:schemeClr val="bg2"/>
            </a:solidFill>
          </a:endParaRPr>
        </a:p>
      </dgm:t>
    </dgm:pt>
    <dgm:pt modelId="{95F5F38A-8DED-4D2D-BFF7-C860C31B1F2F}" type="sibTrans" cxnId="{497FB1B0-77AA-4B94-AA67-DAFE17175585}">
      <dgm:prSet/>
      <dgm:spPr/>
      <dgm:t>
        <a:bodyPr/>
        <a:lstStyle/>
        <a:p>
          <a:endParaRPr lang="en-US">
            <a:solidFill>
              <a:schemeClr val="bg2"/>
            </a:solidFill>
          </a:endParaRPr>
        </a:p>
      </dgm:t>
    </dgm:pt>
    <dgm:pt modelId="{A073325A-8EC9-4519-B410-428B0E31F086}">
      <dgm:prSet/>
      <dgm:spPr>
        <a:solidFill>
          <a:schemeClr val="accent6">
            <a:alpha val="76667"/>
          </a:schemeClr>
        </a:solidFill>
      </dgm:spPr>
      <dgm:t>
        <a:bodyPr/>
        <a:lstStyle/>
        <a:p>
          <a:r>
            <a:rPr lang="en-US" b="0" i="0" baseline="0">
              <a:solidFill>
                <a:schemeClr val="bg2"/>
              </a:solidFill>
            </a:rPr>
            <a:t>Contains essential information one may need to know in order to help someone who has a seizure</a:t>
          </a:r>
          <a:endParaRPr lang="en-US">
            <a:solidFill>
              <a:schemeClr val="bg2"/>
            </a:solidFill>
          </a:endParaRPr>
        </a:p>
      </dgm:t>
    </dgm:pt>
    <dgm:pt modelId="{725B8EE8-82AF-4CFD-8A84-3C1C47F577B9}" type="parTrans" cxnId="{F2D79D3D-29AD-416D-96D1-CD2B7D036C9A}">
      <dgm:prSet/>
      <dgm:spPr/>
      <dgm:t>
        <a:bodyPr/>
        <a:lstStyle/>
        <a:p>
          <a:endParaRPr lang="en-US">
            <a:solidFill>
              <a:schemeClr val="bg2"/>
            </a:solidFill>
          </a:endParaRPr>
        </a:p>
      </dgm:t>
    </dgm:pt>
    <dgm:pt modelId="{DBB185CC-ADCB-4B3F-80F1-6846C56701DB}" type="sibTrans" cxnId="{F2D79D3D-29AD-416D-96D1-CD2B7D036C9A}">
      <dgm:prSet/>
      <dgm:spPr/>
      <dgm:t>
        <a:bodyPr/>
        <a:lstStyle/>
        <a:p>
          <a:endParaRPr lang="en-US">
            <a:solidFill>
              <a:schemeClr val="bg2"/>
            </a:solidFill>
          </a:endParaRPr>
        </a:p>
      </dgm:t>
    </dgm:pt>
    <dgm:pt modelId="{8BA17B84-3717-46FE-97DB-9CF496DE3E1A}">
      <dgm:prSet/>
      <dgm:spPr>
        <a:solidFill>
          <a:schemeClr val="accent6">
            <a:alpha val="63333"/>
          </a:schemeClr>
        </a:solidFill>
      </dgm:spPr>
      <dgm:t>
        <a:bodyPr/>
        <a:lstStyle/>
        <a:p>
          <a:r>
            <a:rPr lang="en-US" b="0" i="0" baseline="0">
              <a:solidFill>
                <a:schemeClr val="bg2"/>
              </a:solidFill>
            </a:rPr>
            <a:t>Includes summaries on patients’ treatment plan, history, medications, nonmedical interventions, and treatment of seizure emergencies </a:t>
          </a:r>
          <a:endParaRPr lang="en-US">
            <a:solidFill>
              <a:schemeClr val="bg2"/>
            </a:solidFill>
          </a:endParaRPr>
        </a:p>
      </dgm:t>
    </dgm:pt>
    <dgm:pt modelId="{A179B477-1C6E-4430-9595-84FF097982FC}" type="parTrans" cxnId="{80F7B908-EBCD-4814-B61E-DC7AFD9AE828}">
      <dgm:prSet/>
      <dgm:spPr/>
      <dgm:t>
        <a:bodyPr/>
        <a:lstStyle/>
        <a:p>
          <a:endParaRPr lang="en-US">
            <a:solidFill>
              <a:schemeClr val="bg2"/>
            </a:solidFill>
          </a:endParaRPr>
        </a:p>
      </dgm:t>
    </dgm:pt>
    <dgm:pt modelId="{715F8AC5-8953-42A9-8196-21CE6E5595F2}" type="sibTrans" cxnId="{80F7B908-EBCD-4814-B61E-DC7AFD9AE828}">
      <dgm:prSet/>
      <dgm:spPr/>
      <dgm:t>
        <a:bodyPr/>
        <a:lstStyle/>
        <a:p>
          <a:endParaRPr lang="en-US">
            <a:solidFill>
              <a:schemeClr val="bg2"/>
            </a:solidFill>
          </a:endParaRPr>
        </a:p>
      </dgm:t>
    </dgm:pt>
    <dgm:pt modelId="{16C72794-3925-4E19-A9B2-DA37A67BDB78}">
      <dgm:prSet/>
      <dgm:spPr>
        <a:solidFill>
          <a:schemeClr val="accent6">
            <a:alpha val="50000"/>
          </a:schemeClr>
        </a:solidFill>
      </dgm:spPr>
      <dgm:t>
        <a:bodyPr/>
        <a:lstStyle/>
        <a:p>
          <a:r>
            <a:rPr lang="en-US" b="0" i="0" baseline="0">
              <a:solidFill>
                <a:schemeClr val="bg2"/>
              </a:solidFill>
            </a:rPr>
            <a:t>Can promote comprehensive communication of care across care partners</a:t>
          </a:r>
          <a:endParaRPr lang="en-US">
            <a:solidFill>
              <a:schemeClr val="bg2"/>
            </a:solidFill>
          </a:endParaRPr>
        </a:p>
      </dgm:t>
    </dgm:pt>
    <dgm:pt modelId="{433E1D74-8E5E-4657-9E7B-BB191A013A90}" type="parTrans" cxnId="{36C0D826-D1F3-4286-886E-CB01640FBEB3}">
      <dgm:prSet/>
      <dgm:spPr/>
      <dgm:t>
        <a:bodyPr/>
        <a:lstStyle/>
        <a:p>
          <a:endParaRPr lang="en-US">
            <a:solidFill>
              <a:schemeClr val="bg2"/>
            </a:solidFill>
          </a:endParaRPr>
        </a:p>
      </dgm:t>
    </dgm:pt>
    <dgm:pt modelId="{6320F89D-0F46-40E1-ABE2-21CD989DFC31}" type="sibTrans" cxnId="{36C0D826-D1F3-4286-886E-CB01640FBEB3}">
      <dgm:prSet/>
      <dgm:spPr/>
      <dgm:t>
        <a:bodyPr/>
        <a:lstStyle/>
        <a:p>
          <a:endParaRPr lang="en-US">
            <a:solidFill>
              <a:schemeClr val="bg2"/>
            </a:solidFill>
          </a:endParaRPr>
        </a:p>
      </dgm:t>
    </dgm:pt>
    <dgm:pt modelId="{B157CAE5-5EB3-4368-9044-1DE056C4FD8A}" type="pres">
      <dgm:prSet presAssocID="{659D2199-B340-4098-9058-200129490B0E}" presName="diagram" presStyleCnt="0">
        <dgm:presLayoutVars>
          <dgm:dir/>
          <dgm:resizeHandles val="exact"/>
        </dgm:presLayoutVars>
      </dgm:prSet>
      <dgm:spPr/>
    </dgm:pt>
    <dgm:pt modelId="{8AE36FAC-02AE-487C-A319-EE0168C20F52}" type="pres">
      <dgm:prSet presAssocID="{83F60835-5C41-4138-AFBD-FB1094C13BE5}" presName="node" presStyleLbl="node1" presStyleIdx="0" presStyleCnt="4">
        <dgm:presLayoutVars>
          <dgm:bulletEnabled val="1"/>
        </dgm:presLayoutVars>
      </dgm:prSet>
      <dgm:spPr/>
    </dgm:pt>
    <dgm:pt modelId="{0E349F8D-FBFF-47BF-BDEE-419E2F70CF00}" type="pres">
      <dgm:prSet presAssocID="{95F5F38A-8DED-4D2D-BFF7-C860C31B1F2F}" presName="sibTrans" presStyleCnt="0"/>
      <dgm:spPr/>
    </dgm:pt>
    <dgm:pt modelId="{DEDA7AB5-4F74-45B8-BBAC-D6836629ABDA}" type="pres">
      <dgm:prSet presAssocID="{A073325A-8EC9-4519-B410-428B0E31F086}" presName="node" presStyleLbl="node1" presStyleIdx="1" presStyleCnt="4">
        <dgm:presLayoutVars>
          <dgm:bulletEnabled val="1"/>
        </dgm:presLayoutVars>
      </dgm:prSet>
      <dgm:spPr/>
    </dgm:pt>
    <dgm:pt modelId="{93A7D3DA-E2FE-44DB-972C-EBE471C380AE}" type="pres">
      <dgm:prSet presAssocID="{DBB185CC-ADCB-4B3F-80F1-6846C56701DB}" presName="sibTrans" presStyleCnt="0"/>
      <dgm:spPr/>
    </dgm:pt>
    <dgm:pt modelId="{DD1B1981-3E94-4432-8A86-00ABE75E69EC}" type="pres">
      <dgm:prSet presAssocID="{8BA17B84-3717-46FE-97DB-9CF496DE3E1A}" presName="node" presStyleLbl="node1" presStyleIdx="2" presStyleCnt="4">
        <dgm:presLayoutVars>
          <dgm:bulletEnabled val="1"/>
        </dgm:presLayoutVars>
      </dgm:prSet>
      <dgm:spPr/>
    </dgm:pt>
    <dgm:pt modelId="{27A71EF7-09D8-4678-9BCA-E9FB168B3CD3}" type="pres">
      <dgm:prSet presAssocID="{715F8AC5-8953-42A9-8196-21CE6E5595F2}" presName="sibTrans" presStyleCnt="0"/>
      <dgm:spPr/>
    </dgm:pt>
    <dgm:pt modelId="{D33098D8-E0B6-4685-91CC-0068F53C5897}" type="pres">
      <dgm:prSet presAssocID="{16C72794-3925-4E19-A9B2-DA37A67BDB78}" presName="node" presStyleLbl="node1" presStyleIdx="3" presStyleCnt="4">
        <dgm:presLayoutVars>
          <dgm:bulletEnabled val="1"/>
        </dgm:presLayoutVars>
      </dgm:prSet>
      <dgm:spPr/>
    </dgm:pt>
  </dgm:ptLst>
  <dgm:cxnLst>
    <dgm:cxn modelId="{80F7B908-EBCD-4814-B61E-DC7AFD9AE828}" srcId="{659D2199-B340-4098-9058-200129490B0E}" destId="{8BA17B84-3717-46FE-97DB-9CF496DE3E1A}" srcOrd="2" destOrd="0" parTransId="{A179B477-1C6E-4430-9595-84FF097982FC}" sibTransId="{715F8AC5-8953-42A9-8196-21CE6E5595F2}"/>
    <dgm:cxn modelId="{869DF722-90C7-44BD-BF89-AC8BC9333939}" type="presOf" srcId="{83F60835-5C41-4138-AFBD-FB1094C13BE5}" destId="{8AE36FAC-02AE-487C-A319-EE0168C20F52}" srcOrd="0" destOrd="0" presId="urn:microsoft.com/office/officeart/2005/8/layout/default"/>
    <dgm:cxn modelId="{36C0D826-D1F3-4286-886E-CB01640FBEB3}" srcId="{659D2199-B340-4098-9058-200129490B0E}" destId="{16C72794-3925-4E19-A9B2-DA37A67BDB78}" srcOrd="3" destOrd="0" parTransId="{433E1D74-8E5E-4657-9E7B-BB191A013A90}" sibTransId="{6320F89D-0F46-40E1-ABE2-21CD989DFC31}"/>
    <dgm:cxn modelId="{EF47C929-E6EE-4D8A-8CD2-7E12E7669336}" type="presOf" srcId="{8BA17B84-3717-46FE-97DB-9CF496DE3E1A}" destId="{DD1B1981-3E94-4432-8A86-00ABE75E69EC}" srcOrd="0" destOrd="0" presId="urn:microsoft.com/office/officeart/2005/8/layout/default"/>
    <dgm:cxn modelId="{AC45A738-5302-4EFD-95E0-973F8420D183}" type="presOf" srcId="{A073325A-8EC9-4519-B410-428B0E31F086}" destId="{DEDA7AB5-4F74-45B8-BBAC-D6836629ABDA}" srcOrd="0" destOrd="0" presId="urn:microsoft.com/office/officeart/2005/8/layout/default"/>
    <dgm:cxn modelId="{F2D79D3D-29AD-416D-96D1-CD2B7D036C9A}" srcId="{659D2199-B340-4098-9058-200129490B0E}" destId="{A073325A-8EC9-4519-B410-428B0E31F086}" srcOrd="1" destOrd="0" parTransId="{725B8EE8-82AF-4CFD-8A84-3C1C47F577B9}" sibTransId="{DBB185CC-ADCB-4B3F-80F1-6846C56701DB}"/>
    <dgm:cxn modelId="{B5568596-16F9-44CF-B032-231353D52006}" type="presOf" srcId="{659D2199-B340-4098-9058-200129490B0E}" destId="{B157CAE5-5EB3-4368-9044-1DE056C4FD8A}" srcOrd="0" destOrd="0" presId="urn:microsoft.com/office/officeart/2005/8/layout/default"/>
    <dgm:cxn modelId="{E622CB9B-F2B0-48BE-901C-61FD4B76C39E}" type="presOf" srcId="{16C72794-3925-4E19-A9B2-DA37A67BDB78}" destId="{D33098D8-E0B6-4685-91CC-0068F53C5897}" srcOrd="0" destOrd="0" presId="urn:microsoft.com/office/officeart/2005/8/layout/default"/>
    <dgm:cxn modelId="{497FB1B0-77AA-4B94-AA67-DAFE17175585}" srcId="{659D2199-B340-4098-9058-200129490B0E}" destId="{83F60835-5C41-4138-AFBD-FB1094C13BE5}" srcOrd="0" destOrd="0" parTransId="{B249C295-6FD0-4A9D-B50A-485CADC0636F}" sibTransId="{95F5F38A-8DED-4D2D-BFF7-C860C31B1F2F}"/>
    <dgm:cxn modelId="{BC1E9C4C-F8E9-4A97-83DA-06BC4CDCCCE0}" type="presParOf" srcId="{B157CAE5-5EB3-4368-9044-1DE056C4FD8A}" destId="{8AE36FAC-02AE-487C-A319-EE0168C20F52}" srcOrd="0" destOrd="0" presId="urn:microsoft.com/office/officeart/2005/8/layout/default"/>
    <dgm:cxn modelId="{771BFEF9-4B9C-4665-97F1-0E394FBD32E0}" type="presParOf" srcId="{B157CAE5-5EB3-4368-9044-1DE056C4FD8A}" destId="{0E349F8D-FBFF-47BF-BDEE-419E2F70CF00}" srcOrd="1" destOrd="0" presId="urn:microsoft.com/office/officeart/2005/8/layout/default"/>
    <dgm:cxn modelId="{C3BCF7A0-49DC-46C1-828E-A9A0BF4D35EC}" type="presParOf" srcId="{B157CAE5-5EB3-4368-9044-1DE056C4FD8A}" destId="{DEDA7AB5-4F74-45B8-BBAC-D6836629ABDA}" srcOrd="2" destOrd="0" presId="urn:microsoft.com/office/officeart/2005/8/layout/default"/>
    <dgm:cxn modelId="{DF326827-D518-4117-BC64-1CAF033EF285}" type="presParOf" srcId="{B157CAE5-5EB3-4368-9044-1DE056C4FD8A}" destId="{93A7D3DA-E2FE-44DB-972C-EBE471C380AE}" srcOrd="3" destOrd="0" presId="urn:microsoft.com/office/officeart/2005/8/layout/default"/>
    <dgm:cxn modelId="{3590A6DA-1388-4781-8E10-86209A5C21C4}" type="presParOf" srcId="{B157CAE5-5EB3-4368-9044-1DE056C4FD8A}" destId="{DD1B1981-3E94-4432-8A86-00ABE75E69EC}" srcOrd="4" destOrd="0" presId="urn:microsoft.com/office/officeart/2005/8/layout/default"/>
    <dgm:cxn modelId="{71AC7BFA-507E-42E0-B3D3-2A67872767AF}" type="presParOf" srcId="{B157CAE5-5EB3-4368-9044-1DE056C4FD8A}" destId="{27A71EF7-09D8-4678-9BCA-E9FB168B3CD3}" srcOrd="5" destOrd="0" presId="urn:microsoft.com/office/officeart/2005/8/layout/default"/>
    <dgm:cxn modelId="{77702083-B910-46D9-ACDC-068BAFCBB864}" type="presParOf" srcId="{B157CAE5-5EB3-4368-9044-1DE056C4FD8A}" destId="{D33098D8-E0B6-4685-91CC-0068F53C5897}"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CF1C3FA-1866-4F0A-B4EF-9E48F8F26088}" type="doc">
      <dgm:prSet loTypeId="urn:microsoft.com/office/officeart/2008/layout/LinedList" loCatId="list" qsTypeId="urn:microsoft.com/office/officeart/2005/8/quickstyle/simple4" qsCatId="simple" csTypeId="urn:microsoft.com/office/officeart/2005/8/colors/accent4_1" csCatId="accent4" phldr="1"/>
      <dgm:spPr/>
      <dgm:t>
        <a:bodyPr/>
        <a:lstStyle/>
        <a:p>
          <a:endParaRPr lang="en-US"/>
        </a:p>
      </dgm:t>
    </dgm:pt>
    <dgm:pt modelId="{C682F8D7-1B08-4393-B863-078701455FCD}">
      <dgm:prSet/>
      <dgm:spPr/>
      <dgm:t>
        <a:bodyPr/>
        <a:lstStyle/>
        <a:p>
          <a:r>
            <a:rPr lang="en-US" b="0" i="0" baseline="0"/>
            <a:t>Only schools and group homes require SAPs</a:t>
          </a:r>
          <a:endParaRPr lang="en-US"/>
        </a:p>
      </dgm:t>
    </dgm:pt>
    <dgm:pt modelId="{1DF7C0AD-C808-4995-A638-DA3BB6957677}" type="parTrans" cxnId="{5EC8A03F-1591-44C4-B842-4D7CA3E7613C}">
      <dgm:prSet/>
      <dgm:spPr/>
      <dgm:t>
        <a:bodyPr/>
        <a:lstStyle/>
        <a:p>
          <a:endParaRPr lang="en-US"/>
        </a:p>
      </dgm:t>
    </dgm:pt>
    <dgm:pt modelId="{3C6369B2-6001-4030-931A-4B9A9EF66F50}" type="sibTrans" cxnId="{5EC8A03F-1591-44C4-B842-4D7CA3E7613C}">
      <dgm:prSet/>
      <dgm:spPr/>
      <dgm:t>
        <a:bodyPr/>
        <a:lstStyle/>
        <a:p>
          <a:endParaRPr lang="en-US"/>
        </a:p>
      </dgm:t>
    </dgm:pt>
    <dgm:pt modelId="{1AC4CCD4-CCA9-4A48-9D33-373589BD7531}">
      <dgm:prSet/>
      <dgm:spPr/>
      <dgm:t>
        <a:bodyPr/>
        <a:lstStyle/>
        <a:p>
          <a:r>
            <a:rPr lang="en-US" b="0" i="0" baseline="0"/>
            <a:t>Only 20% of patients use a rescue medication</a:t>
          </a:r>
          <a:endParaRPr lang="en-US"/>
        </a:p>
      </dgm:t>
    </dgm:pt>
    <dgm:pt modelId="{795C26B7-D4F8-4245-A8E1-C1BD10248040}" type="parTrans" cxnId="{3FF1823F-EC6F-4D15-AEFE-493B540F9867}">
      <dgm:prSet/>
      <dgm:spPr/>
      <dgm:t>
        <a:bodyPr/>
        <a:lstStyle/>
        <a:p>
          <a:endParaRPr lang="en-US"/>
        </a:p>
      </dgm:t>
    </dgm:pt>
    <dgm:pt modelId="{29D997A6-1498-45FD-AFE8-3C2DD8801AC2}" type="sibTrans" cxnId="{3FF1823F-EC6F-4D15-AEFE-493B540F9867}">
      <dgm:prSet/>
      <dgm:spPr/>
      <dgm:t>
        <a:bodyPr/>
        <a:lstStyle/>
        <a:p>
          <a:endParaRPr lang="en-US"/>
        </a:p>
      </dgm:t>
    </dgm:pt>
    <dgm:pt modelId="{BEA44B65-8D04-4F03-9872-FDFCA3DCAA36}">
      <dgm:prSet/>
      <dgm:spPr/>
      <dgm:t>
        <a:bodyPr/>
        <a:lstStyle/>
        <a:p>
          <a:r>
            <a:rPr lang="en-US" b="0" i="0" baseline="0"/>
            <a:t>Patients and caregivers rely more heavily on EMS and the ED for emergency treatment which leads to delay in care and negative outcomes</a:t>
          </a:r>
          <a:endParaRPr lang="en-US"/>
        </a:p>
      </dgm:t>
    </dgm:pt>
    <dgm:pt modelId="{9B3EE93F-254C-4763-B7FB-465D4725EF56}" type="parTrans" cxnId="{DEE36AA4-870C-490A-9FFE-1A0DA24674F6}">
      <dgm:prSet/>
      <dgm:spPr/>
      <dgm:t>
        <a:bodyPr/>
        <a:lstStyle/>
        <a:p>
          <a:endParaRPr lang="en-US"/>
        </a:p>
      </dgm:t>
    </dgm:pt>
    <dgm:pt modelId="{6248BBC2-ED42-4293-AC09-CD4035F6BE9E}" type="sibTrans" cxnId="{DEE36AA4-870C-490A-9FFE-1A0DA24674F6}">
      <dgm:prSet/>
      <dgm:spPr/>
      <dgm:t>
        <a:bodyPr/>
        <a:lstStyle/>
        <a:p>
          <a:endParaRPr lang="en-US"/>
        </a:p>
      </dgm:t>
    </dgm:pt>
    <dgm:pt modelId="{885949F9-305B-41EA-B189-842AE90EEE21}">
      <dgm:prSet/>
      <dgm:spPr/>
      <dgm:t>
        <a:bodyPr/>
        <a:lstStyle/>
        <a:p>
          <a:r>
            <a:rPr lang="en-US" b="0" i="0" baseline="0"/>
            <a:t>Prior to 2019/2020, the only FDA-approved rescue medication was rectal diazepam</a:t>
          </a:r>
          <a:endParaRPr lang="en-US"/>
        </a:p>
      </dgm:t>
    </dgm:pt>
    <dgm:pt modelId="{A3A9DA0C-E206-469E-8052-606E60DFAE9A}" type="parTrans" cxnId="{325D0AEE-A4AD-4768-AB75-14210D25305C}">
      <dgm:prSet/>
      <dgm:spPr/>
      <dgm:t>
        <a:bodyPr/>
        <a:lstStyle/>
        <a:p>
          <a:endParaRPr lang="en-US"/>
        </a:p>
      </dgm:t>
    </dgm:pt>
    <dgm:pt modelId="{525437C9-777E-4F46-BD23-30F75310802E}" type="sibTrans" cxnId="{325D0AEE-A4AD-4768-AB75-14210D25305C}">
      <dgm:prSet/>
      <dgm:spPr/>
      <dgm:t>
        <a:bodyPr/>
        <a:lstStyle/>
        <a:p>
          <a:endParaRPr lang="en-US"/>
        </a:p>
      </dgm:t>
    </dgm:pt>
    <dgm:pt modelId="{10566933-E8FA-48B0-A0B3-224B8B823D16}">
      <dgm:prSet/>
      <dgm:spPr/>
      <dgm:t>
        <a:bodyPr/>
        <a:lstStyle/>
        <a:p>
          <a:r>
            <a:rPr lang="en-US" b="0" i="0" baseline="0"/>
            <a:t>Many prescribe non–FDA-approved rescue medication with variable absorption</a:t>
          </a:r>
          <a:endParaRPr lang="en-US"/>
        </a:p>
      </dgm:t>
    </dgm:pt>
    <dgm:pt modelId="{05E19DDF-F244-4FCB-A448-01E821994C8D}" type="parTrans" cxnId="{54172617-17A6-4ED9-BBBE-527BE554DD1A}">
      <dgm:prSet/>
      <dgm:spPr/>
      <dgm:t>
        <a:bodyPr/>
        <a:lstStyle/>
        <a:p>
          <a:endParaRPr lang="en-US"/>
        </a:p>
      </dgm:t>
    </dgm:pt>
    <dgm:pt modelId="{AD0B49C8-4F7D-4808-AB8C-C8387C32EEDF}" type="sibTrans" cxnId="{54172617-17A6-4ED9-BBBE-527BE554DD1A}">
      <dgm:prSet/>
      <dgm:spPr/>
      <dgm:t>
        <a:bodyPr/>
        <a:lstStyle/>
        <a:p>
          <a:endParaRPr lang="en-US"/>
        </a:p>
      </dgm:t>
    </dgm:pt>
    <dgm:pt modelId="{6BD1BC00-4C52-4B1D-B50B-4CEF8C1884B0}">
      <dgm:prSet/>
      <dgm:spPr/>
      <dgm:t>
        <a:bodyPr/>
        <a:lstStyle/>
        <a:p>
          <a:r>
            <a:rPr lang="en-US" b="0" i="0" baseline="0"/>
            <a:t>Patients utilize multiple benzodiazepine treatments, sometimes at the same time</a:t>
          </a:r>
          <a:endParaRPr lang="en-US"/>
        </a:p>
      </dgm:t>
    </dgm:pt>
    <dgm:pt modelId="{22BA27DC-943B-48AB-A111-81214372EC1F}" type="parTrans" cxnId="{7F24A5F8-B770-4711-B0A7-82F660E6E856}">
      <dgm:prSet/>
      <dgm:spPr/>
      <dgm:t>
        <a:bodyPr/>
        <a:lstStyle/>
        <a:p>
          <a:endParaRPr lang="en-US"/>
        </a:p>
      </dgm:t>
    </dgm:pt>
    <dgm:pt modelId="{B2E4F56E-66BC-4A64-A74E-2C99B0A688D7}" type="sibTrans" cxnId="{7F24A5F8-B770-4711-B0A7-82F660E6E856}">
      <dgm:prSet/>
      <dgm:spPr/>
      <dgm:t>
        <a:bodyPr/>
        <a:lstStyle/>
        <a:p>
          <a:endParaRPr lang="en-US"/>
        </a:p>
      </dgm:t>
    </dgm:pt>
    <dgm:pt modelId="{F2994D2D-A24B-40CE-9AF6-AC2083DF00BE}">
      <dgm:prSet/>
      <dgm:spPr/>
      <dgm:t>
        <a:bodyPr/>
        <a:lstStyle/>
        <a:p>
          <a:r>
            <a:rPr lang="en-US" b="0" i="0" baseline="0"/>
            <a:t>Mixed messaging about how and when to take a rescue medication</a:t>
          </a:r>
          <a:endParaRPr lang="en-US"/>
        </a:p>
      </dgm:t>
    </dgm:pt>
    <dgm:pt modelId="{ADCEACFA-275D-4701-A4AF-87CC5F740A64}" type="parTrans" cxnId="{1532A10E-55AA-4034-A9DB-85D58394F0C4}">
      <dgm:prSet/>
      <dgm:spPr/>
      <dgm:t>
        <a:bodyPr/>
        <a:lstStyle/>
        <a:p>
          <a:endParaRPr lang="en-US"/>
        </a:p>
      </dgm:t>
    </dgm:pt>
    <dgm:pt modelId="{4C7D2B9C-D4B0-48D5-8321-E56C42E8EF5D}" type="sibTrans" cxnId="{1532A10E-55AA-4034-A9DB-85D58394F0C4}">
      <dgm:prSet/>
      <dgm:spPr/>
      <dgm:t>
        <a:bodyPr/>
        <a:lstStyle/>
        <a:p>
          <a:endParaRPr lang="en-US"/>
        </a:p>
      </dgm:t>
    </dgm:pt>
    <dgm:pt modelId="{CE666437-046C-431E-B35D-EDF0C5B219D1}">
      <dgm:prSet/>
      <dgm:spPr/>
      <dgm:t>
        <a:bodyPr/>
        <a:lstStyle/>
        <a:p>
          <a:r>
            <a:rPr lang="en-US" b="0" i="0" baseline="0"/>
            <a:t>The empowerment provided by a rescue plan/medication is rarely addressed </a:t>
          </a:r>
          <a:endParaRPr lang="en-US"/>
        </a:p>
      </dgm:t>
    </dgm:pt>
    <dgm:pt modelId="{9CE2F7D5-2A40-4464-9E3D-1C69BC6887E1}" type="parTrans" cxnId="{66056CDC-7E2E-4022-8F00-A83D2A620B7C}">
      <dgm:prSet/>
      <dgm:spPr/>
      <dgm:t>
        <a:bodyPr/>
        <a:lstStyle/>
        <a:p>
          <a:endParaRPr lang="en-US"/>
        </a:p>
      </dgm:t>
    </dgm:pt>
    <dgm:pt modelId="{40C1CA65-C232-48C1-A462-881FA8366B01}" type="sibTrans" cxnId="{66056CDC-7E2E-4022-8F00-A83D2A620B7C}">
      <dgm:prSet/>
      <dgm:spPr/>
      <dgm:t>
        <a:bodyPr/>
        <a:lstStyle/>
        <a:p>
          <a:endParaRPr lang="en-US"/>
        </a:p>
      </dgm:t>
    </dgm:pt>
    <dgm:pt modelId="{686F86D9-F47A-494A-B0EF-329F328BB4DE}" type="pres">
      <dgm:prSet presAssocID="{7CF1C3FA-1866-4F0A-B4EF-9E48F8F26088}" presName="vert0" presStyleCnt="0">
        <dgm:presLayoutVars>
          <dgm:dir/>
          <dgm:animOne val="branch"/>
          <dgm:animLvl val="lvl"/>
        </dgm:presLayoutVars>
      </dgm:prSet>
      <dgm:spPr/>
    </dgm:pt>
    <dgm:pt modelId="{5E0DDC7A-A592-4E0D-ACC3-1D6E17276433}" type="pres">
      <dgm:prSet presAssocID="{C682F8D7-1B08-4393-B863-078701455FCD}" presName="thickLine" presStyleLbl="alignNode1" presStyleIdx="0" presStyleCnt="8"/>
      <dgm:spPr/>
    </dgm:pt>
    <dgm:pt modelId="{79D54FEA-E07D-46E9-832D-F16AF50FC613}" type="pres">
      <dgm:prSet presAssocID="{C682F8D7-1B08-4393-B863-078701455FCD}" presName="horz1" presStyleCnt="0"/>
      <dgm:spPr/>
    </dgm:pt>
    <dgm:pt modelId="{63FDD0A2-6D9C-4100-93D9-E00018308426}" type="pres">
      <dgm:prSet presAssocID="{C682F8D7-1B08-4393-B863-078701455FCD}" presName="tx1" presStyleLbl="revTx" presStyleIdx="0" presStyleCnt="8"/>
      <dgm:spPr/>
    </dgm:pt>
    <dgm:pt modelId="{08A5F885-7F39-4C21-A5B9-2A626CFB1C0B}" type="pres">
      <dgm:prSet presAssocID="{C682F8D7-1B08-4393-B863-078701455FCD}" presName="vert1" presStyleCnt="0"/>
      <dgm:spPr/>
    </dgm:pt>
    <dgm:pt modelId="{5D8897F3-18C3-45FD-8DFC-E9E7A7456A5A}" type="pres">
      <dgm:prSet presAssocID="{1AC4CCD4-CCA9-4A48-9D33-373589BD7531}" presName="thickLine" presStyleLbl="alignNode1" presStyleIdx="1" presStyleCnt="8"/>
      <dgm:spPr/>
    </dgm:pt>
    <dgm:pt modelId="{86C116B9-FEB3-488E-9F5C-B38E50FD17C1}" type="pres">
      <dgm:prSet presAssocID="{1AC4CCD4-CCA9-4A48-9D33-373589BD7531}" presName="horz1" presStyleCnt="0"/>
      <dgm:spPr/>
    </dgm:pt>
    <dgm:pt modelId="{B1928FB3-EBD1-43AB-B1E6-EE34C0ADCB85}" type="pres">
      <dgm:prSet presAssocID="{1AC4CCD4-CCA9-4A48-9D33-373589BD7531}" presName="tx1" presStyleLbl="revTx" presStyleIdx="1" presStyleCnt="8"/>
      <dgm:spPr/>
    </dgm:pt>
    <dgm:pt modelId="{8F101BB8-BAAB-42F1-B0DD-F3FD22CCF0F9}" type="pres">
      <dgm:prSet presAssocID="{1AC4CCD4-CCA9-4A48-9D33-373589BD7531}" presName="vert1" presStyleCnt="0"/>
      <dgm:spPr/>
    </dgm:pt>
    <dgm:pt modelId="{9B77305E-66C4-42AD-97E8-999C5605F306}" type="pres">
      <dgm:prSet presAssocID="{BEA44B65-8D04-4F03-9872-FDFCA3DCAA36}" presName="thickLine" presStyleLbl="alignNode1" presStyleIdx="2" presStyleCnt="8"/>
      <dgm:spPr/>
    </dgm:pt>
    <dgm:pt modelId="{B4CCA12D-0DB5-4E33-820E-3E8CE32FCD71}" type="pres">
      <dgm:prSet presAssocID="{BEA44B65-8D04-4F03-9872-FDFCA3DCAA36}" presName="horz1" presStyleCnt="0"/>
      <dgm:spPr/>
    </dgm:pt>
    <dgm:pt modelId="{98A8038A-D621-4320-9B6B-4E2CA7C8BD1F}" type="pres">
      <dgm:prSet presAssocID="{BEA44B65-8D04-4F03-9872-FDFCA3DCAA36}" presName="tx1" presStyleLbl="revTx" presStyleIdx="2" presStyleCnt="8"/>
      <dgm:spPr/>
    </dgm:pt>
    <dgm:pt modelId="{5E37492C-558B-4A68-A7DC-7A8DA4C98AE7}" type="pres">
      <dgm:prSet presAssocID="{BEA44B65-8D04-4F03-9872-FDFCA3DCAA36}" presName="vert1" presStyleCnt="0"/>
      <dgm:spPr/>
    </dgm:pt>
    <dgm:pt modelId="{71FEC5C6-B22B-40FE-8281-4DEE0392C704}" type="pres">
      <dgm:prSet presAssocID="{885949F9-305B-41EA-B189-842AE90EEE21}" presName="thickLine" presStyleLbl="alignNode1" presStyleIdx="3" presStyleCnt="8"/>
      <dgm:spPr/>
    </dgm:pt>
    <dgm:pt modelId="{793FB88C-D74D-4513-AC32-3FF7C3952C90}" type="pres">
      <dgm:prSet presAssocID="{885949F9-305B-41EA-B189-842AE90EEE21}" presName="horz1" presStyleCnt="0"/>
      <dgm:spPr/>
    </dgm:pt>
    <dgm:pt modelId="{B5A31B87-94D7-42CB-91F5-22BC9F1ED400}" type="pres">
      <dgm:prSet presAssocID="{885949F9-305B-41EA-B189-842AE90EEE21}" presName="tx1" presStyleLbl="revTx" presStyleIdx="3" presStyleCnt="8"/>
      <dgm:spPr/>
    </dgm:pt>
    <dgm:pt modelId="{42334A00-FF09-44FB-9E1B-80DE9C1D0266}" type="pres">
      <dgm:prSet presAssocID="{885949F9-305B-41EA-B189-842AE90EEE21}" presName="vert1" presStyleCnt="0"/>
      <dgm:spPr/>
    </dgm:pt>
    <dgm:pt modelId="{E6EB7DC9-C6CA-49BD-BC24-32FBBA0DA1BB}" type="pres">
      <dgm:prSet presAssocID="{10566933-E8FA-48B0-A0B3-224B8B823D16}" presName="thickLine" presStyleLbl="alignNode1" presStyleIdx="4" presStyleCnt="8"/>
      <dgm:spPr/>
    </dgm:pt>
    <dgm:pt modelId="{7BEE231C-C336-44F1-B05A-AA75500D66B5}" type="pres">
      <dgm:prSet presAssocID="{10566933-E8FA-48B0-A0B3-224B8B823D16}" presName="horz1" presStyleCnt="0"/>
      <dgm:spPr/>
    </dgm:pt>
    <dgm:pt modelId="{1E477705-964A-461D-8D83-0C13A2D1013E}" type="pres">
      <dgm:prSet presAssocID="{10566933-E8FA-48B0-A0B3-224B8B823D16}" presName="tx1" presStyleLbl="revTx" presStyleIdx="4" presStyleCnt="8"/>
      <dgm:spPr/>
    </dgm:pt>
    <dgm:pt modelId="{9BFBDDF1-960C-4488-992B-45C395D5ECD4}" type="pres">
      <dgm:prSet presAssocID="{10566933-E8FA-48B0-A0B3-224B8B823D16}" presName="vert1" presStyleCnt="0"/>
      <dgm:spPr/>
    </dgm:pt>
    <dgm:pt modelId="{050A036D-78B5-4CC6-85D5-E699CA97D7DC}" type="pres">
      <dgm:prSet presAssocID="{6BD1BC00-4C52-4B1D-B50B-4CEF8C1884B0}" presName="thickLine" presStyleLbl="alignNode1" presStyleIdx="5" presStyleCnt="8"/>
      <dgm:spPr/>
    </dgm:pt>
    <dgm:pt modelId="{1F0B480C-AC8C-45E4-A736-659241990341}" type="pres">
      <dgm:prSet presAssocID="{6BD1BC00-4C52-4B1D-B50B-4CEF8C1884B0}" presName="horz1" presStyleCnt="0"/>
      <dgm:spPr/>
    </dgm:pt>
    <dgm:pt modelId="{7875F554-C8A8-430C-AC13-A390A5E7913B}" type="pres">
      <dgm:prSet presAssocID="{6BD1BC00-4C52-4B1D-B50B-4CEF8C1884B0}" presName="tx1" presStyleLbl="revTx" presStyleIdx="5" presStyleCnt="8"/>
      <dgm:spPr/>
    </dgm:pt>
    <dgm:pt modelId="{3BA80F0B-B79F-4865-BB14-9A65BA228036}" type="pres">
      <dgm:prSet presAssocID="{6BD1BC00-4C52-4B1D-B50B-4CEF8C1884B0}" presName="vert1" presStyleCnt="0"/>
      <dgm:spPr/>
    </dgm:pt>
    <dgm:pt modelId="{74383E1C-8AA2-4FB3-9241-2130E51E8F14}" type="pres">
      <dgm:prSet presAssocID="{F2994D2D-A24B-40CE-9AF6-AC2083DF00BE}" presName="thickLine" presStyleLbl="alignNode1" presStyleIdx="6" presStyleCnt="8"/>
      <dgm:spPr/>
    </dgm:pt>
    <dgm:pt modelId="{92C6C0EF-0D8F-42E1-82F4-316241FE4570}" type="pres">
      <dgm:prSet presAssocID="{F2994D2D-A24B-40CE-9AF6-AC2083DF00BE}" presName="horz1" presStyleCnt="0"/>
      <dgm:spPr/>
    </dgm:pt>
    <dgm:pt modelId="{18904501-0DB3-430A-A3CA-9153A8E0FAAD}" type="pres">
      <dgm:prSet presAssocID="{F2994D2D-A24B-40CE-9AF6-AC2083DF00BE}" presName="tx1" presStyleLbl="revTx" presStyleIdx="6" presStyleCnt="8"/>
      <dgm:spPr/>
    </dgm:pt>
    <dgm:pt modelId="{D2D0C782-9F8A-4BAD-BC81-1C17A6581480}" type="pres">
      <dgm:prSet presAssocID="{F2994D2D-A24B-40CE-9AF6-AC2083DF00BE}" presName="vert1" presStyleCnt="0"/>
      <dgm:spPr/>
    </dgm:pt>
    <dgm:pt modelId="{7B56CA84-76A7-4D0B-A92E-D22CED4EA044}" type="pres">
      <dgm:prSet presAssocID="{CE666437-046C-431E-B35D-EDF0C5B219D1}" presName="thickLine" presStyleLbl="alignNode1" presStyleIdx="7" presStyleCnt="8"/>
      <dgm:spPr/>
    </dgm:pt>
    <dgm:pt modelId="{A41B4992-0D0F-4CE4-9ABC-A6BD3FB8C929}" type="pres">
      <dgm:prSet presAssocID="{CE666437-046C-431E-B35D-EDF0C5B219D1}" presName="horz1" presStyleCnt="0"/>
      <dgm:spPr/>
    </dgm:pt>
    <dgm:pt modelId="{780D9A21-1268-43F8-8F3E-8B307FA5134A}" type="pres">
      <dgm:prSet presAssocID="{CE666437-046C-431E-B35D-EDF0C5B219D1}" presName="tx1" presStyleLbl="revTx" presStyleIdx="7" presStyleCnt="8"/>
      <dgm:spPr/>
    </dgm:pt>
    <dgm:pt modelId="{805568A3-8D07-4438-9291-CD3BB8CF5B15}" type="pres">
      <dgm:prSet presAssocID="{CE666437-046C-431E-B35D-EDF0C5B219D1}" presName="vert1" presStyleCnt="0"/>
      <dgm:spPr/>
    </dgm:pt>
  </dgm:ptLst>
  <dgm:cxnLst>
    <dgm:cxn modelId="{D9A7CE03-7465-424A-B66B-500EB6D51EFB}" type="presOf" srcId="{CE666437-046C-431E-B35D-EDF0C5B219D1}" destId="{780D9A21-1268-43F8-8F3E-8B307FA5134A}" srcOrd="0" destOrd="0" presId="urn:microsoft.com/office/officeart/2008/layout/LinedList"/>
    <dgm:cxn modelId="{1532A10E-55AA-4034-A9DB-85D58394F0C4}" srcId="{7CF1C3FA-1866-4F0A-B4EF-9E48F8F26088}" destId="{F2994D2D-A24B-40CE-9AF6-AC2083DF00BE}" srcOrd="6" destOrd="0" parTransId="{ADCEACFA-275D-4701-A4AF-87CC5F740A64}" sibTransId="{4C7D2B9C-D4B0-48D5-8321-E56C42E8EF5D}"/>
    <dgm:cxn modelId="{54172617-17A6-4ED9-BBBE-527BE554DD1A}" srcId="{7CF1C3FA-1866-4F0A-B4EF-9E48F8F26088}" destId="{10566933-E8FA-48B0-A0B3-224B8B823D16}" srcOrd="4" destOrd="0" parTransId="{05E19DDF-F244-4FCB-A448-01E821994C8D}" sibTransId="{AD0B49C8-4F7D-4808-AB8C-C8387C32EEDF}"/>
    <dgm:cxn modelId="{3FF1823F-EC6F-4D15-AEFE-493B540F9867}" srcId="{7CF1C3FA-1866-4F0A-B4EF-9E48F8F26088}" destId="{1AC4CCD4-CCA9-4A48-9D33-373589BD7531}" srcOrd="1" destOrd="0" parTransId="{795C26B7-D4F8-4245-A8E1-C1BD10248040}" sibTransId="{29D997A6-1498-45FD-AFE8-3C2DD8801AC2}"/>
    <dgm:cxn modelId="{5EC8A03F-1591-44C4-B842-4D7CA3E7613C}" srcId="{7CF1C3FA-1866-4F0A-B4EF-9E48F8F26088}" destId="{C682F8D7-1B08-4393-B863-078701455FCD}" srcOrd="0" destOrd="0" parTransId="{1DF7C0AD-C808-4995-A638-DA3BB6957677}" sibTransId="{3C6369B2-6001-4030-931A-4B9A9EF66F50}"/>
    <dgm:cxn modelId="{B9B8AE60-ED97-422D-B167-080900B01D6E}" type="presOf" srcId="{1AC4CCD4-CCA9-4A48-9D33-373589BD7531}" destId="{B1928FB3-EBD1-43AB-B1E6-EE34C0ADCB85}" srcOrd="0" destOrd="0" presId="urn:microsoft.com/office/officeart/2008/layout/LinedList"/>
    <dgm:cxn modelId="{45F5B74E-7C31-4C78-A9BB-34A34C0D41FC}" type="presOf" srcId="{C682F8D7-1B08-4393-B863-078701455FCD}" destId="{63FDD0A2-6D9C-4100-93D9-E00018308426}" srcOrd="0" destOrd="0" presId="urn:microsoft.com/office/officeart/2008/layout/LinedList"/>
    <dgm:cxn modelId="{5173E079-3D65-4A41-8961-66840B35595D}" type="presOf" srcId="{7CF1C3FA-1866-4F0A-B4EF-9E48F8F26088}" destId="{686F86D9-F47A-494A-B0EF-329F328BB4DE}" srcOrd="0" destOrd="0" presId="urn:microsoft.com/office/officeart/2008/layout/LinedList"/>
    <dgm:cxn modelId="{0C2F638E-F788-4A51-808E-55462A12035E}" type="presOf" srcId="{F2994D2D-A24B-40CE-9AF6-AC2083DF00BE}" destId="{18904501-0DB3-430A-A3CA-9153A8E0FAAD}" srcOrd="0" destOrd="0" presId="urn:microsoft.com/office/officeart/2008/layout/LinedList"/>
    <dgm:cxn modelId="{DEE36AA4-870C-490A-9FFE-1A0DA24674F6}" srcId="{7CF1C3FA-1866-4F0A-B4EF-9E48F8F26088}" destId="{BEA44B65-8D04-4F03-9872-FDFCA3DCAA36}" srcOrd="2" destOrd="0" parTransId="{9B3EE93F-254C-4763-B7FB-465D4725EF56}" sibTransId="{6248BBC2-ED42-4293-AC09-CD4035F6BE9E}"/>
    <dgm:cxn modelId="{4F4DBAB3-E2AB-4F7A-9DB2-A3CA04FA9A7A}" type="presOf" srcId="{10566933-E8FA-48B0-A0B3-224B8B823D16}" destId="{1E477705-964A-461D-8D83-0C13A2D1013E}" srcOrd="0" destOrd="0" presId="urn:microsoft.com/office/officeart/2008/layout/LinedList"/>
    <dgm:cxn modelId="{01ACC7B5-3752-4E30-B0F3-688CAC96A4EB}" type="presOf" srcId="{BEA44B65-8D04-4F03-9872-FDFCA3DCAA36}" destId="{98A8038A-D621-4320-9B6B-4E2CA7C8BD1F}" srcOrd="0" destOrd="0" presId="urn:microsoft.com/office/officeart/2008/layout/LinedList"/>
    <dgm:cxn modelId="{706910D7-308D-4232-AEAC-D7D3317672AC}" type="presOf" srcId="{6BD1BC00-4C52-4B1D-B50B-4CEF8C1884B0}" destId="{7875F554-C8A8-430C-AC13-A390A5E7913B}" srcOrd="0" destOrd="0" presId="urn:microsoft.com/office/officeart/2008/layout/LinedList"/>
    <dgm:cxn modelId="{66056CDC-7E2E-4022-8F00-A83D2A620B7C}" srcId="{7CF1C3FA-1866-4F0A-B4EF-9E48F8F26088}" destId="{CE666437-046C-431E-B35D-EDF0C5B219D1}" srcOrd="7" destOrd="0" parTransId="{9CE2F7D5-2A40-4464-9E3D-1C69BC6887E1}" sibTransId="{40C1CA65-C232-48C1-A462-881FA8366B01}"/>
    <dgm:cxn modelId="{87498ADD-A985-4330-8EE2-B0AB0A766709}" type="presOf" srcId="{885949F9-305B-41EA-B189-842AE90EEE21}" destId="{B5A31B87-94D7-42CB-91F5-22BC9F1ED400}" srcOrd="0" destOrd="0" presId="urn:microsoft.com/office/officeart/2008/layout/LinedList"/>
    <dgm:cxn modelId="{325D0AEE-A4AD-4768-AB75-14210D25305C}" srcId="{7CF1C3FA-1866-4F0A-B4EF-9E48F8F26088}" destId="{885949F9-305B-41EA-B189-842AE90EEE21}" srcOrd="3" destOrd="0" parTransId="{A3A9DA0C-E206-469E-8052-606E60DFAE9A}" sibTransId="{525437C9-777E-4F46-BD23-30F75310802E}"/>
    <dgm:cxn modelId="{7F24A5F8-B770-4711-B0A7-82F660E6E856}" srcId="{7CF1C3FA-1866-4F0A-B4EF-9E48F8F26088}" destId="{6BD1BC00-4C52-4B1D-B50B-4CEF8C1884B0}" srcOrd="5" destOrd="0" parTransId="{22BA27DC-943B-48AB-A111-81214372EC1F}" sibTransId="{B2E4F56E-66BC-4A64-A74E-2C99B0A688D7}"/>
    <dgm:cxn modelId="{ADEE477D-A990-4472-92EC-435F8D5BD3C5}" type="presParOf" srcId="{686F86D9-F47A-494A-B0EF-329F328BB4DE}" destId="{5E0DDC7A-A592-4E0D-ACC3-1D6E17276433}" srcOrd="0" destOrd="0" presId="urn:microsoft.com/office/officeart/2008/layout/LinedList"/>
    <dgm:cxn modelId="{0E0F95F7-611B-44C4-9D06-B42A0E22D56B}" type="presParOf" srcId="{686F86D9-F47A-494A-B0EF-329F328BB4DE}" destId="{79D54FEA-E07D-46E9-832D-F16AF50FC613}" srcOrd="1" destOrd="0" presId="urn:microsoft.com/office/officeart/2008/layout/LinedList"/>
    <dgm:cxn modelId="{142F4731-535E-4E3D-A8A2-F5A59C175D04}" type="presParOf" srcId="{79D54FEA-E07D-46E9-832D-F16AF50FC613}" destId="{63FDD0A2-6D9C-4100-93D9-E00018308426}" srcOrd="0" destOrd="0" presId="urn:microsoft.com/office/officeart/2008/layout/LinedList"/>
    <dgm:cxn modelId="{C68053FD-68F5-4FEE-8770-9EBDCA7FA38C}" type="presParOf" srcId="{79D54FEA-E07D-46E9-832D-F16AF50FC613}" destId="{08A5F885-7F39-4C21-A5B9-2A626CFB1C0B}" srcOrd="1" destOrd="0" presId="urn:microsoft.com/office/officeart/2008/layout/LinedList"/>
    <dgm:cxn modelId="{FD3C2CE7-F7BE-4CBB-874D-50DF433D7823}" type="presParOf" srcId="{686F86D9-F47A-494A-B0EF-329F328BB4DE}" destId="{5D8897F3-18C3-45FD-8DFC-E9E7A7456A5A}" srcOrd="2" destOrd="0" presId="urn:microsoft.com/office/officeart/2008/layout/LinedList"/>
    <dgm:cxn modelId="{D3621B3A-B522-40B3-8231-9E99B0946328}" type="presParOf" srcId="{686F86D9-F47A-494A-B0EF-329F328BB4DE}" destId="{86C116B9-FEB3-488E-9F5C-B38E50FD17C1}" srcOrd="3" destOrd="0" presId="urn:microsoft.com/office/officeart/2008/layout/LinedList"/>
    <dgm:cxn modelId="{D356AE6F-41FB-4027-AFB5-2F068E1727F4}" type="presParOf" srcId="{86C116B9-FEB3-488E-9F5C-B38E50FD17C1}" destId="{B1928FB3-EBD1-43AB-B1E6-EE34C0ADCB85}" srcOrd="0" destOrd="0" presId="urn:microsoft.com/office/officeart/2008/layout/LinedList"/>
    <dgm:cxn modelId="{50D2DC90-5760-4E4A-BDCF-F52A238AD709}" type="presParOf" srcId="{86C116B9-FEB3-488E-9F5C-B38E50FD17C1}" destId="{8F101BB8-BAAB-42F1-B0DD-F3FD22CCF0F9}" srcOrd="1" destOrd="0" presId="urn:microsoft.com/office/officeart/2008/layout/LinedList"/>
    <dgm:cxn modelId="{914E8B6A-1F56-4093-9602-A7259FF18B2E}" type="presParOf" srcId="{686F86D9-F47A-494A-B0EF-329F328BB4DE}" destId="{9B77305E-66C4-42AD-97E8-999C5605F306}" srcOrd="4" destOrd="0" presId="urn:microsoft.com/office/officeart/2008/layout/LinedList"/>
    <dgm:cxn modelId="{FC7B4938-D9D3-4B5A-AE06-BA3CED99763E}" type="presParOf" srcId="{686F86D9-F47A-494A-B0EF-329F328BB4DE}" destId="{B4CCA12D-0DB5-4E33-820E-3E8CE32FCD71}" srcOrd="5" destOrd="0" presId="urn:microsoft.com/office/officeart/2008/layout/LinedList"/>
    <dgm:cxn modelId="{50462D6D-AC96-43EF-A6BA-8020011B6A91}" type="presParOf" srcId="{B4CCA12D-0DB5-4E33-820E-3E8CE32FCD71}" destId="{98A8038A-D621-4320-9B6B-4E2CA7C8BD1F}" srcOrd="0" destOrd="0" presId="urn:microsoft.com/office/officeart/2008/layout/LinedList"/>
    <dgm:cxn modelId="{FE45F739-3B2F-43ED-8672-5C2C6EB0EA8F}" type="presParOf" srcId="{B4CCA12D-0DB5-4E33-820E-3E8CE32FCD71}" destId="{5E37492C-558B-4A68-A7DC-7A8DA4C98AE7}" srcOrd="1" destOrd="0" presId="urn:microsoft.com/office/officeart/2008/layout/LinedList"/>
    <dgm:cxn modelId="{89942D1D-475D-4F76-AEDA-033BC548B5EE}" type="presParOf" srcId="{686F86D9-F47A-494A-B0EF-329F328BB4DE}" destId="{71FEC5C6-B22B-40FE-8281-4DEE0392C704}" srcOrd="6" destOrd="0" presId="urn:microsoft.com/office/officeart/2008/layout/LinedList"/>
    <dgm:cxn modelId="{E6A08CA6-FBD9-4E8F-9264-35FACC6BA2A0}" type="presParOf" srcId="{686F86D9-F47A-494A-B0EF-329F328BB4DE}" destId="{793FB88C-D74D-4513-AC32-3FF7C3952C90}" srcOrd="7" destOrd="0" presId="urn:microsoft.com/office/officeart/2008/layout/LinedList"/>
    <dgm:cxn modelId="{A8883305-8B64-473F-8AB2-40E44D9C5A7F}" type="presParOf" srcId="{793FB88C-D74D-4513-AC32-3FF7C3952C90}" destId="{B5A31B87-94D7-42CB-91F5-22BC9F1ED400}" srcOrd="0" destOrd="0" presId="urn:microsoft.com/office/officeart/2008/layout/LinedList"/>
    <dgm:cxn modelId="{189C98AB-121F-4AE3-878D-F01BF604F77C}" type="presParOf" srcId="{793FB88C-D74D-4513-AC32-3FF7C3952C90}" destId="{42334A00-FF09-44FB-9E1B-80DE9C1D0266}" srcOrd="1" destOrd="0" presId="urn:microsoft.com/office/officeart/2008/layout/LinedList"/>
    <dgm:cxn modelId="{8A07E77B-4885-450A-A4A7-23F29B8E94BD}" type="presParOf" srcId="{686F86D9-F47A-494A-B0EF-329F328BB4DE}" destId="{E6EB7DC9-C6CA-49BD-BC24-32FBBA0DA1BB}" srcOrd="8" destOrd="0" presId="urn:microsoft.com/office/officeart/2008/layout/LinedList"/>
    <dgm:cxn modelId="{4BDCB8D9-E2B2-4BBE-AD07-E0E3A143CF0F}" type="presParOf" srcId="{686F86D9-F47A-494A-B0EF-329F328BB4DE}" destId="{7BEE231C-C336-44F1-B05A-AA75500D66B5}" srcOrd="9" destOrd="0" presId="urn:microsoft.com/office/officeart/2008/layout/LinedList"/>
    <dgm:cxn modelId="{E46164EE-AD6B-428C-8D0C-290BBF1FFA1E}" type="presParOf" srcId="{7BEE231C-C336-44F1-B05A-AA75500D66B5}" destId="{1E477705-964A-461D-8D83-0C13A2D1013E}" srcOrd="0" destOrd="0" presId="urn:microsoft.com/office/officeart/2008/layout/LinedList"/>
    <dgm:cxn modelId="{C96B0D89-CEFB-4506-A4CB-1A8A689CC24D}" type="presParOf" srcId="{7BEE231C-C336-44F1-B05A-AA75500D66B5}" destId="{9BFBDDF1-960C-4488-992B-45C395D5ECD4}" srcOrd="1" destOrd="0" presId="urn:microsoft.com/office/officeart/2008/layout/LinedList"/>
    <dgm:cxn modelId="{FD400A00-B1FD-4864-8C58-112746D4B02A}" type="presParOf" srcId="{686F86D9-F47A-494A-B0EF-329F328BB4DE}" destId="{050A036D-78B5-4CC6-85D5-E699CA97D7DC}" srcOrd="10" destOrd="0" presId="urn:microsoft.com/office/officeart/2008/layout/LinedList"/>
    <dgm:cxn modelId="{04CB2029-14D3-4587-BE32-8EB62F1821CC}" type="presParOf" srcId="{686F86D9-F47A-494A-B0EF-329F328BB4DE}" destId="{1F0B480C-AC8C-45E4-A736-659241990341}" srcOrd="11" destOrd="0" presId="urn:microsoft.com/office/officeart/2008/layout/LinedList"/>
    <dgm:cxn modelId="{770158BB-0FD2-4BFA-B100-4835B71D5A2E}" type="presParOf" srcId="{1F0B480C-AC8C-45E4-A736-659241990341}" destId="{7875F554-C8A8-430C-AC13-A390A5E7913B}" srcOrd="0" destOrd="0" presId="urn:microsoft.com/office/officeart/2008/layout/LinedList"/>
    <dgm:cxn modelId="{2E9AF651-F7D6-4510-879E-1E6A891FF765}" type="presParOf" srcId="{1F0B480C-AC8C-45E4-A736-659241990341}" destId="{3BA80F0B-B79F-4865-BB14-9A65BA228036}" srcOrd="1" destOrd="0" presId="urn:microsoft.com/office/officeart/2008/layout/LinedList"/>
    <dgm:cxn modelId="{045FB0EE-4DB9-4A5C-AF7C-171A0AC01AD0}" type="presParOf" srcId="{686F86D9-F47A-494A-B0EF-329F328BB4DE}" destId="{74383E1C-8AA2-4FB3-9241-2130E51E8F14}" srcOrd="12" destOrd="0" presId="urn:microsoft.com/office/officeart/2008/layout/LinedList"/>
    <dgm:cxn modelId="{052E3FDE-199F-4A25-B370-376EC1810BE2}" type="presParOf" srcId="{686F86D9-F47A-494A-B0EF-329F328BB4DE}" destId="{92C6C0EF-0D8F-42E1-82F4-316241FE4570}" srcOrd="13" destOrd="0" presId="urn:microsoft.com/office/officeart/2008/layout/LinedList"/>
    <dgm:cxn modelId="{347AD700-6BA5-4788-B973-59F31CB35988}" type="presParOf" srcId="{92C6C0EF-0D8F-42E1-82F4-316241FE4570}" destId="{18904501-0DB3-430A-A3CA-9153A8E0FAAD}" srcOrd="0" destOrd="0" presId="urn:microsoft.com/office/officeart/2008/layout/LinedList"/>
    <dgm:cxn modelId="{8F9A9C31-02CB-4C22-9E14-C83A899ACAC9}" type="presParOf" srcId="{92C6C0EF-0D8F-42E1-82F4-316241FE4570}" destId="{D2D0C782-9F8A-4BAD-BC81-1C17A6581480}" srcOrd="1" destOrd="0" presId="urn:microsoft.com/office/officeart/2008/layout/LinedList"/>
    <dgm:cxn modelId="{D600C1B1-A9C7-4101-9DEC-FFBBB0773EB1}" type="presParOf" srcId="{686F86D9-F47A-494A-B0EF-329F328BB4DE}" destId="{7B56CA84-76A7-4D0B-A92E-D22CED4EA044}" srcOrd="14" destOrd="0" presId="urn:microsoft.com/office/officeart/2008/layout/LinedList"/>
    <dgm:cxn modelId="{EC50CF89-6DFD-4CD5-8958-7D84EDCDC21C}" type="presParOf" srcId="{686F86D9-F47A-494A-B0EF-329F328BB4DE}" destId="{A41B4992-0D0F-4CE4-9ABC-A6BD3FB8C929}" srcOrd="15" destOrd="0" presId="urn:microsoft.com/office/officeart/2008/layout/LinedList"/>
    <dgm:cxn modelId="{2EC760CA-42C0-4210-B604-067C96928E17}" type="presParOf" srcId="{A41B4992-0D0F-4CE4-9ABC-A6BD3FB8C929}" destId="{780D9A21-1268-43F8-8F3E-8B307FA5134A}" srcOrd="0" destOrd="0" presId="urn:microsoft.com/office/officeart/2008/layout/LinedList"/>
    <dgm:cxn modelId="{E493EAE5-56D2-4B48-8284-9FDC2DF879FD}" type="presParOf" srcId="{A41B4992-0D0F-4CE4-9ABC-A6BD3FB8C929}" destId="{805568A3-8D07-4438-9291-CD3BB8CF5B15}"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E47C0FE-838C-4631-824B-C34D82FD4757}" type="doc">
      <dgm:prSet loTypeId="urn:microsoft.com/office/officeart/2005/8/layout/StepDownProcess" loCatId="process" qsTypeId="urn:microsoft.com/office/officeart/2005/8/quickstyle/simple4" qsCatId="simple" csTypeId="urn:microsoft.com/office/officeart/2005/8/colors/accent4_2" csCatId="accent4" phldr="1"/>
      <dgm:spPr/>
      <dgm:t>
        <a:bodyPr/>
        <a:lstStyle/>
        <a:p>
          <a:endParaRPr lang="en-US"/>
        </a:p>
      </dgm:t>
    </dgm:pt>
    <dgm:pt modelId="{EC9C4619-1FF6-4F77-9E8C-2EF5A4A92748}">
      <dgm:prSet/>
      <dgm:spPr>
        <a:xfrm>
          <a:off x="537092" y="166784"/>
          <a:ext cx="2480276" cy="1399151"/>
        </a:xfrm>
        <a:prstGeom prst="roundRect">
          <a:avLst>
            <a:gd name="adj" fmla="val 16670"/>
          </a:avLst>
        </a:prstGeom>
      </dgm:spPr>
      <dgm:t>
        <a:bodyPr/>
        <a:lstStyle/>
        <a:p>
          <a:pPr>
            <a:buNone/>
          </a:pPr>
          <a:r>
            <a:rPr lang="en-US">
              <a:latin typeface="Poppins" panose="00000500000000000000" pitchFamily="2" charset="0"/>
              <a:ea typeface="+mn-ea"/>
              <a:cs typeface="Poppins" panose="00000500000000000000" pitchFamily="2" charset="0"/>
            </a:rPr>
            <a:t>Multiple definitions of seizure clusters without clear consensus</a:t>
          </a:r>
        </a:p>
      </dgm:t>
    </dgm:pt>
    <dgm:pt modelId="{0B11CA27-D3C6-42D7-836E-C02883649D67}" type="parTrans" cxnId="{D03A28D6-A295-4783-A56A-08BC779E156F}">
      <dgm:prSet/>
      <dgm:spPr/>
      <dgm:t>
        <a:bodyPr/>
        <a:lstStyle/>
        <a:p>
          <a:endParaRPr lang="en-US">
            <a:latin typeface="Poppins" panose="00000500000000000000" pitchFamily="2" charset="0"/>
            <a:cs typeface="Poppins" panose="00000500000000000000" pitchFamily="2" charset="0"/>
          </a:endParaRPr>
        </a:p>
      </dgm:t>
    </dgm:pt>
    <dgm:pt modelId="{FCE132EB-C34B-435C-858D-32AC9FF5656A}" type="sibTrans" cxnId="{D03A28D6-A295-4783-A56A-08BC779E156F}">
      <dgm:prSet/>
      <dgm:spPr/>
      <dgm:t>
        <a:bodyPr/>
        <a:lstStyle/>
        <a:p>
          <a:endParaRPr lang="en-US">
            <a:latin typeface="Poppins" panose="00000500000000000000" pitchFamily="2" charset="0"/>
            <a:cs typeface="Poppins" panose="00000500000000000000" pitchFamily="2" charset="0"/>
          </a:endParaRPr>
        </a:p>
      </dgm:t>
    </dgm:pt>
    <dgm:pt modelId="{DAFE75F4-0528-4B4E-AF06-E9374E100408}">
      <dgm:prSet/>
      <dgm:spPr>
        <a:xfrm>
          <a:off x="2822609" y="1653634"/>
          <a:ext cx="2480276" cy="1736113"/>
        </a:xfrm>
        <a:prstGeom prst="roundRect">
          <a:avLst>
            <a:gd name="adj" fmla="val 16670"/>
          </a:avLst>
        </a:prstGeom>
      </dgm:spPr>
      <dgm:t>
        <a:bodyPr/>
        <a:lstStyle/>
        <a:p>
          <a:pPr>
            <a:buNone/>
          </a:pPr>
          <a:r>
            <a:rPr lang="en-US">
              <a:latin typeface="Poppins" panose="00000500000000000000" pitchFamily="2" charset="0"/>
              <a:ea typeface="+mn-ea"/>
              <a:cs typeface="Poppins" panose="00000500000000000000" pitchFamily="2" charset="0"/>
            </a:rPr>
            <a:t>Recent studies have reduced the time interval and number of seizures needed to define a seizure cluster </a:t>
          </a:r>
        </a:p>
      </dgm:t>
    </dgm:pt>
    <dgm:pt modelId="{6373A863-7435-4B9A-B697-AE9B6CA3FEAB}" type="parTrans" cxnId="{8CBA6DEF-FCA2-419D-95B0-9244BFE7587E}">
      <dgm:prSet/>
      <dgm:spPr/>
      <dgm:t>
        <a:bodyPr/>
        <a:lstStyle/>
        <a:p>
          <a:endParaRPr lang="en-US">
            <a:latin typeface="Poppins" panose="00000500000000000000" pitchFamily="2" charset="0"/>
            <a:cs typeface="Poppins" panose="00000500000000000000" pitchFamily="2" charset="0"/>
          </a:endParaRPr>
        </a:p>
      </dgm:t>
    </dgm:pt>
    <dgm:pt modelId="{B793C273-38F3-46B6-BA84-997F0F4E84DB}" type="sibTrans" cxnId="{8CBA6DEF-FCA2-419D-95B0-9244BFE7587E}">
      <dgm:prSet/>
      <dgm:spPr/>
      <dgm:t>
        <a:bodyPr/>
        <a:lstStyle/>
        <a:p>
          <a:endParaRPr lang="en-US">
            <a:latin typeface="Poppins" panose="00000500000000000000" pitchFamily="2" charset="0"/>
            <a:cs typeface="Poppins" panose="00000500000000000000" pitchFamily="2" charset="0"/>
          </a:endParaRPr>
        </a:p>
      </dgm:t>
    </dgm:pt>
    <dgm:pt modelId="{301C46DD-AAB1-4F54-B6EE-B0E3EE8E2F5D}">
      <dgm:prSet/>
      <dgm:spPr>
        <a:xfrm>
          <a:off x="5119088" y="3487508"/>
          <a:ext cx="2632739" cy="1446755"/>
        </a:xfrm>
        <a:prstGeom prst="roundRect">
          <a:avLst>
            <a:gd name="adj" fmla="val 16670"/>
          </a:avLst>
        </a:prstGeom>
      </dgm:spPr>
      <dgm:t>
        <a:bodyPr/>
        <a:lstStyle/>
        <a:p>
          <a:pPr>
            <a:buNone/>
          </a:pPr>
          <a:r>
            <a:rPr lang="en-US">
              <a:latin typeface="Poppins" panose="00000500000000000000" pitchFamily="2" charset="0"/>
              <a:ea typeface="+mn-ea"/>
              <a:cs typeface="Poppins" panose="00000500000000000000" pitchFamily="2" charset="0"/>
            </a:rPr>
            <a:t>Aims to promote earlier recognition of seizure clusters and the prompt use of rescue medications</a:t>
          </a:r>
        </a:p>
      </dgm:t>
    </dgm:pt>
    <dgm:pt modelId="{7A329827-1B00-4B6E-BB09-9D3E6404006F}" type="parTrans" cxnId="{73D3DDE3-2851-40B3-B231-D2A1C3C933C4}">
      <dgm:prSet/>
      <dgm:spPr/>
      <dgm:t>
        <a:bodyPr/>
        <a:lstStyle/>
        <a:p>
          <a:endParaRPr lang="en-US">
            <a:latin typeface="Poppins" panose="00000500000000000000" pitchFamily="2" charset="0"/>
            <a:cs typeface="Poppins" panose="00000500000000000000" pitchFamily="2" charset="0"/>
          </a:endParaRPr>
        </a:p>
      </dgm:t>
    </dgm:pt>
    <dgm:pt modelId="{06A154E1-87A0-4038-A821-F30E92B87466}" type="sibTrans" cxnId="{73D3DDE3-2851-40B3-B231-D2A1C3C933C4}">
      <dgm:prSet/>
      <dgm:spPr/>
      <dgm:t>
        <a:bodyPr/>
        <a:lstStyle/>
        <a:p>
          <a:endParaRPr lang="en-US">
            <a:latin typeface="Poppins" panose="00000500000000000000" pitchFamily="2" charset="0"/>
            <a:cs typeface="Poppins" panose="00000500000000000000" pitchFamily="2" charset="0"/>
          </a:endParaRPr>
        </a:p>
      </dgm:t>
    </dgm:pt>
    <dgm:pt modelId="{A4BC52E1-4699-41A9-B1C1-D33E904B9741}" type="pres">
      <dgm:prSet presAssocID="{BE47C0FE-838C-4631-824B-C34D82FD4757}" presName="rootnode" presStyleCnt="0">
        <dgm:presLayoutVars>
          <dgm:chMax/>
          <dgm:chPref/>
          <dgm:dir/>
          <dgm:animLvl val="lvl"/>
        </dgm:presLayoutVars>
      </dgm:prSet>
      <dgm:spPr/>
    </dgm:pt>
    <dgm:pt modelId="{2BB04D46-FD3A-4C5A-8BFF-FD98868CD260}" type="pres">
      <dgm:prSet presAssocID="{EC9C4619-1FF6-4F77-9E8C-2EF5A4A92748}" presName="composite" presStyleCnt="0"/>
      <dgm:spPr/>
    </dgm:pt>
    <dgm:pt modelId="{642D0643-6121-4222-BFB5-0C168D376AD6}" type="pres">
      <dgm:prSet presAssocID="{EC9C4619-1FF6-4F77-9E8C-2EF5A4A92748}" presName="bentUpArrow1" presStyleLbl="alignImgPlace1" presStyleIdx="0" presStyleCnt="2" custLinFactNeighborX="-914" custLinFactNeighborY="-2088"/>
      <dgm:spPr>
        <a:xfrm rot="5400000">
          <a:off x="1066237" y="1464316"/>
          <a:ext cx="1473363" cy="1677372"/>
        </a:xfrm>
        <a:prstGeom prst="bentUpArrow">
          <a:avLst>
            <a:gd name="adj1" fmla="val 32840"/>
            <a:gd name="adj2" fmla="val 25000"/>
            <a:gd name="adj3" fmla="val 35780"/>
          </a:avLst>
        </a:prstGeom>
      </dgm:spPr>
    </dgm:pt>
    <dgm:pt modelId="{7E25998D-E2D7-4880-B3FA-906A672182E0}" type="pres">
      <dgm:prSet presAssocID="{EC9C4619-1FF6-4F77-9E8C-2EF5A4A92748}" presName="ParentText" presStyleLbl="node1" presStyleIdx="0" presStyleCnt="3" custScaleY="80591" custLinFactNeighborX="-6214" custLinFactNeighborY="7861">
        <dgm:presLayoutVars>
          <dgm:chMax val="1"/>
          <dgm:chPref val="1"/>
          <dgm:bulletEnabled val="1"/>
        </dgm:presLayoutVars>
      </dgm:prSet>
      <dgm:spPr/>
    </dgm:pt>
    <dgm:pt modelId="{A76FF24D-C502-4C2F-9C58-9878D20E1262}" type="pres">
      <dgm:prSet presAssocID="{EC9C4619-1FF6-4F77-9E8C-2EF5A4A92748}" presName="ChildText" presStyleLbl="revTx" presStyleIdx="0" presStyleCnt="2">
        <dgm:presLayoutVars>
          <dgm:chMax val="0"/>
          <dgm:chPref val="0"/>
          <dgm:bulletEnabled val="1"/>
        </dgm:presLayoutVars>
      </dgm:prSet>
      <dgm:spPr>
        <a:xfrm>
          <a:off x="3171494" y="27405"/>
          <a:ext cx="1803917" cy="1403203"/>
        </a:xfrm>
        <a:prstGeom prst="rect">
          <a:avLst/>
        </a:prstGeom>
      </dgm:spPr>
    </dgm:pt>
    <dgm:pt modelId="{C9B8BE98-1094-4365-A1E0-869B1913CBED}" type="pres">
      <dgm:prSet presAssocID="{FCE132EB-C34B-435C-858D-32AC9FF5656A}" presName="sibTrans" presStyleCnt="0"/>
      <dgm:spPr/>
    </dgm:pt>
    <dgm:pt modelId="{05394B9E-6FD4-47EE-81A5-A8B20DBC013B}" type="pres">
      <dgm:prSet presAssocID="{DAFE75F4-0528-4B4E-AF06-E9374E100408}" presName="composite" presStyleCnt="0"/>
      <dgm:spPr/>
    </dgm:pt>
    <dgm:pt modelId="{FA4E5C1B-A0BB-4294-A846-F7A04A1E6674}" type="pres">
      <dgm:prSet presAssocID="{DAFE75F4-0528-4B4E-AF06-E9374E100408}" presName="bentUpArrow1" presStyleLbl="alignImgPlace1" presStyleIdx="1" presStyleCnt="2" custLinFactNeighborX="18782" custLinFactNeighborY="-10694"/>
      <dgm:spPr>
        <a:xfrm rot="5400000">
          <a:off x="3453026" y="3287746"/>
          <a:ext cx="1473363" cy="1677372"/>
        </a:xfrm>
        <a:prstGeom prst="bentUpArrow">
          <a:avLst>
            <a:gd name="adj1" fmla="val 32840"/>
            <a:gd name="adj2" fmla="val 25000"/>
            <a:gd name="adj3" fmla="val 35780"/>
          </a:avLst>
        </a:prstGeom>
      </dgm:spPr>
    </dgm:pt>
    <dgm:pt modelId="{A5246089-14BE-41AE-B70B-09C68B3F8482}" type="pres">
      <dgm:prSet presAssocID="{DAFE75F4-0528-4B4E-AF06-E9374E100408}" presName="ParentText" presStyleLbl="node1" presStyleIdx="1" presStyleCnt="3" custLinFactNeighborX="3023" custLinFactNeighborY="-9125">
        <dgm:presLayoutVars>
          <dgm:chMax val="1"/>
          <dgm:chPref val="1"/>
          <dgm:bulletEnabled val="1"/>
        </dgm:presLayoutVars>
      </dgm:prSet>
      <dgm:spPr/>
    </dgm:pt>
    <dgm:pt modelId="{B713DF14-F6AA-4573-A321-E3D075D9B027}" type="pres">
      <dgm:prSet presAssocID="{DAFE75F4-0528-4B4E-AF06-E9374E100408}" presName="ChildText" presStyleLbl="revTx" presStyleIdx="1" presStyleCnt="2">
        <dgm:presLayoutVars>
          <dgm:chMax val="0"/>
          <dgm:chPref val="0"/>
          <dgm:bulletEnabled val="1"/>
        </dgm:presLayoutVars>
      </dgm:prSet>
      <dgm:spPr>
        <a:xfrm>
          <a:off x="5227907" y="1977633"/>
          <a:ext cx="1803917" cy="1403203"/>
        </a:xfrm>
        <a:prstGeom prst="rect">
          <a:avLst/>
        </a:prstGeom>
      </dgm:spPr>
    </dgm:pt>
    <dgm:pt modelId="{DD328D01-42B2-4516-8AAA-DC625E308A3B}" type="pres">
      <dgm:prSet presAssocID="{B793C273-38F3-46B6-BA84-997F0F4E84DB}" presName="sibTrans" presStyleCnt="0"/>
      <dgm:spPr/>
    </dgm:pt>
    <dgm:pt modelId="{6E5F3036-9634-47B1-8454-340580035590}" type="pres">
      <dgm:prSet presAssocID="{301C46DD-AAB1-4F54-B6EE-B0E3EE8E2F5D}" presName="composite" presStyleCnt="0"/>
      <dgm:spPr/>
    </dgm:pt>
    <dgm:pt modelId="{687638DF-2802-4DD9-9A6F-4FF278B5042D}" type="pres">
      <dgm:prSet presAssocID="{301C46DD-AAB1-4F54-B6EE-B0E3EE8E2F5D}" presName="ParentText" presStyleLbl="node1" presStyleIdx="2" presStyleCnt="3" custScaleX="106147" custScaleY="83333" custLinFactNeighborX="12702" custLinFactNeighborY="-15827">
        <dgm:presLayoutVars>
          <dgm:chMax val="1"/>
          <dgm:chPref val="1"/>
          <dgm:bulletEnabled val="1"/>
        </dgm:presLayoutVars>
      </dgm:prSet>
      <dgm:spPr/>
    </dgm:pt>
  </dgm:ptLst>
  <dgm:cxnLst>
    <dgm:cxn modelId="{D1C86361-37D2-491B-8B31-240C845E85BF}" type="presOf" srcId="{BE47C0FE-838C-4631-824B-C34D82FD4757}" destId="{A4BC52E1-4699-41A9-B1C1-D33E904B9741}" srcOrd="0" destOrd="0" presId="urn:microsoft.com/office/officeart/2005/8/layout/StepDownProcess"/>
    <dgm:cxn modelId="{082F3578-1936-40C7-8CA2-DF831FE5A761}" type="presOf" srcId="{301C46DD-AAB1-4F54-B6EE-B0E3EE8E2F5D}" destId="{687638DF-2802-4DD9-9A6F-4FF278B5042D}" srcOrd="0" destOrd="0" presId="urn:microsoft.com/office/officeart/2005/8/layout/StepDownProcess"/>
    <dgm:cxn modelId="{7E7BD883-E36F-4F48-B7E2-66C164970D62}" type="presOf" srcId="{DAFE75F4-0528-4B4E-AF06-E9374E100408}" destId="{A5246089-14BE-41AE-B70B-09C68B3F8482}" srcOrd="0" destOrd="0" presId="urn:microsoft.com/office/officeart/2005/8/layout/StepDownProcess"/>
    <dgm:cxn modelId="{C3002F93-6CCF-4067-A745-5FA327CEF1D3}" type="presOf" srcId="{EC9C4619-1FF6-4F77-9E8C-2EF5A4A92748}" destId="{7E25998D-E2D7-4880-B3FA-906A672182E0}" srcOrd="0" destOrd="0" presId="urn:microsoft.com/office/officeart/2005/8/layout/StepDownProcess"/>
    <dgm:cxn modelId="{D03A28D6-A295-4783-A56A-08BC779E156F}" srcId="{BE47C0FE-838C-4631-824B-C34D82FD4757}" destId="{EC9C4619-1FF6-4F77-9E8C-2EF5A4A92748}" srcOrd="0" destOrd="0" parTransId="{0B11CA27-D3C6-42D7-836E-C02883649D67}" sibTransId="{FCE132EB-C34B-435C-858D-32AC9FF5656A}"/>
    <dgm:cxn modelId="{73D3DDE3-2851-40B3-B231-D2A1C3C933C4}" srcId="{BE47C0FE-838C-4631-824B-C34D82FD4757}" destId="{301C46DD-AAB1-4F54-B6EE-B0E3EE8E2F5D}" srcOrd="2" destOrd="0" parTransId="{7A329827-1B00-4B6E-BB09-9D3E6404006F}" sibTransId="{06A154E1-87A0-4038-A821-F30E92B87466}"/>
    <dgm:cxn modelId="{8CBA6DEF-FCA2-419D-95B0-9244BFE7587E}" srcId="{BE47C0FE-838C-4631-824B-C34D82FD4757}" destId="{DAFE75F4-0528-4B4E-AF06-E9374E100408}" srcOrd="1" destOrd="0" parTransId="{6373A863-7435-4B9A-B697-AE9B6CA3FEAB}" sibTransId="{B793C273-38F3-46B6-BA84-997F0F4E84DB}"/>
    <dgm:cxn modelId="{186DA09A-81A3-4A5E-8E05-3292EA174DA1}" type="presParOf" srcId="{A4BC52E1-4699-41A9-B1C1-D33E904B9741}" destId="{2BB04D46-FD3A-4C5A-8BFF-FD98868CD260}" srcOrd="0" destOrd="0" presId="urn:microsoft.com/office/officeart/2005/8/layout/StepDownProcess"/>
    <dgm:cxn modelId="{A286EFC4-97C2-4D20-9EF8-853542857E68}" type="presParOf" srcId="{2BB04D46-FD3A-4C5A-8BFF-FD98868CD260}" destId="{642D0643-6121-4222-BFB5-0C168D376AD6}" srcOrd="0" destOrd="0" presId="urn:microsoft.com/office/officeart/2005/8/layout/StepDownProcess"/>
    <dgm:cxn modelId="{25277AF0-68FE-492A-A817-8BD8CFDFE1FA}" type="presParOf" srcId="{2BB04D46-FD3A-4C5A-8BFF-FD98868CD260}" destId="{7E25998D-E2D7-4880-B3FA-906A672182E0}" srcOrd="1" destOrd="0" presId="urn:microsoft.com/office/officeart/2005/8/layout/StepDownProcess"/>
    <dgm:cxn modelId="{836A2851-279C-4B4E-9DFC-79AFC33AE208}" type="presParOf" srcId="{2BB04D46-FD3A-4C5A-8BFF-FD98868CD260}" destId="{A76FF24D-C502-4C2F-9C58-9878D20E1262}" srcOrd="2" destOrd="0" presId="urn:microsoft.com/office/officeart/2005/8/layout/StepDownProcess"/>
    <dgm:cxn modelId="{6156CA50-30FC-44C2-B9F7-C9ECE204524E}" type="presParOf" srcId="{A4BC52E1-4699-41A9-B1C1-D33E904B9741}" destId="{C9B8BE98-1094-4365-A1E0-869B1913CBED}" srcOrd="1" destOrd="0" presId="urn:microsoft.com/office/officeart/2005/8/layout/StepDownProcess"/>
    <dgm:cxn modelId="{6B1004F7-C5A4-4D80-8662-5BC0D6442A5D}" type="presParOf" srcId="{A4BC52E1-4699-41A9-B1C1-D33E904B9741}" destId="{05394B9E-6FD4-47EE-81A5-A8B20DBC013B}" srcOrd="2" destOrd="0" presId="urn:microsoft.com/office/officeart/2005/8/layout/StepDownProcess"/>
    <dgm:cxn modelId="{22DA0C9D-6363-49F7-B5B2-9D0CE72ADE58}" type="presParOf" srcId="{05394B9E-6FD4-47EE-81A5-A8B20DBC013B}" destId="{FA4E5C1B-A0BB-4294-A846-F7A04A1E6674}" srcOrd="0" destOrd="0" presId="urn:microsoft.com/office/officeart/2005/8/layout/StepDownProcess"/>
    <dgm:cxn modelId="{F8EC9F28-7186-43EE-925C-DA3B6ACECD51}" type="presParOf" srcId="{05394B9E-6FD4-47EE-81A5-A8B20DBC013B}" destId="{A5246089-14BE-41AE-B70B-09C68B3F8482}" srcOrd="1" destOrd="0" presId="urn:microsoft.com/office/officeart/2005/8/layout/StepDownProcess"/>
    <dgm:cxn modelId="{8B8E79EB-D946-4529-A5AE-EBBC0D65864B}" type="presParOf" srcId="{05394B9E-6FD4-47EE-81A5-A8B20DBC013B}" destId="{B713DF14-F6AA-4573-A321-E3D075D9B027}" srcOrd="2" destOrd="0" presId="urn:microsoft.com/office/officeart/2005/8/layout/StepDownProcess"/>
    <dgm:cxn modelId="{D397A1CA-FA9D-4642-8F1A-90BD6A905FB6}" type="presParOf" srcId="{A4BC52E1-4699-41A9-B1C1-D33E904B9741}" destId="{DD328D01-42B2-4516-8AAA-DC625E308A3B}" srcOrd="3" destOrd="0" presId="urn:microsoft.com/office/officeart/2005/8/layout/StepDownProcess"/>
    <dgm:cxn modelId="{93A6F70E-588A-4672-98D7-492C9C2FC69A}" type="presParOf" srcId="{A4BC52E1-4699-41A9-B1C1-D33E904B9741}" destId="{6E5F3036-9634-47B1-8454-340580035590}" srcOrd="4" destOrd="0" presId="urn:microsoft.com/office/officeart/2005/8/layout/StepDownProcess"/>
    <dgm:cxn modelId="{12748A9D-2AAD-4211-9280-E5A71E7B0022}" type="presParOf" srcId="{6E5F3036-9634-47B1-8454-340580035590}" destId="{687638DF-2802-4DD9-9A6F-4FF278B5042D}" srcOrd="0"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7049A69-2D36-47E9-8D24-ADC6DD829A0F}" type="doc">
      <dgm:prSet loTypeId="urn:microsoft.com/office/officeart/2008/layout/VerticalAccentList" loCatId="list" qsTypeId="urn:microsoft.com/office/officeart/2005/8/quickstyle/simple4" qsCatId="simple" csTypeId="urn:microsoft.com/office/officeart/2005/8/colors/accent5_4" csCatId="accent5"/>
      <dgm:spPr/>
      <dgm:t>
        <a:bodyPr/>
        <a:lstStyle/>
        <a:p>
          <a:endParaRPr lang="en-US"/>
        </a:p>
      </dgm:t>
    </dgm:pt>
    <dgm:pt modelId="{7C65FC8D-EBFE-444D-894F-024AB22F46AE}">
      <dgm:prSet custT="1"/>
      <dgm:spPr/>
      <dgm:t>
        <a:bodyPr/>
        <a:lstStyle/>
        <a:p>
          <a:r>
            <a:rPr lang="en-US" sz="1800" b="0" i="0" baseline="0"/>
            <a:t>Ideal: Anyone with a diagnosis of epilepsy</a:t>
          </a:r>
          <a:endParaRPr lang="en-US" sz="1800"/>
        </a:p>
      </dgm:t>
    </dgm:pt>
    <dgm:pt modelId="{AED8A013-45E9-4437-8041-DEB0E81B104B}" type="parTrans" cxnId="{654E4106-93EC-46DC-81A4-03A85E58DCF2}">
      <dgm:prSet/>
      <dgm:spPr/>
      <dgm:t>
        <a:bodyPr/>
        <a:lstStyle/>
        <a:p>
          <a:endParaRPr lang="en-US" sz="2400"/>
        </a:p>
      </dgm:t>
    </dgm:pt>
    <dgm:pt modelId="{1FA76148-1355-4E2B-82EF-1E4ED6481594}" type="sibTrans" cxnId="{654E4106-93EC-46DC-81A4-03A85E58DCF2}">
      <dgm:prSet/>
      <dgm:spPr/>
      <dgm:t>
        <a:bodyPr/>
        <a:lstStyle/>
        <a:p>
          <a:endParaRPr lang="en-US" sz="2400"/>
        </a:p>
      </dgm:t>
    </dgm:pt>
    <dgm:pt modelId="{7F9C2719-AE00-4B27-A79E-01007524F21F}">
      <dgm:prSet custT="1"/>
      <dgm:spPr/>
      <dgm:t>
        <a:bodyPr/>
        <a:lstStyle/>
        <a:p>
          <a:r>
            <a:rPr lang="en-US" sz="1800" b="0" i="0" baseline="0"/>
            <a:t>Reality: School-age children and those with epilepsy syndromes (Lennox-Gastaut, Dravet)</a:t>
          </a:r>
          <a:endParaRPr lang="en-US" sz="1800"/>
        </a:p>
      </dgm:t>
    </dgm:pt>
    <dgm:pt modelId="{C007ABD0-DC20-4FAD-BD1B-FDE38CE5764C}" type="parTrans" cxnId="{BDF04B3C-8760-4254-9A8C-1B6D9E4835B3}">
      <dgm:prSet/>
      <dgm:spPr/>
      <dgm:t>
        <a:bodyPr/>
        <a:lstStyle/>
        <a:p>
          <a:endParaRPr lang="en-US" sz="2400"/>
        </a:p>
      </dgm:t>
    </dgm:pt>
    <dgm:pt modelId="{38CB5BD9-F118-4C2C-B677-4D4D9438F68F}" type="sibTrans" cxnId="{BDF04B3C-8760-4254-9A8C-1B6D9E4835B3}">
      <dgm:prSet/>
      <dgm:spPr/>
      <dgm:t>
        <a:bodyPr/>
        <a:lstStyle/>
        <a:p>
          <a:endParaRPr lang="en-US" sz="2400"/>
        </a:p>
      </dgm:t>
    </dgm:pt>
    <dgm:pt modelId="{04FF5E30-6CDC-4AED-8B7D-C8407E9E89B1}">
      <dgm:prSet custT="1"/>
      <dgm:spPr/>
      <dgm:t>
        <a:bodyPr/>
        <a:lstStyle/>
        <a:p>
          <a:r>
            <a:rPr lang="en-US" sz="1800" b="0" i="0" baseline="0"/>
            <a:t>History of cluster seizures/acute repetitive seizures</a:t>
          </a:r>
          <a:endParaRPr lang="en-US" sz="1800"/>
        </a:p>
      </dgm:t>
    </dgm:pt>
    <dgm:pt modelId="{472A8EAF-64B9-457C-AEB1-511449DAA941}" type="parTrans" cxnId="{9B156E43-8E00-4C39-90A1-E829B19187BF}">
      <dgm:prSet/>
      <dgm:spPr/>
      <dgm:t>
        <a:bodyPr/>
        <a:lstStyle/>
        <a:p>
          <a:endParaRPr lang="en-US" sz="2400"/>
        </a:p>
      </dgm:t>
    </dgm:pt>
    <dgm:pt modelId="{4A129EC7-BFCF-4285-9375-0F6FAB597D63}" type="sibTrans" cxnId="{9B156E43-8E00-4C39-90A1-E829B19187BF}">
      <dgm:prSet/>
      <dgm:spPr/>
      <dgm:t>
        <a:bodyPr/>
        <a:lstStyle/>
        <a:p>
          <a:endParaRPr lang="en-US" sz="2400"/>
        </a:p>
      </dgm:t>
    </dgm:pt>
    <dgm:pt modelId="{65DEA2AE-34FF-41C2-BD4A-F046C5F8B50E}">
      <dgm:prSet custT="1"/>
      <dgm:spPr/>
      <dgm:t>
        <a:bodyPr/>
        <a:lstStyle/>
        <a:p>
          <a:r>
            <a:rPr lang="en-US" sz="1800" b="0" i="0" baseline="0"/>
            <a:t>History of prolonged seizures</a:t>
          </a:r>
          <a:endParaRPr lang="en-US" sz="1800"/>
        </a:p>
      </dgm:t>
    </dgm:pt>
    <dgm:pt modelId="{DD79A34C-1D31-4414-BF16-50B774EDEAE1}" type="parTrans" cxnId="{5ED41B61-EE71-4063-8124-160F22BBC912}">
      <dgm:prSet/>
      <dgm:spPr/>
      <dgm:t>
        <a:bodyPr/>
        <a:lstStyle/>
        <a:p>
          <a:endParaRPr lang="en-US" sz="2400"/>
        </a:p>
      </dgm:t>
    </dgm:pt>
    <dgm:pt modelId="{54C21EBD-EA73-4404-BC6E-622DFF865739}" type="sibTrans" cxnId="{5ED41B61-EE71-4063-8124-160F22BBC912}">
      <dgm:prSet/>
      <dgm:spPr/>
      <dgm:t>
        <a:bodyPr/>
        <a:lstStyle/>
        <a:p>
          <a:endParaRPr lang="en-US" sz="2400"/>
        </a:p>
      </dgm:t>
    </dgm:pt>
    <dgm:pt modelId="{1E1AED49-107A-46C8-AD47-BEED90D4A95A}">
      <dgm:prSet custT="1"/>
      <dgm:spPr/>
      <dgm:t>
        <a:bodyPr/>
        <a:lstStyle/>
        <a:p>
          <a:r>
            <a:rPr lang="en-US" sz="1800" b="0" i="0" baseline="0"/>
            <a:t>History of status epilepticus </a:t>
          </a:r>
          <a:endParaRPr lang="en-US" sz="1800"/>
        </a:p>
      </dgm:t>
    </dgm:pt>
    <dgm:pt modelId="{166E3A01-B67A-49F9-BF1D-3A6E2C2D194E}" type="parTrans" cxnId="{25477022-FD07-4237-9657-1E6FD26CBCD5}">
      <dgm:prSet/>
      <dgm:spPr/>
      <dgm:t>
        <a:bodyPr/>
        <a:lstStyle/>
        <a:p>
          <a:endParaRPr lang="en-US" sz="2400"/>
        </a:p>
      </dgm:t>
    </dgm:pt>
    <dgm:pt modelId="{6BDFEF22-31CC-407B-A3B7-C8FF715600EF}" type="sibTrans" cxnId="{25477022-FD07-4237-9657-1E6FD26CBCD5}">
      <dgm:prSet/>
      <dgm:spPr/>
      <dgm:t>
        <a:bodyPr/>
        <a:lstStyle/>
        <a:p>
          <a:endParaRPr lang="en-US" sz="2400"/>
        </a:p>
      </dgm:t>
    </dgm:pt>
    <dgm:pt modelId="{629AA6DB-99F1-401A-9601-767DCA8B8679}">
      <dgm:prSet custT="1"/>
      <dgm:spPr/>
      <dgm:t>
        <a:bodyPr/>
        <a:lstStyle/>
        <a:p>
          <a:r>
            <a:rPr lang="en-US" sz="1800" b="0" i="0" baseline="0"/>
            <a:t>History of frequent unprovoked generalized tonic-clonic seizures</a:t>
          </a:r>
          <a:endParaRPr lang="en-US" sz="1800"/>
        </a:p>
      </dgm:t>
    </dgm:pt>
    <dgm:pt modelId="{0AE81BCB-1D13-4AB2-A836-209FCB84A66D}" type="parTrans" cxnId="{E4B92074-7DDB-4194-B1A4-9307C50E43FB}">
      <dgm:prSet/>
      <dgm:spPr/>
      <dgm:t>
        <a:bodyPr/>
        <a:lstStyle/>
        <a:p>
          <a:endParaRPr lang="en-US" sz="2400"/>
        </a:p>
      </dgm:t>
    </dgm:pt>
    <dgm:pt modelId="{90BFEF31-8DB7-4134-A9CB-FF8289965F1E}" type="sibTrans" cxnId="{E4B92074-7DDB-4194-B1A4-9307C50E43FB}">
      <dgm:prSet/>
      <dgm:spPr/>
      <dgm:t>
        <a:bodyPr/>
        <a:lstStyle/>
        <a:p>
          <a:endParaRPr lang="en-US" sz="2400"/>
        </a:p>
      </dgm:t>
    </dgm:pt>
    <dgm:pt modelId="{687F93F3-2C37-4EA3-A808-786D340B2558}" type="pres">
      <dgm:prSet presAssocID="{A7049A69-2D36-47E9-8D24-ADC6DD829A0F}" presName="Name0" presStyleCnt="0">
        <dgm:presLayoutVars>
          <dgm:chMax/>
          <dgm:chPref/>
          <dgm:dir/>
        </dgm:presLayoutVars>
      </dgm:prSet>
      <dgm:spPr/>
    </dgm:pt>
    <dgm:pt modelId="{255BD8D8-F66F-4EFD-AF90-3741DE08F578}" type="pres">
      <dgm:prSet presAssocID="{7C65FC8D-EBFE-444D-894F-024AB22F46AE}" presName="parenttextcomposite" presStyleCnt="0"/>
      <dgm:spPr/>
    </dgm:pt>
    <dgm:pt modelId="{FE5DD813-760B-4BAC-AD70-99DD035AE6DF}" type="pres">
      <dgm:prSet presAssocID="{7C65FC8D-EBFE-444D-894F-024AB22F46AE}" presName="parenttext" presStyleLbl="revTx" presStyleIdx="0" presStyleCnt="5">
        <dgm:presLayoutVars>
          <dgm:chMax/>
          <dgm:chPref val="2"/>
          <dgm:bulletEnabled val="1"/>
        </dgm:presLayoutVars>
      </dgm:prSet>
      <dgm:spPr/>
    </dgm:pt>
    <dgm:pt modelId="{A3DA50A2-9638-4A07-BAF6-83D1343EF6A1}" type="pres">
      <dgm:prSet presAssocID="{7C65FC8D-EBFE-444D-894F-024AB22F46AE}" presName="composite" presStyleCnt="0"/>
      <dgm:spPr/>
    </dgm:pt>
    <dgm:pt modelId="{34D5596D-BA0A-4CDF-BA2C-C6ECCFBA3923}" type="pres">
      <dgm:prSet presAssocID="{7C65FC8D-EBFE-444D-894F-024AB22F46AE}" presName="chevron1" presStyleLbl="alignNode1" presStyleIdx="0" presStyleCnt="35"/>
      <dgm:spPr/>
    </dgm:pt>
    <dgm:pt modelId="{A46AA472-6AAE-4BD8-8FDA-654584DFD3DD}" type="pres">
      <dgm:prSet presAssocID="{7C65FC8D-EBFE-444D-894F-024AB22F46AE}" presName="chevron2" presStyleLbl="alignNode1" presStyleIdx="1" presStyleCnt="35"/>
      <dgm:spPr/>
    </dgm:pt>
    <dgm:pt modelId="{2D115D97-F8F6-4810-BED2-020935039D7D}" type="pres">
      <dgm:prSet presAssocID="{7C65FC8D-EBFE-444D-894F-024AB22F46AE}" presName="chevron3" presStyleLbl="alignNode1" presStyleIdx="2" presStyleCnt="35"/>
      <dgm:spPr/>
    </dgm:pt>
    <dgm:pt modelId="{A4C53DA9-C78A-4A78-A052-5CABA0DBD9B0}" type="pres">
      <dgm:prSet presAssocID="{7C65FC8D-EBFE-444D-894F-024AB22F46AE}" presName="chevron4" presStyleLbl="alignNode1" presStyleIdx="3" presStyleCnt="35"/>
      <dgm:spPr/>
    </dgm:pt>
    <dgm:pt modelId="{AA9C4710-B763-40A7-B6D2-25B13A231CF2}" type="pres">
      <dgm:prSet presAssocID="{7C65FC8D-EBFE-444D-894F-024AB22F46AE}" presName="chevron5" presStyleLbl="alignNode1" presStyleIdx="4" presStyleCnt="35"/>
      <dgm:spPr/>
    </dgm:pt>
    <dgm:pt modelId="{2EE9F9ED-9658-447A-B6C2-08ED20ED611A}" type="pres">
      <dgm:prSet presAssocID="{7C65FC8D-EBFE-444D-894F-024AB22F46AE}" presName="chevron6" presStyleLbl="alignNode1" presStyleIdx="5" presStyleCnt="35"/>
      <dgm:spPr/>
    </dgm:pt>
    <dgm:pt modelId="{A1E819ED-5B3F-4847-92C8-954829ADBF8A}" type="pres">
      <dgm:prSet presAssocID="{7C65FC8D-EBFE-444D-894F-024AB22F46AE}" presName="chevron7" presStyleLbl="alignNode1" presStyleIdx="6" presStyleCnt="35"/>
      <dgm:spPr/>
    </dgm:pt>
    <dgm:pt modelId="{9F12FA16-ED3C-4727-8B71-A89CE158F200}" type="pres">
      <dgm:prSet presAssocID="{7C65FC8D-EBFE-444D-894F-024AB22F46AE}" presName="childtext" presStyleLbl="solidFgAcc1" presStyleIdx="0" presStyleCnt="1">
        <dgm:presLayoutVars>
          <dgm:chMax/>
          <dgm:chPref val="0"/>
          <dgm:bulletEnabled val="1"/>
        </dgm:presLayoutVars>
      </dgm:prSet>
      <dgm:spPr/>
    </dgm:pt>
    <dgm:pt modelId="{18DE8B4A-B915-4FA2-A77C-F571D94D4A40}" type="pres">
      <dgm:prSet presAssocID="{1FA76148-1355-4E2B-82EF-1E4ED6481594}" presName="sibTrans" presStyleCnt="0"/>
      <dgm:spPr/>
    </dgm:pt>
    <dgm:pt modelId="{662CF593-F21E-4D7D-8994-FD35B5D441A8}" type="pres">
      <dgm:prSet presAssocID="{04FF5E30-6CDC-4AED-8B7D-C8407E9E89B1}" presName="parenttextcomposite" presStyleCnt="0"/>
      <dgm:spPr/>
    </dgm:pt>
    <dgm:pt modelId="{ED20AB87-7609-40EA-817F-C71F5DA07338}" type="pres">
      <dgm:prSet presAssocID="{04FF5E30-6CDC-4AED-8B7D-C8407E9E89B1}" presName="parenttext" presStyleLbl="revTx" presStyleIdx="1" presStyleCnt="5">
        <dgm:presLayoutVars>
          <dgm:chMax/>
          <dgm:chPref val="2"/>
          <dgm:bulletEnabled val="1"/>
        </dgm:presLayoutVars>
      </dgm:prSet>
      <dgm:spPr/>
    </dgm:pt>
    <dgm:pt modelId="{9FC455EA-2FE9-4122-B3D2-5F56FE679177}" type="pres">
      <dgm:prSet presAssocID="{04FF5E30-6CDC-4AED-8B7D-C8407E9E89B1}" presName="parallelogramComposite" presStyleCnt="0"/>
      <dgm:spPr/>
    </dgm:pt>
    <dgm:pt modelId="{96E6138C-6AE0-45DE-8C3C-DA3C4027033A}" type="pres">
      <dgm:prSet presAssocID="{04FF5E30-6CDC-4AED-8B7D-C8407E9E89B1}" presName="parallelogram1" presStyleLbl="alignNode1" presStyleIdx="7" presStyleCnt="35"/>
      <dgm:spPr/>
    </dgm:pt>
    <dgm:pt modelId="{8B0410BF-7AAE-4FE4-975B-2734A63EF654}" type="pres">
      <dgm:prSet presAssocID="{04FF5E30-6CDC-4AED-8B7D-C8407E9E89B1}" presName="parallelogram2" presStyleLbl="alignNode1" presStyleIdx="8" presStyleCnt="35"/>
      <dgm:spPr/>
    </dgm:pt>
    <dgm:pt modelId="{316B7050-B742-4E35-90D5-D89D2B1BE013}" type="pres">
      <dgm:prSet presAssocID="{04FF5E30-6CDC-4AED-8B7D-C8407E9E89B1}" presName="parallelogram3" presStyleLbl="alignNode1" presStyleIdx="9" presStyleCnt="35"/>
      <dgm:spPr/>
    </dgm:pt>
    <dgm:pt modelId="{638EC50B-A96D-4B01-9B32-CF5CF3270474}" type="pres">
      <dgm:prSet presAssocID="{04FF5E30-6CDC-4AED-8B7D-C8407E9E89B1}" presName="parallelogram4" presStyleLbl="alignNode1" presStyleIdx="10" presStyleCnt="35"/>
      <dgm:spPr/>
    </dgm:pt>
    <dgm:pt modelId="{65A27E9F-F405-490C-A90D-47CF32FDAECF}" type="pres">
      <dgm:prSet presAssocID="{04FF5E30-6CDC-4AED-8B7D-C8407E9E89B1}" presName="parallelogram5" presStyleLbl="alignNode1" presStyleIdx="11" presStyleCnt="35"/>
      <dgm:spPr/>
    </dgm:pt>
    <dgm:pt modelId="{77F2F964-9491-4129-97CC-85F15C42E65B}" type="pres">
      <dgm:prSet presAssocID="{04FF5E30-6CDC-4AED-8B7D-C8407E9E89B1}" presName="parallelogram6" presStyleLbl="alignNode1" presStyleIdx="12" presStyleCnt="35"/>
      <dgm:spPr/>
    </dgm:pt>
    <dgm:pt modelId="{CE379095-0187-4915-94DF-9898868907B2}" type="pres">
      <dgm:prSet presAssocID="{04FF5E30-6CDC-4AED-8B7D-C8407E9E89B1}" presName="parallelogram7" presStyleLbl="alignNode1" presStyleIdx="13" presStyleCnt="35"/>
      <dgm:spPr/>
    </dgm:pt>
    <dgm:pt modelId="{E353F58B-1EB3-4515-B36B-C954E622BB79}" type="pres">
      <dgm:prSet presAssocID="{4A129EC7-BFCF-4285-9375-0F6FAB597D63}" presName="sibTrans" presStyleCnt="0"/>
      <dgm:spPr/>
    </dgm:pt>
    <dgm:pt modelId="{4CECB78A-CFC8-433B-B4B2-7C475ECC9F31}" type="pres">
      <dgm:prSet presAssocID="{65DEA2AE-34FF-41C2-BD4A-F046C5F8B50E}" presName="parenttextcomposite" presStyleCnt="0"/>
      <dgm:spPr/>
    </dgm:pt>
    <dgm:pt modelId="{76F27B4F-6359-4FA3-92B2-71E2A12BEB18}" type="pres">
      <dgm:prSet presAssocID="{65DEA2AE-34FF-41C2-BD4A-F046C5F8B50E}" presName="parenttext" presStyleLbl="revTx" presStyleIdx="2" presStyleCnt="5">
        <dgm:presLayoutVars>
          <dgm:chMax/>
          <dgm:chPref val="2"/>
          <dgm:bulletEnabled val="1"/>
        </dgm:presLayoutVars>
      </dgm:prSet>
      <dgm:spPr/>
    </dgm:pt>
    <dgm:pt modelId="{493361CF-02CB-4259-9184-55409E8387E0}" type="pres">
      <dgm:prSet presAssocID="{65DEA2AE-34FF-41C2-BD4A-F046C5F8B50E}" presName="parallelogramComposite" presStyleCnt="0"/>
      <dgm:spPr/>
    </dgm:pt>
    <dgm:pt modelId="{52197109-EA1A-4E8A-B12E-5F07033B1AE7}" type="pres">
      <dgm:prSet presAssocID="{65DEA2AE-34FF-41C2-BD4A-F046C5F8B50E}" presName="parallelogram1" presStyleLbl="alignNode1" presStyleIdx="14" presStyleCnt="35"/>
      <dgm:spPr/>
    </dgm:pt>
    <dgm:pt modelId="{4E070410-C957-4879-8F2B-9519CBFAE051}" type="pres">
      <dgm:prSet presAssocID="{65DEA2AE-34FF-41C2-BD4A-F046C5F8B50E}" presName="parallelogram2" presStyleLbl="alignNode1" presStyleIdx="15" presStyleCnt="35"/>
      <dgm:spPr/>
    </dgm:pt>
    <dgm:pt modelId="{5222A5A0-8F8F-44EE-9337-2A158570F0B5}" type="pres">
      <dgm:prSet presAssocID="{65DEA2AE-34FF-41C2-BD4A-F046C5F8B50E}" presName="parallelogram3" presStyleLbl="alignNode1" presStyleIdx="16" presStyleCnt="35"/>
      <dgm:spPr/>
    </dgm:pt>
    <dgm:pt modelId="{0A4090E0-084E-490E-B0DB-B86429111F23}" type="pres">
      <dgm:prSet presAssocID="{65DEA2AE-34FF-41C2-BD4A-F046C5F8B50E}" presName="parallelogram4" presStyleLbl="alignNode1" presStyleIdx="17" presStyleCnt="35"/>
      <dgm:spPr/>
    </dgm:pt>
    <dgm:pt modelId="{19B63D27-5012-4111-8E2D-BE09B6CA4E5B}" type="pres">
      <dgm:prSet presAssocID="{65DEA2AE-34FF-41C2-BD4A-F046C5F8B50E}" presName="parallelogram5" presStyleLbl="alignNode1" presStyleIdx="18" presStyleCnt="35"/>
      <dgm:spPr/>
    </dgm:pt>
    <dgm:pt modelId="{C3636DB1-4A6A-455C-8B65-4AA3E95D1B50}" type="pres">
      <dgm:prSet presAssocID="{65DEA2AE-34FF-41C2-BD4A-F046C5F8B50E}" presName="parallelogram6" presStyleLbl="alignNode1" presStyleIdx="19" presStyleCnt="35"/>
      <dgm:spPr/>
    </dgm:pt>
    <dgm:pt modelId="{9A4086B9-A58A-4F52-907C-5C05629A6CE6}" type="pres">
      <dgm:prSet presAssocID="{65DEA2AE-34FF-41C2-BD4A-F046C5F8B50E}" presName="parallelogram7" presStyleLbl="alignNode1" presStyleIdx="20" presStyleCnt="35"/>
      <dgm:spPr/>
    </dgm:pt>
    <dgm:pt modelId="{CB363A4F-FEA1-42E3-A1DD-AF97A9D79B02}" type="pres">
      <dgm:prSet presAssocID="{54C21EBD-EA73-4404-BC6E-622DFF865739}" presName="sibTrans" presStyleCnt="0"/>
      <dgm:spPr/>
    </dgm:pt>
    <dgm:pt modelId="{871802D1-9759-4D94-9199-F9E54B04159F}" type="pres">
      <dgm:prSet presAssocID="{1E1AED49-107A-46C8-AD47-BEED90D4A95A}" presName="parenttextcomposite" presStyleCnt="0"/>
      <dgm:spPr/>
    </dgm:pt>
    <dgm:pt modelId="{8598B00A-5506-42C6-983D-178A6C78689E}" type="pres">
      <dgm:prSet presAssocID="{1E1AED49-107A-46C8-AD47-BEED90D4A95A}" presName="parenttext" presStyleLbl="revTx" presStyleIdx="3" presStyleCnt="5">
        <dgm:presLayoutVars>
          <dgm:chMax/>
          <dgm:chPref val="2"/>
          <dgm:bulletEnabled val="1"/>
        </dgm:presLayoutVars>
      </dgm:prSet>
      <dgm:spPr/>
    </dgm:pt>
    <dgm:pt modelId="{68300E4D-5A3E-41B6-ACE4-901BA7ADAB48}" type="pres">
      <dgm:prSet presAssocID="{1E1AED49-107A-46C8-AD47-BEED90D4A95A}" presName="parallelogramComposite" presStyleCnt="0"/>
      <dgm:spPr/>
    </dgm:pt>
    <dgm:pt modelId="{6F6242E6-1B3B-4FF7-AD0E-83C2F38BC94B}" type="pres">
      <dgm:prSet presAssocID="{1E1AED49-107A-46C8-AD47-BEED90D4A95A}" presName="parallelogram1" presStyleLbl="alignNode1" presStyleIdx="21" presStyleCnt="35"/>
      <dgm:spPr/>
    </dgm:pt>
    <dgm:pt modelId="{1F55BBB2-1FB4-487A-A9FD-B1F15163152A}" type="pres">
      <dgm:prSet presAssocID="{1E1AED49-107A-46C8-AD47-BEED90D4A95A}" presName="parallelogram2" presStyleLbl="alignNode1" presStyleIdx="22" presStyleCnt="35"/>
      <dgm:spPr/>
    </dgm:pt>
    <dgm:pt modelId="{0B102397-0F94-4B94-AFF3-3782D7F122E4}" type="pres">
      <dgm:prSet presAssocID="{1E1AED49-107A-46C8-AD47-BEED90D4A95A}" presName="parallelogram3" presStyleLbl="alignNode1" presStyleIdx="23" presStyleCnt="35"/>
      <dgm:spPr/>
    </dgm:pt>
    <dgm:pt modelId="{FB71A28E-2653-4A38-A9DD-6BC27365EC85}" type="pres">
      <dgm:prSet presAssocID="{1E1AED49-107A-46C8-AD47-BEED90D4A95A}" presName="parallelogram4" presStyleLbl="alignNode1" presStyleIdx="24" presStyleCnt="35"/>
      <dgm:spPr/>
    </dgm:pt>
    <dgm:pt modelId="{22E0D128-DE3F-4E58-9230-251C8C78706B}" type="pres">
      <dgm:prSet presAssocID="{1E1AED49-107A-46C8-AD47-BEED90D4A95A}" presName="parallelogram5" presStyleLbl="alignNode1" presStyleIdx="25" presStyleCnt="35"/>
      <dgm:spPr/>
    </dgm:pt>
    <dgm:pt modelId="{05712211-B0B5-4F4C-9DBA-71B99B416F11}" type="pres">
      <dgm:prSet presAssocID="{1E1AED49-107A-46C8-AD47-BEED90D4A95A}" presName="parallelogram6" presStyleLbl="alignNode1" presStyleIdx="26" presStyleCnt="35"/>
      <dgm:spPr/>
    </dgm:pt>
    <dgm:pt modelId="{CE272ED9-DB44-443C-95C5-9E064917BA33}" type="pres">
      <dgm:prSet presAssocID="{1E1AED49-107A-46C8-AD47-BEED90D4A95A}" presName="parallelogram7" presStyleLbl="alignNode1" presStyleIdx="27" presStyleCnt="35"/>
      <dgm:spPr/>
    </dgm:pt>
    <dgm:pt modelId="{63EC479C-3095-4A8F-96E4-4FC94D8A2F1E}" type="pres">
      <dgm:prSet presAssocID="{6BDFEF22-31CC-407B-A3B7-C8FF715600EF}" presName="sibTrans" presStyleCnt="0"/>
      <dgm:spPr/>
    </dgm:pt>
    <dgm:pt modelId="{A61C2E81-7F83-4F35-A689-3DC90E34BF84}" type="pres">
      <dgm:prSet presAssocID="{629AA6DB-99F1-401A-9601-767DCA8B8679}" presName="parenttextcomposite" presStyleCnt="0"/>
      <dgm:spPr/>
    </dgm:pt>
    <dgm:pt modelId="{D69E976E-5D9B-4F1F-AFF7-638D2D7A5081}" type="pres">
      <dgm:prSet presAssocID="{629AA6DB-99F1-401A-9601-767DCA8B8679}" presName="parenttext" presStyleLbl="revTx" presStyleIdx="4" presStyleCnt="5">
        <dgm:presLayoutVars>
          <dgm:chMax/>
          <dgm:chPref val="2"/>
          <dgm:bulletEnabled val="1"/>
        </dgm:presLayoutVars>
      </dgm:prSet>
      <dgm:spPr/>
    </dgm:pt>
    <dgm:pt modelId="{1CE6BBD2-2B8F-49F3-A72B-A4E7B0EB886C}" type="pres">
      <dgm:prSet presAssocID="{629AA6DB-99F1-401A-9601-767DCA8B8679}" presName="parallelogramComposite" presStyleCnt="0"/>
      <dgm:spPr/>
    </dgm:pt>
    <dgm:pt modelId="{5E7E4315-7420-466B-8557-36BCDA6A92AA}" type="pres">
      <dgm:prSet presAssocID="{629AA6DB-99F1-401A-9601-767DCA8B8679}" presName="parallelogram1" presStyleLbl="alignNode1" presStyleIdx="28" presStyleCnt="35"/>
      <dgm:spPr/>
    </dgm:pt>
    <dgm:pt modelId="{8677C26E-C428-4277-8C6C-C367E9639007}" type="pres">
      <dgm:prSet presAssocID="{629AA6DB-99F1-401A-9601-767DCA8B8679}" presName="parallelogram2" presStyleLbl="alignNode1" presStyleIdx="29" presStyleCnt="35"/>
      <dgm:spPr/>
    </dgm:pt>
    <dgm:pt modelId="{A8578849-AAE9-4F3F-BF05-510DD770952F}" type="pres">
      <dgm:prSet presAssocID="{629AA6DB-99F1-401A-9601-767DCA8B8679}" presName="parallelogram3" presStyleLbl="alignNode1" presStyleIdx="30" presStyleCnt="35"/>
      <dgm:spPr/>
    </dgm:pt>
    <dgm:pt modelId="{1F1A853B-F46E-4094-AC72-593F3A5EC92E}" type="pres">
      <dgm:prSet presAssocID="{629AA6DB-99F1-401A-9601-767DCA8B8679}" presName="parallelogram4" presStyleLbl="alignNode1" presStyleIdx="31" presStyleCnt="35"/>
      <dgm:spPr/>
    </dgm:pt>
    <dgm:pt modelId="{0156BD74-500E-4565-BF88-28AA77043249}" type="pres">
      <dgm:prSet presAssocID="{629AA6DB-99F1-401A-9601-767DCA8B8679}" presName="parallelogram5" presStyleLbl="alignNode1" presStyleIdx="32" presStyleCnt="35"/>
      <dgm:spPr/>
    </dgm:pt>
    <dgm:pt modelId="{F8F136CC-7914-4ADD-ACE8-D36C6680A34C}" type="pres">
      <dgm:prSet presAssocID="{629AA6DB-99F1-401A-9601-767DCA8B8679}" presName="parallelogram6" presStyleLbl="alignNode1" presStyleIdx="33" presStyleCnt="35"/>
      <dgm:spPr/>
    </dgm:pt>
    <dgm:pt modelId="{4AB89EDA-2779-4914-A00E-9191DD4E05CE}" type="pres">
      <dgm:prSet presAssocID="{629AA6DB-99F1-401A-9601-767DCA8B8679}" presName="parallelogram7" presStyleLbl="alignNode1" presStyleIdx="34" presStyleCnt="35"/>
      <dgm:spPr/>
    </dgm:pt>
  </dgm:ptLst>
  <dgm:cxnLst>
    <dgm:cxn modelId="{654E4106-93EC-46DC-81A4-03A85E58DCF2}" srcId="{A7049A69-2D36-47E9-8D24-ADC6DD829A0F}" destId="{7C65FC8D-EBFE-444D-894F-024AB22F46AE}" srcOrd="0" destOrd="0" parTransId="{AED8A013-45E9-4437-8041-DEB0E81B104B}" sibTransId="{1FA76148-1355-4E2B-82EF-1E4ED6481594}"/>
    <dgm:cxn modelId="{70AB3F12-BD20-4C85-A641-23FB3A542379}" type="presOf" srcId="{1E1AED49-107A-46C8-AD47-BEED90D4A95A}" destId="{8598B00A-5506-42C6-983D-178A6C78689E}" srcOrd="0" destOrd="0" presId="urn:microsoft.com/office/officeart/2008/layout/VerticalAccentList"/>
    <dgm:cxn modelId="{25477022-FD07-4237-9657-1E6FD26CBCD5}" srcId="{A7049A69-2D36-47E9-8D24-ADC6DD829A0F}" destId="{1E1AED49-107A-46C8-AD47-BEED90D4A95A}" srcOrd="3" destOrd="0" parTransId="{166E3A01-B67A-49F9-BF1D-3A6E2C2D194E}" sibTransId="{6BDFEF22-31CC-407B-A3B7-C8FF715600EF}"/>
    <dgm:cxn modelId="{BDF04B3C-8760-4254-9A8C-1B6D9E4835B3}" srcId="{7C65FC8D-EBFE-444D-894F-024AB22F46AE}" destId="{7F9C2719-AE00-4B27-A79E-01007524F21F}" srcOrd="0" destOrd="0" parTransId="{C007ABD0-DC20-4FAD-BD1B-FDE38CE5764C}" sibTransId="{38CB5BD9-F118-4C2C-B677-4D4D9438F68F}"/>
    <dgm:cxn modelId="{786A785C-C238-457D-9979-FF021DAB3DE4}" type="presOf" srcId="{65DEA2AE-34FF-41C2-BD4A-F046C5F8B50E}" destId="{76F27B4F-6359-4FA3-92B2-71E2A12BEB18}" srcOrd="0" destOrd="0" presId="urn:microsoft.com/office/officeart/2008/layout/VerticalAccentList"/>
    <dgm:cxn modelId="{5ED41B61-EE71-4063-8124-160F22BBC912}" srcId="{A7049A69-2D36-47E9-8D24-ADC6DD829A0F}" destId="{65DEA2AE-34FF-41C2-BD4A-F046C5F8B50E}" srcOrd="2" destOrd="0" parTransId="{DD79A34C-1D31-4414-BF16-50B774EDEAE1}" sibTransId="{54C21EBD-EA73-4404-BC6E-622DFF865739}"/>
    <dgm:cxn modelId="{9B156E43-8E00-4C39-90A1-E829B19187BF}" srcId="{A7049A69-2D36-47E9-8D24-ADC6DD829A0F}" destId="{04FF5E30-6CDC-4AED-8B7D-C8407E9E89B1}" srcOrd="1" destOrd="0" parTransId="{472A8EAF-64B9-457C-AEB1-511449DAA941}" sibTransId="{4A129EC7-BFCF-4285-9375-0F6FAB597D63}"/>
    <dgm:cxn modelId="{FEED2A72-8FC8-4A0E-BD49-2ED507C8BB97}" type="presOf" srcId="{04FF5E30-6CDC-4AED-8B7D-C8407E9E89B1}" destId="{ED20AB87-7609-40EA-817F-C71F5DA07338}" srcOrd="0" destOrd="0" presId="urn:microsoft.com/office/officeart/2008/layout/VerticalAccentList"/>
    <dgm:cxn modelId="{E4B92074-7DDB-4194-B1A4-9307C50E43FB}" srcId="{A7049A69-2D36-47E9-8D24-ADC6DD829A0F}" destId="{629AA6DB-99F1-401A-9601-767DCA8B8679}" srcOrd="4" destOrd="0" parTransId="{0AE81BCB-1D13-4AB2-A836-209FCB84A66D}" sibTransId="{90BFEF31-8DB7-4134-A9CB-FF8289965F1E}"/>
    <dgm:cxn modelId="{4E948B79-AFE6-4B0D-9FC9-8B53CDE11F4F}" type="presOf" srcId="{A7049A69-2D36-47E9-8D24-ADC6DD829A0F}" destId="{687F93F3-2C37-4EA3-A808-786D340B2558}" srcOrd="0" destOrd="0" presId="urn:microsoft.com/office/officeart/2008/layout/VerticalAccentList"/>
    <dgm:cxn modelId="{957E0486-D7C5-4B7B-8801-BC54EE3E7FB2}" type="presOf" srcId="{7F9C2719-AE00-4B27-A79E-01007524F21F}" destId="{9F12FA16-ED3C-4727-8B71-A89CE158F200}" srcOrd="0" destOrd="0" presId="urn:microsoft.com/office/officeart/2008/layout/VerticalAccentList"/>
    <dgm:cxn modelId="{76E54390-D3ED-4666-AD6F-AEEB51CBD61F}" type="presOf" srcId="{7C65FC8D-EBFE-444D-894F-024AB22F46AE}" destId="{FE5DD813-760B-4BAC-AD70-99DD035AE6DF}" srcOrd="0" destOrd="0" presId="urn:microsoft.com/office/officeart/2008/layout/VerticalAccentList"/>
    <dgm:cxn modelId="{3912E7A1-97DC-44B7-AF2B-5D37B36F6F50}" type="presOf" srcId="{629AA6DB-99F1-401A-9601-767DCA8B8679}" destId="{D69E976E-5D9B-4F1F-AFF7-638D2D7A5081}" srcOrd="0" destOrd="0" presId="urn:microsoft.com/office/officeart/2008/layout/VerticalAccentList"/>
    <dgm:cxn modelId="{F3402E74-DBFE-4E66-8D0C-0D5D22F99EC2}" type="presParOf" srcId="{687F93F3-2C37-4EA3-A808-786D340B2558}" destId="{255BD8D8-F66F-4EFD-AF90-3741DE08F578}" srcOrd="0" destOrd="0" presId="urn:microsoft.com/office/officeart/2008/layout/VerticalAccentList"/>
    <dgm:cxn modelId="{DD0E9EC1-176A-4BD9-8A10-DA90C432757A}" type="presParOf" srcId="{255BD8D8-F66F-4EFD-AF90-3741DE08F578}" destId="{FE5DD813-760B-4BAC-AD70-99DD035AE6DF}" srcOrd="0" destOrd="0" presId="urn:microsoft.com/office/officeart/2008/layout/VerticalAccentList"/>
    <dgm:cxn modelId="{76C50997-ED10-4FD1-AF9C-27801D41CE06}" type="presParOf" srcId="{687F93F3-2C37-4EA3-A808-786D340B2558}" destId="{A3DA50A2-9638-4A07-BAF6-83D1343EF6A1}" srcOrd="1" destOrd="0" presId="urn:microsoft.com/office/officeart/2008/layout/VerticalAccentList"/>
    <dgm:cxn modelId="{2B258DA8-812D-4C10-965F-564C268210F3}" type="presParOf" srcId="{A3DA50A2-9638-4A07-BAF6-83D1343EF6A1}" destId="{34D5596D-BA0A-4CDF-BA2C-C6ECCFBA3923}" srcOrd="0" destOrd="0" presId="urn:microsoft.com/office/officeart/2008/layout/VerticalAccentList"/>
    <dgm:cxn modelId="{3103688D-4600-4DF8-9174-9D4FE7ED1BD3}" type="presParOf" srcId="{A3DA50A2-9638-4A07-BAF6-83D1343EF6A1}" destId="{A46AA472-6AAE-4BD8-8FDA-654584DFD3DD}" srcOrd="1" destOrd="0" presId="urn:microsoft.com/office/officeart/2008/layout/VerticalAccentList"/>
    <dgm:cxn modelId="{B3943D8B-2A83-46F5-AE7B-C60C062E91F1}" type="presParOf" srcId="{A3DA50A2-9638-4A07-BAF6-83D1343EF6A1}" destId="{2D115D97-F8F6-4810-BED2-020935039D7D}" srcOrd="2" destOrd="0" presId="urn:microsoft.com/office/officeart/2008/layout/VerticalAccentList"/>
    <dgm:cxn modelId="{C605DA14-8B75-4E99-A4D2-517D0667406C}" type="presParOf" srcId="{A3DA50A2-9638-4A07-BAF6-83D1343EF6A1}" destId="{A4C53DA9-C78A-4A78-A052-5CABA0DBD9B0}" srcOrd="3" destOrd="0" presId="urn:microsoft.com/office/officeart/2008/layout/VerticalAccentList"/>
    <dgm:cxn modelId="{CC1AAEE7-CF56-4F96-856A-2F985A181063}" type="presParOf" srcId="{A3DA50A2-9638-4A07-BAF6-83D1343EF6A1}" destId="{AA9C4710-B763-40A7-B6D2-25B13A231CF2}" srcOrd="4" destOrd="0" presId="urn:microsoft.com/office/officeart/2008/layout/VerticalAccentList"/>
    <dgm:cxn modelId="{D2975655-809C-49E7-B1CB-FB210238547C}" type="presParOf" srcId="{A3DA50A2-9638-4A07-BAF6-83D1343EF6A1}" destId="{2EE9F9ED-9658-447A-B6C2-08ED20ED611A}" srcOrd="5" destOrd="0" presId="urn:microsoft.com/office/officeart/2008/layout/VerticalAccentList"/>
    <dgm:cxn modelId="{6F3C2D3D-4FC8-4092-9F99-21781DF937FF}" type="presParOf" srcId="{A3DA50A2-9638-4A07-BAF6-83D1343EF6A1}" destId="{A1E819ED-5B3F-4847-92C8-954829ADBF8A}" srcOrd="6" destOrd="0" presId="urn:microsoft.com/office/officeart/2008/layout/VerticalAccentList"/>
    <dgm:cxn modelId="{0CF7047C-A084-4224-A45F-8F5A6EF38FB6}" type="presParOf" srcId="{A3DA50A2-9638-4A07-BAF6-83D1343EF6A1}" destId="{9F12FA16-ED3C-4727-8B71-A89CE158F200}" srcOrd="7" destOrd="0" presId="urn:microsoft.com/office/officeart/2008/layout/VerticalAccentList"/>
    <dgm:cxn modelId="{D51DD07B-5679-4807-A968-A35E184FCAA6}" type="presParOf" srcId="{687F93F3-2C37-4EA3-A808-786D340B2558}" destId="{18DE8B4A-B915-4FA2-A77C-F571D94D4A40}" srcOrd="2" destOrd="0" presId="urn:microsoft.com/office/officeart/2008/layout/VerticalAccentList"/>
    <dgm:cxn modelId="{56C65DBC-032E-412C-A262-2EF75BB21EED}" type="presParOf" srcId="{687F93F3-2C37-4EA3-A808-786D340B2558}" destId="{662CF593-F21E-4D7D-8994-FD35B5D441A8}" srcOrd="3" destOrd="0" presId="urn:microsoft.com/office/officeart/2008/layout/VerticalAccentList"/>
    <dgm:cxn modelId="{AFEF9738-1673-4A82-9AAA-4227B53F5544}" type="presParOf" srcId="{662CF593-F21E-4D7D-8994-FD35B5D441A8}" destId="{ED20AB87-7609-40EA-817F-C71F5DA07338}" srcOrd="0" destOrd="0" presId="urn:microsoft.com/office/officeart/2008/layout/VerticalAccentList"/>
    <dgm:cxn modelId="{AB3CC071-1E56-47B2-9A67-DF6E3E15355D}" type="presParOf" srcId="{687F93F3-2C37-4EA3-A808-786D340B2558}" destId="{9FC455EA-2FE9-4122-B3D2-5F56FE679177}" srcOrd="4" destOrd="0" presId="urn:microsoft.com/office/officeart/2008/layout/VerticalAccentList"/>
    <dgm:cxn modelId="{A782C5AC-1FB1-494D-B9D1-856607819C79}" type="presParOf" srcId="{9FC455EA-2FE9-4122-B3D2-5F56FE679177}" destId="{96E6138C-6AE0-45DE-8C3C-DA3C4027033A}" srcOrd="0" destOrd="0" presId="urn:microsoft.com/office/officeart/2008/layout/VerticalAccentList"/>
    <dgm:cxn modelId="{DD1EBBFF-C1F8-4770-9FD5-D22EC2E5EC97}" type="presParOf" srcId="{9FC455EA-2FE9-4122-B3D2-5F56FE679177}" destId="{8B0410BF-7AAE-4FE4-975B-2734A63EF654}" srcOrd="1" destOrd="0" presId="urn:microsoft.com/office/officeart/2008/layout/VerticalAccentList"/>
    <dgm:cxn modelId="{6270FAC1-0E57-4645-A652-F02131BD413E}" type="presParOf" srcId="{9FC455EA-2FE9-4122-B3D2-5F56FE679177}" destId="{316B7050-B742-4E35-90D5-D89D2B1BE013}" srcOrd="2" destOrd="0" presId="urn:microsoft.com/office/officeart/2008/layout/VerticalAccentList"/>
    <dgm:cxn modelId="{C8EF0BCA-35A2-4971-AA97-D70C881C098D}" type="presParOf" srcId="{9FC455EA-2FE9-4122-B3D2-5F56FE679177}" destId="{638EC50B-A96D-4B01-9B32-CF5CF3270474}" srcOrd="3" destOrd="0" presId="urn:microsoft.com/office/officeart/2008/layout/VerticalAccentList"/>
    <dgm:cxn modelId="{25D63AD1-492F-4CD0-93E6-CA3755BF302A}" type="presParOf" srcId="{9FC455EA-2FE9-4122-B3D2-5F56FE679177}" destId="{65A27E9F-F405-490C-A90D-47CF32FDAECF}" srcOrd="4" destOrd="0" presId="urn:microsoft.com/office/officeart/2008/layout/VerticalAccentList"/>
    <dgm:cxn modelId="{0EFDEA09-A582-45C3-A6DC-D2D1E1F916A9}" type="presParOf" srcId="{9FC455EA-2FE9-4122-B3D2-5F56FE679177}" destId="{77F2F964-9491-4129-97CC-85F15C42E65B}" srcOrd="5" destOrd="0" presId="urn:microsoft.com/office/officeart/2008/layout/VerticalAccentList"/>
    <dgm:cxn modelId="{7F3B34CD-13BA-4687-9349-5197E3F82E24}" type="presParOf" srcId="{9FC455EA-2FE9-4122-B3D2-5F56FE679177}" destId="{CE379095-0187-4915-94DF-9898868907B2}" srcOrd="6" destOrd="0" presId="urn:microsoft.com/office/officeart/2008/layout/VerticalAccentList"/>
    <dgm:cxn modelId="{75585CA9-8BA9-4B07-AF0A-2868A931FEA1}" type="presParOf" srcId="{687F93F3-2C37-4EA3-A808-786D340B2558}" destId="{E353F58B-1EB3-4515-B36B-C954E622BB79}" srcOrd="5" destOrd="0" presId="urn:microsoft.com/office/officeart/2008/layout/VerticalAccentList"/>
    <dgm:cxn modelId="{2930B329-B28E-4218-8A22-52364347E34E}" type="presParOf" srcId="{687F93F3-2C37-4EA3-A808-786D340B2558}" destId="{4CECB78A-CFC8-433B-B4B2-7C475ECC9F31}" srcOrd="6" destOrd="0" presId="urn:microsoft.com/office/officeart/2008/layout/VerticalAccentList"/>
    <dgm:cxn modelId="{32C99DEF-EC31-41C3-AA8A-0B068B6ED460}" type="presParOf" srcId="{4CECB78A-CFC8-433B-B4B2-7C475ECC9F31}" destId="{76F27B4F-6359-4FA3-92B2-71E2A12BEB18}" srcOrd="0" destOrd="0" presId="urn:microsoft.com/office/officeart/2008/layout/VerticalAccentList"/>
    <dgm:cxn modelId="{27E8E8A2-75EE-40D0-8A4C-8BC43AE13D75}" type="presParOf" srcId="{687F93F3-2C37-4EA3-A808-786D340B2558}" destId="{493361CF-02CB-4259-9184-55409E8387E0}" srcOrd="7" destOrd="0" presId="urn:microsoft.com/office/officeart/2008/layout/VerticalAccentList"/>
    <dgm:cxn modelId="{FDF2E02D-5702-4169-9C58-B0E01FB2A26F}" type="presParOf" srcId="{493361CF-02CB-4259-9184-55409E8387E0}" destId="{52197109-EA1A-4E8A-B12E-5F07033B1AE7}" srcOrd="0" destOrd="0" presId="urn:microsoft.com/office/officeart/2008/layout/VerticalAccentList"/>
    <dgm:cxn modelId="{E4E8B590-7530-4C79-B9D0-EFBA9B515EF9}" type="presParOf" srcId="{493361CF-02CB-4259-9184-55409E8387E0}" destId="{4E070410-C957-4879-8F2B-9519CBFAE051}" srcOrd="1" destOrd="0" presId="urn:microsoft.com/office/officeart/2008/layout/VerticalAccentList"/>
    <dgm:cxn modelId="{18EF87DE-C85D-4A48-9605-54039446F46D}" type="presParOf" srcId="{493361CF-02CB-4259-9184-55409E8387E0}" destId="{5222A5A0-8F8F-44EE-9337-2A158570F0B5}" srcOrd="2" destOrd="0" presId="urn:microsoft.com/office/officeart/2008/layout/VerticalAccentList"/>
    <dgm:cxn modelId="{FC1BFD39-D97D-4C99-92B4-4025011765C5}" type="presParOf" srcId="{493361CF-02CB-4259-9184-55409E8387E0}" destId="{0A4090E0-084E-490E-B0DB-B86429111F23}" srcOrd="3" destOrd="0" presId="urn:microsoft.com/office/officeart/2008/layout/VerticalAccentList"/>
    <dgm:cxn modelId="{6303DAEA-5013-47AE-B455-6A15724BE76B}" type="presParOf" srcId="{493361CF-02CB-4259-9184-55409E8387E0}" destId="{19B63D27-5012-4111-8E2D-BE09B6CA4E5B}" srcOrd="4" destOrd="0" presId="urn:microsoft.com/office/officeart/2008/layout/VerticalAccentList"/>
    <dgm:cxn modelId="{8120E139-0409-4371-9481-DB2E3669B3A3}" type="presParOf" srcId="{493361CF-02CB-4259-9184-55409E8387E0}" destId="{C3636DB1-4A6A-455C-8B65-4AA3E95D1B50}" srcOrd="5" destOrd="0" presId="urn:microsoft.com/office/officeart/2008/layout/VerticalAccentList"/>
    <dgm:cxn modelId="{4E2DB898-CD6B-499E-ACB8-6C132B99E599}" type="presParOf" srcId="{493361CF-02CB-4259-9184-55409E8387E0}" destId="{9A4086B9-A58A-4F52-907C-5C05629A6CE6}" srcOrd="6" destOrd="0" presId="urn:microsoft.com/office/officeart/2008/layout/VerticalAccentList"/>
    <dgm:cxn modelId="{397982F1-1525-49DD-A328-F501ACF24844}" type="presParOf" srcId="{687F93F3-2C37-4EA3-A808-786D340B2558}" destId="{CB363A4F-FEA1-42E3-A1DD-AF97A9D79B02}" srcOrd="8" destOrd="0" presId="urn:microsoft.com/office/officeart/2008/layout/VerticalAccentList"/>
    <dgm:cxn modelId="{5E215859-0CB3-4D4F-8880-FA54EF44D097}" type="presParOf" srcId="{687F93F3-2C37-4EA3-A808-786D340B2558}" destId="{871802D1-9759-4D94-9199-F9E54B04159F}" srcOrd="9" destOrd="0" presId="urn:microsoft.com/office/officeart/2008/layout/VerticalAccentList"/>
    <dgm:cxn modelId="{03171A38-94E7-4633-8112-7629DB824889}" type="presParOf" srcId="{871802D1-9759-4D94-9199-F9E54B04159F}" destId="{8598B00A-5506-42C6-983D-178A6C78689E}" srcOrd="0" destOrd="0" presId="urn:microsoft.com/office/officeart/2008/layout/VerticalAccentList"/>
    <dgm:cxn modelId="{418A0491-CDD0-4D3B-A600-0B668F7F6B12}" type="presParOf" srcId="{687F93F3-2C37-4EA3-A808-786D340B2558}" destId="{68300E4D-5A3E-41B6-ACE4-901BA7ADAB48}" srcOrd="10" destOrd="0" presId="urn:microsoft.com/office/officeart/2008/layout/VerticalAccentList"/>
    <dgm:cxn modelId="{E6DEA0A5-5F33-43A7-AB6A-E8DE6A144B99}" type="presParOf" srcId="{68300E4D-5A3E-41B6-ACE4-901BA7ADAB48}" destId="{6F6242E6-1B3B-4FF7-AD0E-83C2F38BC94B}" srcOrd="0" destOrd="0" presId="urn:microsoft.com/office/officeart/2008/layout/VerticalAccentList"/>
    <dgm:cxn modelId="{AAD437E9-B4FD-4E2A-9512-D27E83AB2379}" type="presParOf" srcId="{68300E4D-5A3E-41B6-ACE4-901BA7ADAB48}" destId="{1F55BBB2-1FB4-487A-A9FD-B1F15163152A}" srcOrd="1" destOrd="0" presId="urn:microsoft.com/office/officeart/2008/layout/VerticalAccentList"/>
    <dgm:cxn modelId="{FAF69BBD-F18E-4987-BEEA-485C3700E3DD}" type="presParOf" srcId="{68300E4D-5A3E-41B6-ACE4-901BA7ADAB48}" destId="{0B102397-0F94-4B94-AFF3-3782D7F122E4}" srcOrd="2" destOrd="0" presId="urn:microsoft.com/office/officeart/2008/layout/VerticalAccentList"/>
    <dgm:cxn modelId="{02AE1B7C-1EA6-4BB6-9EE4-F82D37B8509B}" type="presParOf" srcId="{68300E4D-5A3E-41B6-ACE4-901BA7ADAB48}" destId="{FB71A28E-2653-4A38-A9DD-6BC27365EC85}" srcOrd="3" destOrd="0" presId="urn:microsoft.com/office/officeart/2008/layout/VerticalAccentList"/>
    <dgm:cxn modelId="{24F48013-EA7E-40FF-8FD7-788E520AD14C}" type="presParOf" srcId="{68300E4D-5A3E-41B6-ACE4-901BA7ADAB48}" destId="{22E0D128-DE3F-4E58-9230-251C8C78706B}" srcOrd="4" destOrd="0" presId="urn:microsoft.com/office/officeart/2008/layout/VerticalAccentList"/>
    <dgm:cxn modelId="{869849C7-B5C3-4C8C-BE28-F73B3EB67C8D}" type="presParOf" srcId="{68300E4D-5A3E-41B6-ACE4-901BA7ADAB48}" destId="{05712211-B0B5-4F4C-9DBA-71B99B416F11}" srcOrd="5" destOrd="0" presId="urn:microsoft.com/office/officeart/2008/layout/VerticalAccentList"/>
    <dgm:cxn modelId="{CC46F72E-7FE9-40A5-8B8C-DB8D0D90C3D5}" type="presParOf" srcId="{68300E4D-5A3E-41B6-ACE4-901BA7ADAB48}" destId="{CE272ED9-DB44-443C-95C5-9E064917BA33}" srcOrd="6" destOrd="0" presId="urn:microsoft.com/office/officeart/2008/layout/VerticalAccentList"/>
    <dgm:cxn modelId="{87503C71-79EC-420C-BEE0-6B1D92596593}" type="presParOf" srcId="{687F93F3-2C37-4EA3-A808-786D340B2558}" destId="{63EC479C-3095-4A8F-96E4-4FC94D8A2F1E}" srcOrd="11" destOrd="0" presId="urn:microsoft.com/office/officeart/2008/layout/VerticalAccentList"/>
    <dgm:cxn modelId="{5D11CA4F-A18D-4D25-B573-6F49AA4F1D1A}" type="presParOf" srcId="{687F93F3-2C37-4EA3-A808-786D340B2558}" destId="{A61C2E81-7F83-4F35-A689-3DC90E34BF84}" srcOrd="12" destOrd="0" presId="urn:microsoft.com/office/officeart/2008/layout/VerticalAccentList"/>
    <dgm:cxn modelId="{B1DC1BCB-DF98-4E21-85C5-665EE98C0781}" type="presParOf" srcId="{A61C2E81-7F83-4F35-A689-3DC90E34BF84}" destId="{D69E976E-5D9B-4F1F-AFF7-638D2D7A5081}" srcOrd="0" destOrd="0" presId="urn:microsoft.com/office/officeart/2008/layout/VerticalAccentList"/>
    <dgm:cxn modelId="{54283453-C752-4D9F-A282-5B36DA89ABDD}" type="presParOf" srcId="{687F93F3-2C37-4EA3-A808-786D340B2558}" destId="{1CE6BBD2-2B8F-49F3-A72B-A4E7B0EB886C}" srcOrd="13" destOrd="0" presId="urn:microsoft.com/office/officeart/2008/layout/VerticalAccentList"/>
    <dgm:cxn modelId="{F5408819-E777-4722-A86A-38C6C4233161}" type="presParOf" srcId="{1CE6BBD2-2B8F-49F3-A72B-A4E7B0EB886C}" destId="{5E7E4315-7420-466B-8557-36BCDA6A92AA}" srcOrd="0" destOrd="0" presId="urn:microsoft.com/office/officeart/2008/layout/VerticalAccentList"/>
    <dgm:cxn modelId="{ADBFD4E4-2C07-47B3-B98D-DDE2705601B8}" type="presParOf" srcId="{1CE6BBD2-2B8F-49F3-A72B-A4E7B0EB886C}" destId="{8677C26E-C428-4277-8C6C-C367E9639007}" srcOrd="1" destOrd="0" presId="urn:microsoft.com/office/officeart/2008/layout/VerticalAccentList"/>
    <dgm:cxn modelId="{FED5168D-E26F-4BB2-8C9C-151196723A2F}" type="presParOf" srcId="{1CE6BBD2-2B8F-49F3-A72B-A4E7B0EB886C}" destId="{A8578849-AAE9-4F3F-BF05-510DD770952F}" srcOrd="2" destOrd="0" presId="urn:microsoft.com/office/officeart/2008/layout/VerticalAccentList"/>
    <dgm:cxn modelId="{78EAAF92-4FCD-432B-860B-B0F6C460AC1E}" type="presParOf" srcId="{1CE6BBD2-2B8F-49F3-A72B-A4E7B0EB886C}" destId="{1F1A853B-F46E-4094-AC72-593F3A5EC92E}" srcOrd="3" destOrd="0" presId="urn:microsoft.com/office/officeart/2008/layout/VerticalAccentList"/>
    <dgm:cxn modelId="{E0420FDE-9B9C-4A21-A997-8CF8B9EB6E15}" type="presParOf" srcId="{1CE6BBD2-2B8F-49F3-A72B-A4E7B0EB886C}" destId="{0156BD74-500E-4565-BF88-28AA77043249}" srcOrd="4" destOrd="0" presId="urn:microsoft.com/office/officeart/2008/layout/VerticalAccentList"/>
    <dgm:cxn modelId="{17423A52-5F06-4B32-AA8B-EB99C90F9916}" type="presParOf" srcId="{1CE6BBD2-2B8F-49F3-A72B-A4E7B0EB886C}" destId="{F8F136CC-7914-4ADD-ACE8-D36C6680A34C}" srcOrd="5" destOrd="0" presId="urn:microsoft.com/office/officeart/2008/layout/VerticalAccentList"/>
    <dgm:cxn modelId="{54CDC298-3C62-4482-B7AA-E2E4C56C9A85}" type="presParOf" srcId="{1CE6BBD2-2B8F-49F3-A72B-A4E7B0EB886C}" destId="{4AB89EDA-2779-4914-A00E-9191DD4E05CE}" srcOrd="6" destOrd="0" presId="urn:microsoft.com/office/officeart/2008/layout/VerticalAccen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FB5886D-639B-4287-BECA-333AE7CCDF2E}" type="doc">
      <dgm:prSet loTypeId="urn:microsoft.com/office/officeart/2005/8/layout/target3" loCatId="relationship" qsTypeId="urn:microsoft.com/office/officeart/2005/8/quickstyle/simple4" qsCatId="simple" csTypeId="urn:microsoft.com/office/officeart/2005/8/colors/colorful5" csCatId="colorful"/>
      <dgm:spPr/>
      <dgm:t>
        <a:bodyPr/>
        <a:lstStyle/>
        <a:p>
          <a:endParaRPr lang="en-US"/>
        </a:p>
      </dgm:t>
    </dgm:pt>
    <dgm:pt modelId="{D1822BA2-8264-40B1-A715-1BC7EA871563}">
      <dgm:prSet/>
      <dgm:spPr/>
      <dgm:t>
        <a:bodyPr/>
        <a:lstStyle/>
        <a:p>
          <a:r>
            <a:rPr lang="en-US" b="0" i="0" baseline="0"/>
            <a:t>New onset epilepsy or &gt;1 seizure in the last 12 </a:t>
          </a:r>
          <a:r>
            <a:rPr lang="en-US" b="0" i="0" baseline="0" err="1"/>
            <a:t>mo</a:t>
          </a:r>
          <a:endParaRPr lang="en-US"/>
        </a:p>
      </dgm:t>
    </dgm:pt>
    <dgm:pt modelId="{DD7F03E9-F920-4328-8FEF-ED2622EE180D}" type="parTrans" cxnId="{A2332F20-F328-4538-8A14-8B960A5DC2E1}">
      <dgm:prSet/>
      <dgm:spPr/>
      <dgm:t>
        <a:bodyPr/>
        <a:lstStyle/>
        <a:p>
          <a:endParaRPr lang="en-US"/>
        </a:p>
      </dgm:t>
    </dgm:pt>
    <dgm:pt modelId="{D57A0E8C-1842-4AB8-AAF9-E293C966299D}" type="sibTrans" cxnId="{A2332F20-F328-4538-8A14-8B960A5DC2E1}">
      <dgm:prSet/>
      <dgm:spPr/>
      <dgm:t>
        <a:bodyPr/>
        <a:lstStyle/>
        <a:p>
          <a:endParaRPr lang="en-US"/>
        </a:p>
      </dgm:t>
    </dgm:pt>
    <dgm:pt modelId="{273FF1C7-DB8E-4B5C-B8E6-AC6349DE30CE}">
      <dgm:prSet/>
      <dgm:spPr/>
      <dgm:t>
        <a:bodyPr/>
        <a:lstStyle/>
        <a:p>
          <a:r>
            <a:rPr lang="en-US" b="0" i="0" baseline="0"/>
            <a:t>Patients who are seizure-free but have risk factors for breakthrough seizures</a:t>
          </a:r>
          <a:endParaRPr lang="en-US"/>
        </a:p>
      </dgm:t>
    </dgm:pt>
    <dgm:pt modelId="{E9F977C3-A78B-4A27-97CC-8ABC436E62BF}" type="parTrans" cxnId="{BACADA98-4879-4063-B103-AE641C0275C6}">
      <dgm:prSet/>
      <dgm:spPr/>
      <dgm:t>
        <a:bodyPr/>
        <a:lstStyle/>
        <a:p>
          <a:endParaRPr lang="en-US"/>
        </a:p>
      </dgm:t>
    </dgm:pt>
    <dgm:pt modelId="{DEC3052C-53E7-4852-9F06-895705F3B264}" type="sibTrans" cxnId="{BACADA98-4879-4063-B103-AE641C0275C6}">
      <dgm:prSet/>
      <dgm:spPr/>
      <dgm:t>
        <a:bodyPr/>
        <a:lstStyle/>
        <a:p>
          <a:endParaRPr lang="en-US"/>
        </a:p>
      </dgm:t>
    </dgm:pt>
    <dgm:pt modelId="{682D61BF-49A9-49A8-97C5-E744CD5A9D93}">
      <dgm:prSet/>
      <dgm:spPr/>
      <dgm:t>
        <a:bodyPr/>
        <a:lstStyle/>
        <a:p>
          <a:r>
            <a:rPr lang="en-US" b="0" i="0" baseline="0"/>
            <a:t>Patients who need help identifying their seizure pattern </a:t>
          </a:r>
          <a:endParaRPr lang="en-US"/>
        </a:p>
      </dgm:t>
    </dgm:pt>
    <dgm:pt modelId="{44CF6E4F-2833-4AC5-923E-C1C3D4B59B5F}" type="parTrans" cxnId="{C99EB526-3981-4D91-AE3C-BDB16F981BED}">
      <dgm:prSet/>
      <dgm:spPr/>
      <dgm:t>
        <a:bodyPr/>
        <a:lstStyle/>
        <a:p>
          <a:endParaRPr lang="en-US"/>
        </a:p>
      </dgm:t>
    </dgm:pt>
    <dgm:pt modelId="{2758BFA4-9B2A-41A1-AB49-1CAE50BE98DE}" type="sibTrans" cxnId="{C99EB526-3981-4D91-AE3C-BDB16F981BED}">
      <dgm:prSet/>
      <dgm:spPr/>
      <dgm:t>
        <a:bodyPr/>
        <a:lstStyle/>
        <a:p>
          <a:endParaRPr lang="en-US"/>
        </a:p>
      </dgm:t>
    </dgm:pt>
    <dgm:pt modelId="{A03CA71A-8E12-451D-8B57-175827A9AF09}">
      <dgm:prSet/>
      <dgm:spPr/>
      <dgm:t>
        <a:bodyPr/>
        <a:lstStyle/>
        <a:p>
          <a:r>
            <a:rPr lang="en-US" b="0" i="0" baseline="0"/>
            <a:t>Patients who live far from medical facilities </a:t>
          </a:r>
          <a:endParaRPr lang="en-US"/>
        </a:p>
      </dgm:t>
    </dgm:pt>
    <dgm:pt modelId="{932615C8-7504-4BA6-815D-097C7259E378}" type="parTrans" cxnId="{4223F08C-50AA-4F2B-B291-99DD55D439F9}">
      <dgm:prSet/>
      <dgm:spPr/>
      <dgm:t>
        <a:bodyPr/>
        <a:lstStyle/>
        <a:p>
          <a:endParaRPr lang="en-US"/>
        </a:p>
      </dgm:t>
    </dgm:pt>
    <dgm:pt modelId="{D7600343-99ED-4D45-8761-63D94A3C5BEC}" type="sibTrans" cxnId="{4223F08C-50AA-4F2B-B291-99DD55D439F9}">
      <dgm:prSet/>
      <dgm:spPr/>
      <dgm:t>
        <a:bodyPr/>
        <a:lstStyle/>
        <a:p>
          <a:endParaRPr lang="en-US"/>
        </a:p>
      </dgm:t>
    </dgm:pt>
    <dgm:pt modelId="{E0A76429-0470-4DD7-94A2-63E94F47E1B0}">
      <dgm:prSet/>
      <dgm:spPr/>
      <dgm:t>
        <a:bodyPr/>
        <a:lstStyle/>
        <a:p>
          <a:r>
            <a:rPr lang="en-US" b="0" i="0" baseline="0"/>
            <a:t>Patients who are at high risk for status epilepticus or seizure clusters</a:t>
          </a:r>
          <a:endParaRPr lang="en-US"/>
        </a:p>
      </dgm:t>
    </dgm:pt>
    <dgm:pt modelId="{13151774-2C53-4799-B20E-0F8A040B7B82}" type="parTrans" cxnId="{26538D83-299F-4B94-971B-D26CDDCDA136}">
      <dgm:prSet/>
      <dgm:spPr/>
      <dgm:t>
        <a:bodyPr/>
        <a:lstStyle/>
        <a:p>
          <a:endParaRPr lang="en-US"/>
        </a:p>
      </dgm:t>
    </dgm:pt>
    <dgm:pt modelId="{926B2316-DE6A-4337-8F02-A07AEC07DBF5}" type="sibTrans" cxnId="{26538D83-299F-4B94-971B-D26CDDCDA136}">
      <dgm:prSet/>
      <dgm:spPr/>
      <dgm:t>
        <a:bodyPr/>
        <a:lstStyle/>
        <a:p>
          <a:endParaRPr lang="en-US"/>
        </a:p>
      </dgm:t>
    </dgm:pt>
    <dgm:pt modelId="{E94F1C53-4EE2-4712-9F41-E09CB6804408}" type="pres">
      <dgm:prSet presAssocID="{BFB5886D-639B-4287-BECA-333AE7CCDF2E}" presName="Name0" presStyleCnt="0">
        <dgm:presLayoutVars>
          <dgm:chMax val="7"/>
          <dgm:dir/>
          <dgm:animLvl val="lvl"/>
          <dgm:resizeHandles val="exact"/>
        </dgm:presLayoutVars>
      </dgm:prSet>
      <dgm:spPr/>
    </dgm:pt>
    <dgm:pt modelId="{BF0C70C5-39CF-4E14-8973-CFC6F8CEA717}" type="pres">
      <dgm:prSet presAssocID="{D1822BA2-8264-40B1-A715-1BC7EA871563}" presName="circle1" presStyleLbl="node1" presStyleIdx="0" presStyleCnt="5"/>
      <dgm:spPr/>
    </dgm:pt>
    <dgm:pt modelId="{C7920AFE-61F8-48BD-B7F4-F804B2B4832F}" type="pres">
      <dgm:prSet presAssocID="{D1822BA2-8264-40B1-A715-1BC7EA871563}" presName="space" presStyleCnt="0"/>
      <dgm:spPr/>
    </dgm:pt>
    <dgm:pt modelId="{5F8079F7-56B4-481A-AAA2-4C21B91FD457}" type="pres">
      <dgm:prSet presAssocID="{D1822BA2-8264-40B1-A715-1BC7EA871563}" presName="rect1" presStyleLbl="alignAcc1" presStyleIdx="0" presStyleCnt="5"/>
      <dgm:spPr/>
    </dgm:pt>
    <dgm:pt modelId="{0F6A3C65-997B-4714-94E2-6ECA70B5AB0D}" type="pres">
      <dgm:prSet presAssocID="{273FF1C7-DB8E-4B5C-B8E6-AC6349DE30CE}" presName="vertSpace2" presStyleLbl="node1" presStyleIdx="0" presStyleCnt="5"/>
      <dgm:spPr/>
    </dgm:pt>
    <dgm:pt modelId="{91DFB64E-DCC2-4B59-B7EF-8068025C4F79}" type="pres">
      <dgm:prSet presAssocID="{273FF1C7-DB8E-4B5C-B8E6-AC6349DE30CE}" presName="circle2" presStyleLbl="node1" presStyleIdx="1" presStyleCnt="5"/>
      <dgm:spPr/>
    </dgm:pt>
    <dgm:pt modelId="{C09AF767-3682-49EA-B902-3F463863DD24}" type="pres">
      <dgm:prSet presAssocID="{273FF1C7-DB8E-4B5C-B8E6-AC6349DE30CE}" presName="rect2" presStyleLbl="alignAcc1" presStyleIdx="1" presStyleCnt="5"/>
      <dgm:spPr/>
    </dgm:pt>
    <dgm:pt modelId="{75047FB2-4F32-480D-9DAF-595F7E083186}" type="pres">
      <dgm:prSet presAssocID="{682D61BF-49A9-49A8-97C5-E744CD5A9D93}" presName="vertSpace3" presStyleLbl="node1" presStyleIdx="1" presStyleCnt="5"/>
      <dgm:spPr/>
    </dgm:pt>
    <dgm:pt modelId="{9D101010-7114-4789-AF28-09B488CB542D}" type="pres">
      <dgm:prSet presAssocID="{682D61BF-49A9-49A8-97C5-E744CD5A9D93}" presName="circle3" presStyleLbl="node1" presStyleIdx="2" presStyleCnt="5"/>
      <dgm:spPr/>
    </dgm:pt>
    <dgm:pt modelId="{680D115B-DBE1-4F5C-9951-F4D41CEBC368}" type="pres">
      <dgm:prSet presAssocID="{682D61BF-49A9-49A8-97C5-E744CD5A9D93}" presName="rect3" presStyleLbl="alignAcc1" presStyleIdx="2" presStyleCnt="5"/>
      <dgm:spPr/>
    </dgm:pt>
    <dgm:pt modelId="{B8DC1081-4986-401B-902B-C47FB6C31653}" type="pres">
      <dgm:prSet presAssocID="{A03CA71A-8E12-451D-8B57-175827A9AF09}" presName="vertSpace4" presStyleLbl="node1" presStyleIdx="2" presStyleCnt="5"/>
      <dgm:spPr/>
    </dgm:pt>
    <dgm:pt modelId="{DE61A474-5B27-4993-9F76-4913F6FBFFB4}" type="pres">
      <dgm:prSet presAssocID="{A03CA71A-8E12-451D-8B57-175827A9AF09}" presName="circle4" presStyleLbl="node1" presStyleIdx="3" presStyleCnt="5"/>
      <dgm:spPr/>
    </dgm:pt>
    <dgm:pt modelId="{83CDC892-D431-40AB-8385-F49BC121CCFC}" type="pres">
      <dgm:prSet presAssocID="{A03CA71A-8E12-451D-8B57-175827A9AF09}" presName="rect4" presStyleLbl="alignAcc1" presStyleIdx="3" presStyleCnt="5"/>
      <dgm:spPr/>
    </dgm:pt>
    <dgm:pt modelId="{1CF9374B-7BC1-4A9A-8BBE-D7A77B247E50}" type="pres">
      <dgm:prSet presAssocID="{E0A76429-0470-4DD7-94A2-63E94F47E1B0}" presName="vertSpace5" presStyleLbl="node1" presStyleIdx="3" presStyleCnt="5"/>
      <dgm:spPr/>
    </dgm:pt>
    <dgm:pt modelId="{AD5F3A1C-57F5-4F10-959E-C492772E80CB}" type="pres">
      <dgm:prSet presAssocID="{E0A76429-0470-4DD7-94A2-63E94F47E1B0}" presName="circle5" presStyleLbl="node1" presStyleIdx="4" presStyleCnt="5"/>
      <dgm:spPr/>
    </dgm:pt>
    <dgm:pt modelId="{7C9F35A7-0FD1-446F-BE50-0AAB00F8AF0F}" type="pres">
      <dgm:prSet presAssocID="{E0A76429-0470-4DD7-94A2-63E94F47E1B0}" presName="rect5" presStyleLbl="alignAcc1" presStyleIdx="4" presStyleCnt="5"/>
      <dgm:spPr/>
    </dgm:pt>
    <dgm:pt modelId="{0CBEAFBD-9449-4B12-AB4A-1ECCE6AF24FE}" type="pres">
      <dgm:prSet presAssocID="{D1822BA2-8264-40B1-A715-1BC7EA871563}" presName="rect1ParTxNoCh" presStyleLbl="alignAcc1" presStyleIdx="4" presStyleCnt="5">
        <dgm:presLayoutVars>
          <dgm:chMax val="1"/>
          <dgm:bulletEnabled val="1"/>
        </dgm:presLayoutVars>
      </dgm:prSet>
      <dgm:spPr/>
    </dgm:pt>
    <dgm:pt modelId="{796DC01D-DE0C-424F-87DC-F615D3D84D20}" type="pres">
      <dgm:prSet presAssocID="{273FF1C7-DB8E-4B5C-B8E6-AC6349DE30CE}" presName="rect2ParTxNoCh" presStyleLbl="alignAcc1" presStyleIdx="4" presStyleCnt="5">
        <dgm:presLayoutVars>
          <dgm:chMax val="1"/>
          <dgm:bulletEnabled val="1"/>
        </dgm:presLayoutVars>
      </dgm:prSet>
      <dgm:spPr/>
    </dgm:pt>
    <dgm:pt modelId="{76F09112-0C17-49D5-8B56-B2A59103A5E3}" type="pres">
      <dgm:prSet presAssocID="{682D61BF-49A9-49A8-97C5-E744CD5A9D93}" presName="rect3ParTxNoCh" presStyleLbl="alignAcc1" presStyleIdx="4" presStyleCnt="5">
        <dgm:presLayoutVars>
          <dgm:chMax val="1"/>
          <dgm:bulletEnabled val="1"/>
        </dgm:presLayoutVars>
      </dgm:prSet>
      <dgm:spPr/>
    </dgm:pt>
    <dgm:pt modelId="{6A1F6D22-7525-4687-ACE4-864703912DA8}" type="pres">
      <dgm:prSet presAssocID="{A03CA71A-8E12-451D-8B57-175827A9AF09}" presName="rect4ParTxNoCh" presStyleLbl="alignAcc1" presStyleIdx="4" presStyleCnt="5">
        <dgm:presLayoutVars>
          <dgm:chMax val="1"/>
          <dgm:bulletEnabled val="1"/>
        </dgm:presLayoutVars>
      </dgm:prSet>
      <dgm:spPr/>
    </dgm:pt>
    <dgm:pt modelId="{D3414CFE-A9D6-4FB6-8011-D2479BDB616E}" type="pres">
      <dgm:prSet presAssocID="{E0A76429-0470-4DD7-94A2-63E94F47E1B0}" presName="rect5ParTxNoCh" presStyleLbl="alignAcc1" presStyleIdx="4" presStyleCnt="5">
        <dgm:presLayoutVars>
          <dgm:chMax val="1"/>
          <dgm:bulletEnabled val="1"/>
        </dgm:presLayoutVars>
      </dgm:prSet>
      <dgm:spPr/>
    </dgm:pt>
  </dgm:ptLst>
  <dgm:cxnLst>
    <dgm:cxn modelId="{9B6B4F0E-C7FE-4FD0-8B21-F67725AC9B7F}" type="presOf" srcId="{682D61BF-49A9-49A8-97C5-E744CD5A9D93}" destId="{76F09112-0C17-49D5-8B56-B2A59103A5E3}" srcOrd="1" destOrd="0" presId="urn:microsoft.com/office/officeart/2005/8/layout/target3"/>
    <dgm:cxn modelId="{A2332F20-F328-4538-8A14-8B960A5DC2E1}" srcId="{BFB5886D-639B-4287-BECA-333AE7CCDF2E}" destId="{D1822BA2-8264-40B1-A715-1BC7EA871563}" srcOrd="0" destOrd="0" parTransId="{DD7F03E9-F920-4328-8FEF-ED2622EE180D}" sibTransId="{D57A0E8C-1842-4AB8-AAF9-E293C966299D}"/>
    <dgm:cxn modelId="{FF277D23-2966-408B-94C6-F6BB40EED8AD}" type="presOf" srcId="{273FF1C7-DB8E-4B5C-B8E6-AC6349DE30CE}" destId="{C09AF767-3682-49EA-B902-3F463863DD24}" srcOrd="0" destOrd="0" presId="urn:microsoft.com/office/officeart/2005/8/layout/target3"/>
    <dgm:cxn modelId="{7639AB24-C724-40EA-919D-4B66017A5AF3}" type="presOf" srcId="{E0A76429-0470-4DD7-94A2-63E94F47E1B0}" destId="{7C9F35A7-0FD1-446F-BE50-0AAB00F8AF0F}" srcOrd="0" destOrd="0" presId="urn:microsoft.com/office/officeart/2005/8/layout/target3"/>
    <dgm:cxn modelId="{649D8D26-E937-4745-941D-84AA943FE9E0}" type="presOf" srcId="{D1822BA2-8264-40B1-A715-1BC7EA871563}" destId="{0CBEAFBD-9449-4B12-AB4A-1ECCE6AF24FE}" srcOrd="1" destOrd="0" presId="urn:microsoft.com/office/officeart/2005/8/layout/target3"/>
    <dgm:cxn modelId="{C99EB526-3981-4D91-AE3C-BDB16F981BED}" srcId="{BFB5886D-639B-4287-BECA-333AE7CCDF2E}" destId="{682D61BF-49A9-49A8-97C5-E744CD5A9D93}" srcOrd="2" destOrd="0" parTransId="{44CF6E4F-2833-4AC5-923E-C1C3D4B59B5F}" sibTransId="{2758BFA4-9B2A-41A1-AB49-1CAE50BE98DE}"/>
    <dgm:cxn modelId="{1860B048-9DCE-45C6-97C7-BCA7F52297E0}" type="presOf" srcId="{D1822BA2-8264-40B1-A715-1BC7EA871563}" destId="{5F8079F7-56B4-481A-AAA2-4C21B91FD457}" srcOrd="0" destOrd="0" presId="urn:microsoft.com/office/officeart/2005/8/layout/target3"/>
    <dgm:cxn modelId="{132EFA4E-1D88-447C-B357-EAA24B64DCC3}" type="presOf" srcId="{A03CA71A-8E12-451D-8B57-175827A9AF09}" destId="{6A1F6D22-7525-4687-ACE4-864703912DA8}" srcOrd="1" destOrd="0" presId="urn:microsoft.com/office/officeart/2005/8/layout/target3"/>
    <dgm:cxn modelId="{14B42F51-F83C-4847-B0B1-25F68BAE5BB9}" type="presOf" srcId="{E0A76429-0470-4DD7-94A2-63E94F47E1B0}" destId="{D3414CFE-A9D6-4FB6-8011-D2479BDB616E}" srcOrd="1" destOrd="0" presId="urn:microsoft.com/office/officeart/2005/8/layout/target3"/>
    <dgm:cxn modelId="{26538D83-299F-4B94-971B-D26CDDCDA136}" srcId="{BFB5886D-639B-4287-BECA-333AE7CCDF2E}" destId="{E0A76429-0470-4DD7-94A2-63E94F47E1B0}" srcOrd="4" destOrd="0" parTransId="{13151774-2C53-4799-B20E-0F8A040B7B82}" sibTransId="{926B2316-DE6A-4337-8F02-A07AEC07DBF5}"/>
    <dgm:cxn modelId="{4223F08C-50AA-4F2B-B291-99DD55D439F9}" srcId="{BFB5886D-639B-4287-BECA-333AE7CCDF2E}" destId="{A03CA71A-8E12-451D-8B57-175827A9AF09}" srcOrd="3" destOrd="0" parTransId="{932615C8-7504-4BA6-815D-097C7259E378}" sibTransId="{D7600343-99ED-4D45-8761-63D94A3C5BEC}"/>
    <dgm:cxn modelId="{BACADA98-4879-4063-B103-AE641C0275C6}" srcId="{BFB5886D-639B-4287-BECA-333AE7CCDF2E}" destId="{273FF1C7-DB8E-4B5C-B8E6-AC6349DE30CE}" srcOrd="1" destOrd="0" parTransId="{E9F977C3-A78B-4A27-97CC-8ABC436E62BF}" sibTransId="{DEC3052C-53E7-4852-9F06-895705F3B264}"/>
    <dgm:cxn modelId="{E89B55CC-B6BF-47F7-92D0-AF164D1CEB50}" type="presOf" srcId="{273FF1C7-DB8E-4B5C-B8E6-AC6349DE30CE}" destId="{796DC01D-DE0C-424F-87DC-F615D3D84D20}" srcOrd="1" destOrd="0" presId="urn:microsoft.com/office/officeart/2005/8/layout/target3"/>
    <dgm:cxn modelId="{D431EFCD-F041-4CA9-AF39-68C0C8E70C35}" type="presOf" srcId="{682D61BF-49A9-49A8-97C5-E744CD5A9D93}" destId="{680D115B-DBE1-4F5C-9951-F4D41CEBC368}" srcOrd="0" destOrd="0" presId="urn:microsoft.com/office/officeart/2005/8/layout/target3"/>
    <dgm:cxn modelId="{065F6BF5-FC19-4B76-9525-8CA3380FEC2D}" type="presOf" srcId="{A03CA71A-8E12-451D-8B57-175827A9AF09}" destId="{83CDC892-D431-40AB-8385-F49BC121CCFC}" srcOrd="0" destOrd="0" presId="urn:microsoft.com/office/officeart/2005/8/layout/target3"/>
    <dgm:cxn modelId="{C56BECF9-A9CA-4FEA-A44B-9313DD1120CC}" type="presOf" srcId="{BFB5886D-639B-4287-BECA-333AE7CCDF2E}" destId="{E94F1C53-4EE2-4712-9F41-E09CB6804408}" srcOrd="0" destOrd="0" presId="urn:microsoft.com/office/officeart/2005/8/layout/target3"/>
    <dgm:cxn modelId="{35EA60EE-D2BD-482B-88EF-733CEC5B3D96}" type="presParOf" srcId="{E94F1C53-4EE2-4712-9F41-E09CB6804408}" destId="{BF0C70C5-39CF-4E14-8973-CFC6F8CEA717}" srcOrd="0" destOrd="0" presId="urn:microsoft.com/office/officeart/2005/8/layout/target3"/>
    <dgm:cxn modelId="{9764C151-22A4-4D43-B38D-64118EEF7FCA}" type="presParOf" srcId="{E94F1C53-4EE2-4712-9F41-E09CB6804408}" destId="{C7920AFE-61F8-48BD-B7F4-F804B2B4832F}" srcOrd="1" destOrd="0" presId="urn:microsoft.com/office/officeart/2005/8/layout/target3"/>
    <dgm:cxn modelId="{5112759D-CB0F-42CF-BDA3-865F5B857BEC}" type="presParOf" srcId="{E94F1C53-4EE2-4712-9F41-E09CB6804408}" destId="{5F8079F7-56B4-481A-AAA2-4C21B91FD457}" srcOrd="2" destOrd="0" presId="urn:microsoft.com/office/officeart/2005/8/layout/target3"/>
    <dgm:cxn modelId="{22EF1433-1A94-4829-AD01-979D35927C4E}" type="presParOf" srcId="{E94F1C53-4EE2-4712-9F41-E09CB6804408}" destId="{0F6A3C65-997B-4714-94E2-6ECA70B5AB0D}" srcOrd="3" destOrd="0" presId="urn:microsoft.com/office/officeart/2005/8/layout/target3"/>
    <dgm:cxn modelId="{DC1A82A5-2117-466F-82E4-A181D57A8BD3}" type="presParOf" srcId="{E94F1C53-4EE2-4712-9F41-E09CB6804408}" destId="{91DFB64E-DCC2-4B59-B7EF-8068025C4F79}" srcOrd="4" destOrd="0" presId="urn:microsoft.com/office/officeart/2005/8/layout/target3"/>
    <dgm:cxn modelId="{1DEA84A4-1A3F-4C50-8B26-8A397C5DCAD0}" type="presParOf" srcId="{E94F1C53-4EE2-4712-9F41-E09CB6804408}" destId="{C09AF767-3682-49EA-B902-3F463863DD24}" srcOrd="5" destOrd="0" presId="urn:microsoft.com/office/officeart/2005/8/layout/target3"/>
    <dgm:cxn modelId="{6354D91B-F595-4331-B353-6713168074AB}" type="presParOf" srcId="{E94F1C53-4EE2-4712-9F41-E09CB6804408}" destId="{75047FB2-4F32-480D-9DAF-595F7E083186}" srcOrd="6" destOrd="0" presId="urn:microsoft.com/office/officeart/2005/8/layout/target3"/>
    <dgm:cxn modelId="{5F45A009-7A3A-48F2-A528-47A983A798EA}" type="presParOf" srcId="{E94F1C53-4EE2-4712-9F41-E09CB6804408}" destId="{9D101010-7114-4789-AF28-09B488CB542D}" srcOrd="7" destOrd="0" presId="urn:microsoft.com/office/officeart/2005/8/layout/target3"/>
    <dgm:cxn modelId="{3B6A26E1-8CC5-4E1B-A837-FFE8D03DE3AD}" type="presParOf" srcId="{E94F1C53-4EE2-4712-9F41-E09CB6804408}" destId="{680D115B-DBE1-4F5C-9951-F4D41CEBC368}" srcOrd="8" destOrd="0" presId="urn:microsoft.com/office/officeart/2005/8/layout/target3"/>
    <dgm:cxn modelId="{72F115B0-5EEE-4448-9CDC-4872DF54DE5F}" type="presParOf" srcId="{E94F1C53-4EE2-4712-9F41-E09CB6804408}" destId="{B8DC1081-4986-401B-902B-C47FB6C31653}" srcOrd="9" destOrd="0" presId="urn:microsoft.com/office/officeart/2005/8/layout/target3"/>
    <dgm:cxn modelId="{54C610E5-98B7-4BF7-8B80-3F61ECA4F532}" type="presParOf" srcId="{E94F1C53-4EE2-4712-9F41-E09CB6804408}" destId="{DE61A474-5B27-4993-9F76-4913F6FBFFB4}" srcOrd="10" destOrd="0" presId="urn:microsoft.com/office/officeart/2005/8/layout/target3"/>
    <dgm:cxn modelId="{D04BEFD9-7B9D-4704-A576-50105769F076}" type="presParOf" srcId="{E94F1C53-4EE2-4712-9F41-E09CB6804408}" destId="{83CDC892-D431-40AB-8385-F49BC121CCFC}" srcOrd="11" destOrd="0" presId="urn:microsoft.com/office/officeart/2005/8/layout/target3"/>
    <dgm:cxn modelId="{18DCB30A-9BAC-4200-BFD9-AE1064412377}" type="presParOf" srcId="{E94F1C53-4EE2-4712-9F41-E09CB6804408}" destId="{1CF9374B-7BC1-4A9A-8BBE-D7A77B247E50}" srcOrd="12" destOrd="0" presId="urn:microsoft.com/office/officeart/2005/8/layout/target3"/>
    <dgm:cxn modelId="{763F100D-A116-4444-91C0-4B2397525C44}" type="presParOf" srcId="{E94F1C53-4EE2-4712-9F41-E09CB6804408}" destId="{AD5F3A1C-57F5-4F10-959E-C492772E80CB}" srcOrd="13" destOrd="0" presId="urn:microsoft.com/office/officeart/2005/8/layout/target3"/>
    <dgm:cxn modelId="{854EC72E-DBEB-4E2C-82D9-4D590056FBE9}" type="presParOf" srcId="{E94F1C53-4EE2-4712-9F41-E09CB6804408}" destId="{7C9F35A7-0FD1-446F-BE50-0AAB00F8AF0F}" srcOrd="14" destOrd="0" presId="urn:microsoft.com/office/officeart/2005/8/layout/target3"/>
    <dgm:cxn modelId="{AE93AE83-293A-4378-9805-21B411BED202}" type="presParOf" srcId="{E94F1C53-4EE2-4712-9F41-E09CB6804408}" destId="{0CBEAFBD-9449-4B12-AB4A-1ECCE6AF24FE}" srcOrd="15" destOrd="0" presId="urn:microsoft.com/office/officeart/2005/8/layout/target3"/>
    <dgm:cxn modelId="{3CED1198-B5C9-4908-9324-CC8AA9D61EE7}" type="presParOf" srcId="{E94F1C53-4EE2-4712-9F41-E09CB6804408}" destId="{796DC01D-DE0C-424F-87DC-F615D3D84D20}" srcOrd="16" destOrd="0" presId="urn:microsoft.com/office/officeart/2005/8/layout/target3"/>
    <dgm:cxn modelId="{D33C3686-A366-46F5-91C9-8D41ADC358CF}" type="presParOf" srcId="{E94F1C53-4EE2-4712-9F41-E09CB6804408}" destId="{76F09112-0C17-49D5-8B56-B2A59103A5E3}" srcOrd="17" destOrd="0" presId="urn:microsoft.com/office/officeart/2005/8/layout/target3"/>
    <dgm:cxn modelId="{50F37507-8705-4508-B00B-B3285EF40862}" type="presParOf" srcId="{E94F1C53-4EE2-4712-9F41-E09CB6804408}" destId="{6A1F6D22-7525-4687-ACE4-864703912DA8}" srcOrd="18" destOrd="0" presId="urn:microsoft.com/office/officeart/2005/8/layout/target3"/>
    <dgm:cxn modelId="{A8499935-0D34-413A-B38C-CECD49C614D3}" type="presParOf" srcId="{E94F1C53-4EE2-4712-9F41-E09CB6804408}" destId="{D3414CFE-A9D6-4FB6-8011-D2479BDB616E}" srcOrd="19"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51D15A3-B59D-4854-B40E-6C7E4AC10794}" type="doc">
      <dgm:prSet loTypeId="urn:microsoft.com/office/officeart/2005/8/layout/vList2" loCatId="list" qsTypeId="urn:microsoft.com/office/officeart/2005/8/quickstyle/simple4" qsCatId="simple" csTypeId="urn:microsoft.com/office/officeart/2005/8/colors/colorful4" csCatId="colorful"/>
      <dgm:spPr/>
      <dgm:t>
        <a:bodyPr/>
        <a:lstStyle/>
        <a:p>
          <a:endParaRPr lang="en-US"/>
        </a:p>
      </dgm:t>
    </dgm:pt>
    <dgm:pt modelId="{6B4FE072-6368-4FC5-8ACF-61B1DA3E6155}">
      <dgm:prSet/>
      <dgm:spPr/>
      <dgm:t>
        <a:bodyPr/>
        <a:lstStyle/>
        <a:p>
          <a:r>
            <a:rPr lang="en-US" b="0" i="0" baseline="0">
              <a:solidFill>
                <a:schemeClr val="bg2"/>
              </a:solidFill>
            </a:rPr>
            <a:t>Brief and easy instructions with simple wording/images to reduce confusion during a time of a seizure</a:t>
          </a:r>
          <a:endParaRPr lang="en-US">
            <a:solidFill>
              <a:schemeClr val="bg2"/>
            </a:solidFill>
          </a:endParaRPr>
        </a:p>
      </dgm:t>
    </dgm:pt>
    <dgm:pt modelId="{430ECB3A-F8FF-4A59-BB27-FAAD077A057F}" type="parTrans" cxnId="{283AE5C5-F28E-4846-884A-2D128C533DD4}">
      <dgm:prSet/>
      <dgm:spPr/>
      <dgm:t>
        <a:bodyPr/>
        <a:lstStyle/>
        <a:p>
          <a:endParaRPr lang="en-US">
            <a:solidFill>
              <a:schemeClr val="bg2"/>
            </a:solidFill>
          </a:endParaRPr>
        </a:p>
      </dgm:t>
    </dgm:pt>
    <dgm:pt modelId="{DF5E6E49-7B3A-4AB5-8858-6184F4B4E691}" type="sibTrans" cxnId="{283AE5C5-F28E-4846-884A-2D128C533DD4}">
      <dgm:prSet/>
      <dgm:spPr/>
      <dgm:t>
        <a:bodyPr/>
        <a:lstStyle/>
        <a:p>
          <a:endParaRPr lang="en-US">
            <a:solidFill>
              <a:schemeClr val="bg2"/>
            </a:solidFill>
          </a:endParaRPr>
        </a:p>
      </dgm:t>
    </dgm:pt>
    <dgm:pt modelId="{CA276A63-3E06-42D9-BC5A-0F727D9B27F5}">
      <dgm:prSet/>
      <dgm:spPr/>
      <dgm:t>
        <a:bodyPr/>
        <a:lstStyle/>
        <a:p>
          <a:r>
            <a:rPr lang="en-US" b="0" i="0" baseline="0">
              <a:solidFill>
                <a:schemeClr val="bg2"/>
              </a:solidFill>
            </a:rPr>
            <a:t>The plan should include individually customized content about what to look for in the case of a seizure cluster and when and how to treat it once recognized</a:t>
          </a:r>
          <a:endParaRPr lang="en-US">
            <a:solidFill>
              <a:schemeClr val="bg2"/>
            </a:solidFill>
          </a:endParaRPr>
        </a:p>
      </dgm:t>
    </dgm:pt>
    <dgm:pt modelId="{11914888-A940-40D3-9B93-8AE1DAC489E6}" type="parTrans" cxnId="{74FB42BE-47E3-49CD-B4FC-DCE27D0BD8FF}">
      <dgm:prSet/>
      <dgm:spPr/>
      <dgm:t>
        <a:bodyPr/>
        <a:lstStyle/>
        <a:p>
          <a:endParaRPr lang="en-US">
            <a:solidFill>
              <a:schemeClr val="bg2"/>
            </a:solidFill>
          </a:endParaRPr>
        </a:p>
      </dgm:t>
    </dgm:pt>
    <dgm:pt modelId="{275EFAC1-107F-4B04-BF07-7C6E5B66B0F6}" type="sibTrans" cxnId="{74FB42BE-47E3-49CD-B4FC-DCE27D0BD8FF}">
      <dgm:prSet/>
      <dgm:spPr/>
      <dgm:t>
        <a:bodyPr/>
        <a:lstStyle/>
        <a:p>
          <a:endParaRPr lang="en-US">
            <a:solidFill>
              <a:schemeClr val="bg2"/>
            </a:solidFill>
          </a:endParaRPr>
        </a:p>
      </dgm:t>
    </dgm:pt>
    <dgm:pt modelId="{97472D0D-C0F8-4A59-9FC1-CA695555A2DD}">
      <dgm:prSet/>
      <dgm:spPr/>
      <dgm:t>
        <a:bodyPr/>
        <a:lstStyle/>
        <a:p>
          <a:r>
            <a:rPr lang="en-US" b="0" i="0" baseline="0">
              <a:solidFill>
                <a:schemeClr val="bg2"/>
              </a:solidFill>
            </a:rPr>
            <a:t>Easily used by school personnel, babysitters, roommates, and coworkers as well as traditional caregivers, family, and friends</a:t>
          </a:r>
          <a:endParaRPr lang="en-US">
            <a:solidFill>
              <a:schemeClr val="bg2"/>
            </a:solidFill>
          </a:endParaRPr>
        </a:p>
      </dgm:t>
    </dgm:pt>
    <dgm:pt modelId="{2AE203F5-654D-4725-A56C-9E8F383F3A3B}" type="parTrans" cxnId="{6E87E36F-0690-4B0A-AAC1-48EE19A1984E}">
      <dgm:prSet/>
      <dgm:spPr/>
      <dgm:t>
        <a:bodyPr/>
        <a:lstStyle/>
        <a:p>
          <a:endParaRPr lang="en-US">
            <a:solidFill>
              <a:schemeClr val="bg2"/>
            </a:solidFill>
          </a:endParaRPr>
        </a:p>
      </dgm:t>
    </dgm:pt>
    <dgm:pt modelId="{66A1E2EA-4E88-4B6B-AB03-02977AC6B306}" type="sibTrans" cxnId="{6E87E36F-0690-4B0A-AAC1-48EE19A1984E}">
      <dgm:prSet/>
      <dgm:spPr/>
      <dgm:t>
        <a:bodyPr/>
        <a:lstStyle/>
        <a:p>
          <a:endParaRPr lang="en-US">
            <a:solidFill>
              <a:schemeClr val="bg2"/>
            </a:solidFill>
          </a:endParaRPr>
        </a:p>
      </dgm:t>
    </dgm:pt>
    <dgm:pt modelId="{E7DBE085-9D30-40BF-85F2-338ED38A41B2}">
      <dgm:prSet/>
      <dgm:spPr/>
      <dgm:t>
        <a:bodyPr/>
        <a:lstStyle/>
        <a:p>
          <a:r>
            <a:rPr lang="en-US" b="0" i="0" baseline="0">
              <a:solidFill>
                <a:schemeClr val="bg2"/>
              </a:solidFill>
            </a:rPr>
            <a:t>In a recent study of action plan use in an adult epilepsy center, 83% of patients who reported they did not have the knowledge to recognize seizure emergencies before using the action plan reported an improvement after using the plan</a:t>
          </a:r>
          <a:endParaRPr lang="en-US">
            <a:solidFill>
              <a:schemeClr val="bg2"/>
            </a:solidFill>
          </a:endParaRPr>
        </a:p>
      </dgm:t>
    </dgm:pt>
    <dgm:pt modelId="{9B37225F-68F8-41CC-99C8-FD630DCC69F7}" type="parTrans" cxnId="{216F4CE4-E99C-4185-BD9A-90C0975DFADD}">
      <dgm:prSet/>
      <dgm:spPr/>
      <dgm:t>
        <a:bodyPr/>
        <a:lstStyle/>
        <a:p>
          <a:endParaRPr lang="en-US">
            <a:solidFill>
              <a:schemeClr val="bg2"/>
            </a:solidFill>
          </a:endParaRPr>
        </a:p>
      </dgm:t>
    </dgm:pt>
    <dgm:pt modelId="{1A88E814-012D-44F7-B035-5F3489DF8955}" type="sibTrans" cxnId="{216F4CE4-E99C-4185-BD9A-90C0975DFADD}">
      <dgm:prSet/>
      <dgm:spPr/>
      <dgm:t>
        <a:bodyPr/>
        <a:lstStyle/>
        <a:p>
          <a:endParaRPr lang="en-US">
            <a:solidFill>
              <a:schemeClr val="bg2"/>
            </a:solidFill>
          </a:endParaRPr>
        </a:p>
      </dgm:t>
    </dgm:pt>
    <dgm:pt modelId="{17214E22-DBE3-44C6-A9EF-6F12208A4119}" type="pres">
      <dgm:prSet presAssocID="{951D15A3-B59D-4854-B40E-6C7E4AC10794}" presName="linear" presStyleCnt="0">
        <dgm:presLayoutVars>
          <dgm:animLvl val="lvl"/>
          <dgm:resizeHandles val="exact"/>
        </dgm:presLayoutVars>
      </dgm:prSet>
      <dgm:spPr/>
    </dgm:pt>
    <dgm:pt modelId="{26246EC4-2FAE-4895-8925-F21FD1013C81}" type="pres">
      <dgm:prSet presAssocID="{6B4FE072-6368-4FC5-8ACF-61B1DA3E6155}" presName="parentText" presStyleLbl="node1" presStyleIdx="0" presStyleCnt="4">
        <dgm:presLayoutVars>
          <dgm:chMax val="0"/>
          <dgm:bulletEnabled val="1"/>
        </dgm:presLayoutVars>
      </dgm:prSet>
      <dgm:spPr/>
    </dgm:pt>
    <dgm:pt modelId="{C269C4B9-B966-409A-BD19-616771150FD6}" type="pres">
      <dgm:prSet presAssocID="{DF5E6E49-7B3A-4AB5-8858-6184F4B4E691}" presName="spacer" presStyleCnt="0"/>
      <dgm:spPr/>
    </dgm:pt>
    <dgm:pt modelId="{D85A75CB-FF6D-47E4-A702-748BB74E3355}" type="pres">
      <dgm:prSet presAssocID="{CA276A63-3E06-42D9-BC5A-0F727D9B27F5}" presName="parentText" presStyleLbl="node1" presStyleIdx="1" presStyleCnt="4">
        <dgm:presLayoutVars>
          <dgm:chMax val="0"/>
          <dgm:bulletEnabled val="1"/>
        </dgm:presLayoutVars>
      </dgm:prSet>
      <dgm:spPr/>
    </dgm:pt>
    <dgm:pt modelId="{FC459BE1-C9E2-4953-BD88-701B36030908}" type="pres">
      <dgm:prSet presAssocID="{275EFAC1-107F-4B04-BF07-7C6E5B66B0F6}" presName="spacer" presStyleCnt="0"/>
      <dgm:spPr/>
    </dgm:pt>
    <dgm:pt modelId="{3B5F3A9E-6993-40AA-AD7F-4707D4995103}" type="pres">
      <dgm:prSet presAssocID="{97472D0D-C0F8-4A59-9FC1-CA695555A2DD}" presName="parentText" presStyleLbl="node1" presStyleIdx="2" presStyleCnt="4">
        <dgm:presLayoutVars>
          <dgm:chMax val="0"/>
          <dgm:bulletEnabled val="1"/>
        </dgm:presLayoutVars>
      </dgm:prSet>
      <dgm:spPr/>
    </dgm:pt>
    <dgm:pt modelId="{2B38C09D-DCD3-447D-BCD8-8E8EA87F5B89}" type="pres">
      <dgm:prSet presAssocID="{66A1E2EA-4E88-4B6B-AB03-02977AC6B306}" presName="spacer" presStyleCnt="0"/>
      <dgm:spPr/>
    </dgm:pt>
    <dgm:pt modelId="{75DBDCBA-E1E5-4B2C-8E49-52ECEEBBF1D2}" type="pres">
      <dgm:prSet presAssocID="{E7DBE085-9D30-40BF-85F2-338ED38A41B2}" presName="parentText" presStyleLbl="node1" presStyleIdx="3" presStyleCnt="4">
        <dgm:presLayoutVars>
          <dgm:chMax val="0"/>
          <dgm:bulletEnabled val="1"/>
        </dgm:presLayoutVars>
      </dgm:prSet>
      <dgm:spPr/>
    </dgm:pt>
  </dgm:ptLst>
  <dgm:cxnLst>
    <dgm:cxn modelId="{78CFF94A-B88D-4459-A2F7-D7D1DA01216C}" type="presOf" srcId="{6B4FE072-6368-4FC5-8ACF-61B1DA3E6155}" destId="{26246EC4-2FAE-4895-8925-F21FD1013C81}" srcOrd="0" destOrd="0" presId="urn:microsoft.com/office/officeart/2005/8/layout/vList2"/>
    <dgm:cxn modelId="{6E87E36F-0690-4B0A-AAC1-48EE19A1984E}" srcId="{951D15A3-B59D-4854-B40E-6C7E4AC10794}" destId="{97472D0D-C0F8-4A59-9FC1-CA695555A2DD}" srcOrd="2" destOrd="0" parTransId="{2AE203F5-654D-4725-A56C-9E8F383F3A3B}" sibTransId="{66A1E2EA-4E88-4B6B-AB03-02977AC6B306}"/>
    <dgm:cxn modelId="{FDBCCE5A-3C0D-409F-914C-82682A8C2B1F}" type="presOf" srcId="{951D15A3-B59D-4854-B40E-6C7E4AC10794}" destId="{17214E22-DBE3-44C6-A9EF-6F12208A4119}" srcOrd="0" destOrd="0" presId="urn:microsoft.com/office/officeart/2005/8/layout/vList2"/>
    <dgm:cxn modelId="{2CF5FCAC-A319-4A29-B1A4-DC4C075A5304}" type="presOf" srcId="{CA276A63-3E06-42D9-BC5A-0F727D9B27F5}" destId="{D85A75CB-FF6D-47E4-A702-748BB74E3355}" srcOrd="0" destOrd="0" presId="urn:microsoft.com/office/officeart/2005/8/layout/vList2"/>
    <dgm:cxn modelId="{49D039B2-0193-4FDF-8D20-04BE0DBF7A51}" type="presOf" srcId="{97472D0D-C0F8-4A59-9FC1-CA695555A2DD}" destId="{3B5F3A9E-6993-40AA-AD7F-4707D4995103}" srcOrd="0" destOrd="0" presId="urn:microsoft.com/office/officeart/2005/8/layout/vList2"/>
    <dgm:cxn modelId="{74FB42BE-47E3-49CD-B4FC-DCE27D0BD8FF}" srcId="{951D15A3-B59D-4854-B40E-6C7E4AC10794}" destId="{CA276A63-3E06-42D9-BC5A-0F727D9B27F5}" srcOrd="1" destOrd="0" parTransId="{11914888-A940-40D3-9B93-8AE1DAC489E6}" sibTransId="{275EFAC1-107F-4B04-BF07-7C6E5B66B0F6}"/>
    <dgm:cxn modelId="{283AE5C5-F28E-4846-884A-2D128C533DD4}" srcId="{951D15A3-B59D-4854-B40E-6C7E4AC10794}" destId="{6B4FE072-6368-4FC5-8ACF-61B1DA3E6155}" srcOrd="0" destOrd="0" parTransId="{430ECB3A-F8FF-4A59-BB27-FAAD077A057F}" sibTransId="{DF5E6E49-7B3A-4AB5-8858-6184F4B4E691}"/>
    <dgm:cxn modelId="{216F4CE4-E99C-4185-BD9A-90C0975DFADD}" srcId="{951D15A3-B59D-4854-B40E-6C7E4AC10794}" destId="{E7DBE085-9D30-40BF-85F2-338ED38A41B2}" srcOrd="3" destOrd="0" parTransId="{9B37225F-68F8-41CC-99C8-FD630DCC69F7}" sibTransId="{1A88E814-012D-44F7-B035-5F3489DF8955}"/>
    <dgm:cxn modelId="{E11858E8-8B8D-4491-8F5D-AF5F4B516747}" type="presOf" srcId="{E7DBE085-9D30-40BF-85F2-338ED38A41B2}" destId="{75DBDCBA-E1E5-4B2C-8E49-52ECEEBBF1D2}" srcOrd="0" destOrd="0" presId="urn:microsoft.com/office/officeart/2005/8/layout/vList2"/>
    <dgm:cxn modelId="{5AA5A921-E8D3-4753-9B07-357B7195B403}" type="presParOf" srcId="{17214E22-DBE3-44C6-A9EF-6F12208A4119}" destId="{26246EC4-2FAE-4895-8925-F21FD1013C81}" srcOrd="0" destOrd="0" presId="urn:microsoft.com/office/officeart/2005/8/layout/vList2"/>
    <dgm:cxn modelId="{E2DFD438-9DE6-4DE4-9908-0733F64B6E2A}" type="presParOf" srcId="{17214E22-DBE3-44C6-A9EF-6F12208A4119}" destId="{C269C4B9-B966-409A-BD19-616771150FD6}" srcOrd="1" destOrd="0" presId="urn:microsoft.com/office/officeart/2005/8/layout/vList2"/>
    <dgm:cxn modelId="{69E27980-CAAB-4C27-AF18-94DD518732AB}" type="presParOf" srcId="{17214E22-DBE3-44C6-A9EF-6F12208A4119}" destId="{D85A75CB-FF6D-47E4-A702-748BB74E3355}" srcOrd="2" destOrd="0" presId="urn:microsoft.com/office/officeart/2005/8/layout/vList2"/>
    <dgm:cxn modelId="{E6E31066-BB2A-4DD2-83FD-C598D8674CA5}" type="presParOf" srcId="{17214E22-DBE3-44C6-A9EF-6F12208A4119}" destId="{FC459BE1-C9E2-4953-BD88-701B36030908}" srcOrd="3" destOrd="0" presId="urn:microsoft.com/office/officeart/2005/8/layout/vList2"/>
    <dgm:cxn modelId="{696DC8DC-6C99-4DB2-899E-616A88E9F856}" type="presParOf" srcId="{17214E22-DBE3-44C6-A9EF-6F12208A4119}" destId="{3B5F3A9E-6993-40AA-AD7F-4707D4995103}" srcOrd="4" destOrd="0" presId="urn:microsoft.com/office/officeart/2005/8/layout/vList2"/>
    <dgm:cxn modelId="{37BB45EF-8596-4147-8C4A-CAF28ABDB825}" type="presParOf" srcId="{17214E22-DBE3-44C6-A9EF-6F12208A4119}" destId="{2B38C09D-DCD3-447D-BCD8-8E8EA87F5B89}" srcOrd="5" destOrd="0" presId="urn:microsoft.com/office/officeart/2005/8/layout/vList2"/>
    <dgm:cxn modelId="{97B11520-18F0-4509-A8BE-716634EFBF6D}" type="presParOf" srcId="{17214E22-DBE3-44C6-A9EF-6F12208A4119}" destId="{75DBDCBA-E1E5-4B2C-8E49-52ECEEBBF1D2}"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DC76EC1-5620-48C0-93A4-FABD9755FB1C}" type="doc">
      <dgm:prSet loTypeId="urn:diagrams.loki3.com/VaryingWidthList" loCatId="list" qsTypeId="urn:microsoft.com/office/officeart/2005/8/quickstyle/simple4" qsCatId="simple" csTypeId="urn:microsoft.com/office/officeart/2005/8/colors/colorful3" csCatId="colorful" phldr="1"/>
      <dgm:spPr/>
      <dgm:t>
        <a:bodyPr/>
        <a:lstStyle/>
        <a:p>
          <a:endParaRPr lang="en-US"/>
        </a:p>
      </dgm:t>
    </dgm:pt>
    <dgm:pt modelId="{DEF3E288-5E5F-42EE-B88E-BBF8230D8E85}">
      <dgm:prSet/>
      <dgm:spPr>
        <a:solidFill>
          <a:schemeClr val="accent6"/>
        </a:solidFill>
      </dgm:spPr>
      <dgm:t>
        <a:bodyPr/>
        <a:lstStyle/>
        <a:p>
          <a:r>
            <a:rPr lang="en-US" b="0" i="0" baseline="0">
              <a:solidFill>
                <a:schemeClr val="bg2"/>
              </a:solidFill>
            </a:rPr>
            <a:t>History of cluster seizures/acute repetitive seizures</a:t>
          </a:r>
          <a:endParaRPr lang="en-US">
            <a:solidFill>
              <a:schemeClr val="bg2"/>
            </a:solidFill>
          </a:endParaRPr>
        </a:p>
      </dgm:t>
    </dgm:pt>
    <dgm:pt modelId="{8988C7A4-1086-4BE2-8235-22C831C7A6E0}" type="parTrans" cxnId="{F0CEF0F9-0C7E-4549-8F77-37A9B7198501}">
      <dgm:prSet/>
      <dgm:spPr/>
      <dgm:t>
        <a:bodyPr/>
        <a:lstStyle/>
        <a:p>
          <a:endParaRPr lang="en-US">
            <a:solidFill>
              <a:schemeClr val="bg2"/>
            </a:solidFill>
          </a:endParaRPr>
        </a:p>
      </dgm:t>
    </dgm:pt>
    <dgm:pt modelId="{8FF2481C-364D-44F0-9CD0-0FD8B020A283}" type="sibTrans" cxnId="{F0CEF0F9-0C7E-4549-8F77-37A9B7198501}">
      <dgm:prSet/>
      <dgm:spPr/>
      <dgm:t>
        <a:bodyPr/>
        <a:lstStyle/>
        <a:p>
          <a:endParaRPr lang="en-US">
            <a:solidFill>
              <a:schemeClr val="bg2"/>
            </a:solidFill>
          </a:endParaRPr>
        </a:p>
      </dgm:t>
    </dgm:pt>
    <dgm:pt modelId="{9F45882B-B37E-439F-88D7-107BA08E486A}">
      <dgm:prSet/>
      <dgm:spPr>
        <a:solidFill>
          <a:schemeClr val="accent6">
            <a:lumMod val="60000"/>
            <a:lumOff val="40000"/>
          </a:schemeClr>
        </a:solidFill>
      </dgm:spPr>
      <dgm:t>
        <a:bodyPr/>
        <a:lstStyle/>
        <a:p>
          <a:r>
            <a:rPr lang="en-US" b="0" i="0" baseline="0">
              <a:solidFill>
                <a:schemeClr val="bg2"/>
              </a:solidFill>
            </a:rPr>
            <a:t>History of prolonged seizures</a:t>
          </a:r>
          <a:endParaRPr lang="en-US">
            <a:solidFill>
              <a:schemeClr val="bg2"/>
            </a:solidFill>
          </a:endParaRPr>
        </a:p>
      </dgm:t>
    </dgm:pt>
    <dgm:pt modelId="{037E7EB6-5FF3-4DB3-A5E6-1E5C6DD9FFD4}" type="parTrans" cxnId="{7B75A492-EEE5-44EE-B4AA-50312C5AC343}">
      <dgm:prSet/>
      <dgm:spPr/>
      <dgm:t>
        <a:bodyPr/>
        <a:lstStyle/>
        <a:p>
          <a:endParaRPr lang="en-US">
            <a:solidFill>
              <a:schemeClr val="bg2"/>
            </a:solidFill>
          </a:endParaRPr>
        </a:p>
      </dgm:t>
    </dgm:pt>
    <dgm:pt modelId="{5F03A860-2DC1-4A77-A917-7653FC7324D8}" type="sibTrans" cxnId="{7B75A492-EEE5-44EE-B4AA-50312C5AC343}">
      <dgm:prSet/>
      <dgm:spPr/>
      <dgm:t>
        <a:bodyPr/>
        <a:lstStyle/>
        <a:p>
          <a:endParaRPr lang="en-US">
            <a:solidFill>
              <a:schemeClr val="bg2"/>
            </a:solidFill>
          </a:endParaRPr>
        </a:p>
      </dgm:t>
    </dgm:pt>
    <dgm:pt modelId="{BF021A29-BE6C-427F-8A34-59D66219A220}">
      <dgm:prSet/>
      <dgm:spPr>
        <a:solidFill>
          <a:schemeClr val="accent3"/>
        </a:solidFill>
      </dgm:spPr>
      <dgm:t>
        <a:bodyPr/>
        <a:lstStyle/>
        <a:p>
          <a:r>
            <a:rPr lang="en-US" b="0" i="0" baseline="0">
              <a:solidFill>
                <a:schemeClr val="bg2"/>
              </a:solidFill>
            </a:rPr>
            <a:t>History of status epilepticus </a:t>
          </a:r>
          <a:endParaRPr lang="en-US">
            <a:solidFill>
              <a:schemeClr val="bg2"/>
            </a:solidFill>
          </a:endParaRPr>
        </a:p>
      </dgm:t>
    </dgm:pt>
    <dgm:pt modelId="{DDD5AB3E-D3A8-4E95-80CE-199A33D95859}" type="parTrans" cxnId="{67E0F67C-D1BF-40AA-91AF-F74EE5A59414}">
      <dgm:prSet/>
      <dgm:spPr/>
      <dgm:t>
        <a:bodyPr/>
        <a:lstStyle/>
        <a:p>
          <a:endParaRPr lang="en-US">
            <a:solidFill>
              <a:schemeClr val="bg2"/>
            </a:solidFill>
          </a:endParaRPr>
        </a:p>
      </dgm:t>
    </dgm:pt>
    <dgm:pt modelId="{296719BC-3D18-4F9B-B04F-B1E3782642FB}" type="sibTrans" cxnId="{67E0F67C-D1BF-40AA-91AF-F74EE5A59414}">
      <dgm:prSet/>
      <dgm:spPr/>
      <dgm:t>
        <a:bodyPr/>
        <a:lstStyle/>
        <a:p>
          <a:endParaRPr lang="en-US">
            <a:solidFill>
              <a:schemeClr val="bg2"/>
            </a:solidFill>
          </a:endParaRPr>
        </a:p>
      </dgm:t>
    </dgm:pt>
    <dgm:pt modelId="{5A88DE93-D6A0-41C9-BFEA-EC3DDAB6074E}">
      <dgm:prSet/>
      <dgm:spPr>
        <a:solidFill>
          <a:schemeClr val="accent3">
            <a:lumMod val="60000"/>
            <a:lumOff val="40000"/>
          </a:schemeClr>
        </a:solidFill>
      </dgm:spPr>
      <dgm:t>
        <a:bodyPr/>
        <a:lstStyle/>
        <a:p>
          <a:r>
            <a:rPr lang="en-US" b="0" i="0" baseline="0">
              <a:solidFill>
                <a:schemeClr val="tx1"/>
              </a:solidFill>
            </a:rPr>
            <a:t>History of convulsive status epilepticus </a:t>
          </a:r>
          <a:endParaRPr lang="en-US">
            <a:solidFill>
              <a:schemeClr val="tx1"/>
            </a:solidFill>
          </a:endParaRPr>
        </a:p>
      </dgm:t>
    </dgm:pt>
    <dgm:pt modelId="{688197FA-4EF9-4F2F-81F7-29CA539122D1}" type="parTrans" cxnId="{95C1C33A-4954-4275-A3A3-19E4F443D854}">
      <dgm:prSet/>
      <dgm:spPr/>
      <dgm:t>
        <a:bodyPr/>
        <a:lstStyle/>
        <a:p>
          <a:endParaRPr lang="en-US">
            <a:solidFill>
              <a:schemeClr val="bg2"/>
            </a:solidFill>
          </a:endParaRPr>
        </a:p>
      </dgm:t>
    </dgm:pt>
    <dgm:pt modelId="{9705919F-AFCD-4BB3-81D4-1542FFE4CB85}" type="sibTrans" cxnId="{95C1C33A-4954-4275-A3A3-19E4F443D854}">
      <dgm:prSet/>
      <dgm:spPr/>
      <dgm:t>
        <a:bodyPr/>
        <a:lstStyle/>
        <a:p>
          <a:endParaRPr lang="en-US">
            <a:solidFill>
              <a:schemeClr val="bg2"/>
            </a:solidFill>
          </a:endParaRPr>
        </a:p>
      </dgm:t>
    </dgm:pt>
    <dgm:pt modelId="{B5CF72AE-7300-4660-B94D-B991F7E57177}" type="pres">
      <dgm:prSet presAssocID="{9DC76EC1-5620-48C0-93A4-FABD9755FB1C}" presName="Name0" presStyleCnt="0">
        <dgm:presLayoutVars>
          <dgm:resizeHandles/>
        </dgm:presLayoutVars>
      </dgm:prSet>
      <dgm:spPr/>
    </dgm:pt>
    <dgm:pt modelId="{7CA4EE55-CF34-45C6-9429-5116DBAA46E1}" type="pres">
      <dgm:prSet presAssocID="{DEF3E288-5E5F-42EE-B88E-BBF8230D8E85}" presName="text" presStyleLbl="node1" presStyleIdx="0" presStyleCnt="4">
        <dgm:presLayoutVars>
          <dgm:bulletEnabled val="1"/>
        </dgm:presLayoutVars>
      </dgm:prSet>
      <dgm:spPr/>
    </dgm:pt>
    <dgm:pt modelId="{3CE79DDE-F50B-44D0-9CF5-ABED88F712E6}" type="pres">
      <dgm:prSet presAssocID="{8FF2481C-364D-44F0-9CD0-0FD8B020A283}" presName="space" presStyleCnt="0"/>
      <dgm:spPr/>
    </dgm:pt>
    <dgm:pt modelId="{64D83DA0-F36F-4FF7-AC2A-A5EACE397514}" type="pres">
      <dgm:prSet presAssocID="{9F45882B-B37E-439F-88D7-107BA08E486A}" presName="text" presStyleLbl="node1" presStyleIdx="1" presStyleCnt="4">
        <dgm:presLayoutVars>
          <dgm:bulletEnabled val="1"/>
        </dgm:presLayoutVars>
      </dgm:prSet>
      <dgm:spPr/>
    </dgm:pt>
    <dgm:pt modelId="{D0CDEA65-20A6-4FBF-B1C6-3B0AAE3C287B}" type="pres">
      <dgm:prSet presAssocID="{5F03A860-2DC1-4A77-A917-7653FC7324D8}" presName="space" presStyleCnt="0"/>
      <dgm:spPr/>
    </dgm:pt>
    <dgm:pt modelId="{8945C9E7-9716-4994-839C-422F68C0CA39}" type="pres">
      <dgm:prSet presAssocID="{BF021A29-BE6C-427F-8A34-59D66219A220}" presName="text" presStyleLbl="node1" presStyleIdx="2" presStyleCnt="4">
        <dgm:presLayoutVars>
          <dgm:bulletEnabled val="1"/>
        </dgm:presLayoutVars>
      </dgm:prSet>
      <dgm:spPr/>
    </dgm:pt>
    <dgm:pt modelId="{D58FE3BD-D28F-4845-BE83-0233E8A5FF0D}" type="pres">
      <dgm:prSet presAssocID="{296719BC-3D18-4F9B-B04F-B1E3782642FB}" presName="space" presStyleCnt="0"/>
      <dgm:spPr/>
    </dgm:pt>
    <dgm:pt modelId="{4DEA06D2-1657-474D-AE6A-6AF3F9A32752}" type="pres">
      <dgm:prSet presAssocID="{5A88DE93-D6A0-41C9-BFEA-EC3DDAB6074E}" presName="text" presStyleLbl="node1" presStyleIdx="3" presStyleCnt="4">
        <dgm:presLayoutVars>
          <dgm:bulletEnabled val="1"/>
        </dgm:presLayoutVars>
      </dgm:prSet>
      <dgm:spPr/>
    </dgm:pt>
  </dgm:ptLst>
  <dgm:cxnLst>
    <dgm:cxn modelId="{D6B47710-2870-49A0-BD4E-371E2B475BF3}" type="presOf" srcId="{BF021A29-BE6C-427F-8A34-59D66219A220}" destId="{8945C9E7-9716-4994-839C-422F68C0CA39}" srcOrd="0" destOrd="0" presId="urn:diagrams.loki3.com/VaryingWidthList"/>
    <dgm:cxn modelId="{95C1C33A-4954-4275-A3A3-19E4F443D854}" srcId="{9DC76EC1-5620-48C0-93A4-FABD9755FB1C}" destId="{5A88DE93-D6A0-41C9-BFEA-EC3DDAB6074E}" srcOrd="3" destOrd="0" parTransId="{688197FA-4EF9-4F2F-81F7-29CA539122D1}" sibTransId="{9705919F-AFCD-4BB3-81D4-1542FFE4CB85}"/>
    <dgm:cxn modelId="{D38ADF4A-F5D7-4CA6-95E1-E67FD8A5CB6E}" type="presOf" srcId="{9DC76EC1-5620-48C0-93A4-FABD9755FB1C}" destId="{B5CF72AE-7300-4660-B94D-B991F7E57177}" srcOrd="0" destOrd="0" presId="urn:diagrams.loki3.com/VaryingWidthList"/>
    <dgm:cxn modelId="{67E0F67C-D1BF-40AA-91AF-F74EE5A59414}" srcId="{9DC76EC1-5620-48C0-93A4-FABD9755FB1C}" destId="{BF021A29-BE6C-427F-8A34-59D66219A220}" srcOrd="2" destOrd="0" parTransId="{DDD5AB3E-D3A8-4E95-80CE-199A33D95859}" sibTransId="{296719BC-3D18-4F9B-B04F-B1E3782642FB}"/>
    <dgm:cxn modelId="{74036781-22BD-448C-917F-6856C5262D3B}" type="presOf" srcId="{DEF3E288-5E5F-42EE-B88E-BBF8230D8E85}" destId="{7CA4EE55-CF34-45C6-9429-5116DBAA46E1}" srcOrd="0" destOrd="0" presId="urn:diagrams.loki3.com/VaryingWidthList"/>
    <dgm:cxn modelId="{0BAD318E-6987-418B-B4C1-820C8A65ED9B}" type="presOf" srcId="{5A88DE93-D6A0-41C9-BFEA-EC3DDAB6074E}" destId="{4DEA06D2-1657-474D-AE6A-6AF3F9A32752}" srcOrd="0" destOrd="0" presId="urn:diagrams.loki3.com/VaryingWidthList"/>
    <dgm:cxn modelId="{7B75A492-EEE5-44EE-B4AA-50312C5AC343}" srcId="{9DC76EC1-5620-48C0-93A4-FABD9755FB1C}" destId="{9F45882B-B37E-439F-88D7-107BA08E486A}" srcOrd="1" destOrd="0" parTransId="{037E7EB6-5FF3-4DB3-A5E6-1E5C6DD9FFD4}" sibTransId="{5F03A860-2DC1-4A77-A917-7653FC7324D8}"/>
    <dgm:cxn modelId="{AE0ACCD3-7FD3-435C-BF53-6A63C24A3072}" type="presOf" srcId="{9F45882B-B37E-439F-88D7-107BA08E486A}" destId="{64D83DA0-F36F-4FF7-AC2A-A5EACE397514}" srcOrd="0" destOrd="0" presId="urn:diagrams.loki3.com/VaryingWidthList"/>
    <dgm:cxn modelId="{F0CEF0F9-0C7E-4549-8F77-37A9B7198501}" srcId="{9DC76EC1-5620-48C0-93A4-FABD9755FB1C}" destId="{DEF3E288-5E5F-42EE-B88E-BBF8230D8E85}" srcOrd="0" destOrd="0" parTransId="{8988C7A4-1086-4BE2-8235-22C831C7A6E0}" sibTransId="{8FF2481C-364D-44F0-9CD0-0FD8B020A283}"/>
    <dgm:cxn modelId="{A5039553-3520-4DD3-A751-1E3BC0552814}" type="presParOf" srcId="{B5CF72AE-7300-4660-B94D-B991F7E57177}" destId="{7CA4EE55-CF34-45C6-9429-5116DBAA46E1}" srcOrd="0" destOrd="0" presId="urn:diagrams.loki3.com/VaryingWidthList"/>
    <dgm:cxn modelId="{B7B50A40-C116-4EAD-A66C-CC954AE72AAF}" type="presParOf" srcId="{B5CF72AE-7300-4660-B94D-B991F7E57177}" destId="{3CE79DDE-F50B-44D0-9CF5-ABED88F712E6}" srcOrd="1" destOrd="0" presId="urn:diagrams.loki3.com/VaryingWidthList"/>
    <dgm:cxn modelId="{1AD2BB33-DB63-45DF-96C8-F7C467BBB656}" type="presParOf" srcId="{B5CF72AE-7300-4660-B94D-B991F7E57177}" destId="{64D83DA0-F36F-4FF7-AC2A-A5EACE397514}" srcOrd="2" destOrd="0" presId="urn:diagrams.loki3.com/VaryingWidthList"/>
    <dgm:cxn modelId="{40EB54D1-3A6A-4F40-A495-51F69CD9D870}" type="presParOf" srcId="{B5CF72AE-7300-4660-B94D-B991F7E57177}" destId="{D0CDEA65-20A6-4FBF-B1C6-3B0AAE3C287B}" srcOrd="3" destOrd="0" presId="urn:diagrams.loki3.com/VaryingWidthList"/>
    <dgm:cxn modelId="{762CDB60-D5FF-465A-BC92-92507C279C4F}" type="presParOf" srcId="{B5CF72AE-7300-4660-B94D-B991F7E57177}" destId="{8945C9E7-9716-4994-839C-422F68C0CA39}" srcOrd="4" destOrd="0" presId="urn:diagrams.loki3.com/VaryingWidthList"/>
    <dgm:cxn modelId="{49C69812-5DE6-4F4C-B79E-180744EAF8BE}" type="presParOf" srcId="{B5CF72AE-7300-4660-B94D-B991F7E57177}" destId="{D58FE3BD-D28F-4845-BE83-0233E8A5FF0D}" srcOrd="5" destOrd="0" presId="urn:diagrams.loki3.com/VaryingWidthList"/>
    <dgm:cxn modelId="{63E94810-3E3A-4553-B41B-E58826DA8152}" type="presParOf" srcId="{B5CF72AE-7300-4660-B94D-B991F7E57177}" destId="{4DEA06D2-1657-474D-AE6A-6AF3F9A32752}" srcOrd="6"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A391F4C-1E76-4249-9314-FF64CED5ABE7}" type="doc">
      <dgm:prSet loTypeId="urn:microsoft.com/office/officeart/2008/layout/LinedList" loCatId="list" qsTypeId="urn:microsoft.com/office/officeart/2005/8/quickstyle/simple4" qsCatId="simple" csTypeId="urn:microsoft.com/office/officeart/2005/8/colors/accent1_2" csCatId="accent1"/>
      <dgm:spPr/>
      <dgm:t>
        <a:bodyPr/>
        <a:lstStyle/>
        <a:p>
          <a:endParaRPr lang="en-US"/>
        </a:p>
      </dgm:t>
    </dgm:pt>
    <dgm:pt modelId="{B46946CB-BA30-4924-9F0C-E6BC085EAEB3}">
      <dgm:prSet/>
      <dgm:spPr/>
      <dgm:t>
        <a:bodyPr/>
        <a:lstStyle/>
        <a:p>
          <a:r>
            <a:rPr lang="en-US" b="0" i="0" baseline="0"/>
            <a:t>Formulate strategies for counseling patients, family members, caregivers</a:t>
          </a:r>
          <a:endParaRPr lang="en-US"/>
        </a:p>
      </dgm:t>
    </dgm:pt>
    <dgm:pt modelId="{9FDDD8FC-F885-42BF-A0DD-50958EEB1974}" type="parTrans" cxnId="{83D5BBDA-413D-4CB1-B4F9-BD96B542756D}">
      <dgm:prSet/>
      <dgm:spPr/>
      <dgm:t>
        <a:bodyPr/>
        <a:lstStyle/>
        <a:p>
          <a:endParaRPr lang="en-US"/>
        </a:p>
      </dgm:t>
    </dgm:pt>
    <dgm:pt modelId="{CBE4D8F1-5975-4D44-A997-8A218B442D5A}" type="sibTrans" cxnId="{83D5BBDA-413D-4CB1-B4F9-BD96B542756D}">
      <dgm:prSet/>
      <dgm:spPr/>
      <dgm:t>
        <a:bodyPr/>
        <a:lstStyle/>
        <a:p>
          <a:endParaRPr lang="en-US"/>
        </a:p>
      </dgm:t>
    </dgm:pt>
    <dgm:pt modelId="{068A8238-A1F7-42E8-BA72-AA6B1DD9A416}">
      <dgm:prSet/>
      <dgm:spPr/>
      <dgm:t>
        <a:bodyPr/>
        <a:lstStyle/>
        <a:p>
          <a:r>
            <a:rPr lang="en-US" b="0" i="0" baseline="0"/>
            <a:t>Flexible, individualized seizure cluster definitions (rather than 1 all-encompassing definition) allow for customized variations in descriptions of the number of seizures and duration that define a seizure cluster for that patient, which may enhance a caregiver’s ability to recognize a seizure cluster quickly</a:t>
          </a:r>
          <a:endParaRPr lang="en-US"/>
        </a:p>
      </dgm:t>
    </dgm:pt>
    <dgm:pt modelId="{41E79287-3487-477A-B446-FAC07A10913F}" type="parTrans" cxnId="{83D3CA32-3A2F-441C-AC33-63AF454E373F}">
      <dgm:prSet/>
      <dgm:spPr/>
      <dgm:t>
        <a:bodyPr/>
        <a:lstStyle/>
        <a:p>
          <a:endParaRPr lang="en-US"/>
        </a:p>
      </dgm:t>
    </dgm:pt>
    <dgm:pt modelId="{37F273D0-9E99-40AC-BD7E-2B4233733706}" type="sibTrans" cxnId="{83D3CA32-3A2F-441C-AC33-63AF454E373F}">
      <dgm:prSet/>
      <dgm:spPr/>
      <dgm:t>
        <a:bodyPr/>
        <a:lstStyle/>
        <a:p>
          <a:endParaRPr lang="en-US"/>
        </a:p>
      </dgm:t>
    </dgm:pt>
    <dgm:pt modelId="{7EBE921E-8695-442C-B73D-CC6EC2EEC1BF}">
      <dgm:prSet/>
      <dgm:spPr/>
      <dgm:t>
        <a:bodyPr/>
        <a:lstStyle/>
        <a:p>
          <a:r>
            <a:rPr lang="en-US" b="0" i="0" baseline="0"/>
            <a:t>A study comparing traditional definitions with a computerized algorithm using individualized patient-specific definitions (taking into account baseline seizure frequency and natural variation), found that traditional definitions were more likely to miss or misidentify seizure clusters</a:t>
          </a:r>
          <a:endParaRPr lang="en-US"/>
        </a:p>
      </dgm:t>
    </dgm:pt>
    <dgm:pt modelId="{EA247324-85B9-45A2-B399-85EE29B15DA2}" type="parTrans" cxnId="{FCB5DF35-9467-4EB7-8DB4-C902B28D10FA}">
      <dgm:prSet/>
      <dgm:spPr/>
      <dgm:t>
        <a:bodyPr/>
        <a:lstStyle/>
        <a:p>
          <a:endParaRPr lang="en-US"/>
        </a:p>
      </dgm:t>
    </dgm:pt>
    <dgm:pt modelId="{D2A1AC3D-0609-4F53-A8C0-B02C3A8128C0}" type="sibTrans" cxnId="{FCB5DF35-9467-4EB7-8DB4-C902B28D10FA}">
      <dgm:prSet/>
      <dgm:spPr/>
      <dgm:t>
        <a:bodyPr/>
        <a:lstStyle/>
        <a:p>
          <a:endParaRPr lang="en-US"/>
        </a:p>
      </dgm:t>
    </dgm:pt>
    <dgm:pt modelId="{099A1D16-BBC2-450F-9536-1772BAF9591F}">
      <dgm:prSet/>
      <dgm:spPr/>
      <dgm:t>
        <a:bodyPr/>
        <a:lstStyle/>
        <a:p>
          <a:r>
            <a:rPr lang="en-US" b="0" i="0" baseline="0"/>
            <a:t>Customized definitions may be more sensitive for identifying seizure clusters</a:t>
          </a:r>
          <a:endParaRPr lang="en-US"/>
        </a:p>
      </dgm:t>
    </dgm:pt>
    <dgm:pt modelId="{F0CAEB03-BB67-4DB6-B5D0-E18781A0E0FD}" type="parTrans" cxnId="{38C95BBC-DBC6-4F49-A98D-5F4587433477}">
      <dgm:prSet/>
      <dgm:spPr/>
      <dgm:t>
        <a:bodyPr/>
        <a:lstStyle/>
        <a:p>
          <a:endParaRPr lang="en-US"/>
        </a:p>
      </dgm:t>
    </dgm:pt>
    <dgm:pt modelId="{58378EC7-3AC5-4A81-9AB4-780098737390}" type="sibTrans" cxnId="{38C95BBC-DBC6-4F49-A98D-5F4587433477}">
      <dgm:prSet/>
      <dgm:spPr/>
      <dgm:t>
        <a:bodyPr/>
        <a:lstStyle/>
        <a:p>
          <a:endParaRPr lang="en-US"/>
        </a:p>
      </dgm:t>
    </dgm:pt>
    <dgm:pt modelId="{0685F3B5-D2B3-418C-BB21-DEBAFC849AAC}" type="pres">
      <dgm:prSet presAssocID="{AA391F4C-1E76-4249-9314-FF64CED5ABE7}" presName="vert0" presStyleCnt="0">
        <dgm:presLayoutVars>
          <dgm:dir/>
          <dgm:animOne val="branch"/>
          <dgm:animLvl val="lvl"/>
        </dgm:presLayoutVars>
      </dgm:prSet>
      <dgm:spPr/>
    </dgm:pt>
    <dgm:pt modelId="{10DE8661-6F40-4656-A64B-CAA9F5D2A03A}" type="pres">
      <dgm:prSet presAssocID="{B46946CB-BA30-4924-9F0C-E6BC085EAEB3}" presName="thickLine" presStyleLbl="alignNode1" presStyleIdx="0" presStyleCnt="4"/>
      <dgm:spPr/>
    </dgm:pt>
    <dgm:pt modelId="{39A3841B-8261-4649-A48D-407656EC5784}" type="pres">
      <dgm:prSet presAssocID="{B46946CB-BA30-4924-9F0C-E6BC085EAEB3}" presName="horz1" presStyleCnt="0"/>
      <dgm:spPr/>
    </dgm:pt>
    <dgm:pt modelId="{09033D74-5BDA-4D51-A130-B16AC01AA427}" type="pres">
      <dgm:prSet presAssocID="{B46946CB-BA30-4924-9F0C-E6BC085EAEB3}" presName="tx1" presStyleLbl="revTx" presStyleIdx="0" presStyleCnt="4"/>
      <dgm:spPr/>
    </dgm:pt>
    <dgm:pt modelId="{6A1A890C-2F8D-4F95-8907-239C11357FBD}" type="pres">
      <dgm:prSet presAssocID="{B46946CB-BA30-4924-9F0C-E6BC085EAEB3}" presName="vert1" presStyleCnt="0"/>
      <dgm:spPr/>
    </dgm:pt>
    <dgm:pt modelId="{2403A22C-63D8-4538-B681-CE9FDD9FE6A1}" type="pres">
      <dgm:prSet presAssocID="{068A8238-A1F7-42E8-BA72-AA6B1DD9A416}" presName="thickLine" presStyleLbl="alignNode1" presStyleIdx="1" presStyleCnt="4"/>
      <dgm:spPr/>
    </dgm:pt>
    <dgm:pt modelId="{9DC9261A-8740-489B-9C36-90397CCC44AB}" type="pres">
      <dgm:prSet presAssocID="{068A8238-A1F7-42E8-BA72-AA6B1DD9A416}" presName="horz1" presStyleCnt="0"/>
      <dgm:spPr/>
    </dgm:pt>
    <dgm:pt modelId="{15C5C2CD-37FE-4B49-8534-ED4FEA07660E}" type="pres">
      <dgm:prSet presAssocID="{068A8238-A1F7-42E8-BA72-AA6B1DD9A416}" presName="tx1" presStyleLbl="revTx" presStyleIdx="1" presStyleCnt="4"/>
      <dgm:spPr/>
    </dgm:pt>
    <dgm:pt modelId="{A2EC1798-ADB7-4C79-B597-82C843B5E371}" type="pres">
      <dgm:prSet presAssocID="{068A8238-A1F7-42E8-BA72-AA6B1DD9A416}" presName="vert1" presStyleCnt="0"/>
      <dgm:spPr/>
    </dgm:pt>
    <dgm:pt modelId="{D634697B-C586-4B31-AE6E-BD03CF72826E}" type="pres">
      <dgm:prSet presAssocID="{7EBE921E-8695-442C-B73D-CC6EC2EEC1BF}" presName="thickLine" presStyleLbl="alignNode1" presStyleIdx="2" presStyleCnt="4"/>
      <dgm:spPr/>
    </dgm:pt>
    <dgm:pt modelId="{82A1B035-EEAB-475C-A3A4-9A5E5AA2BAE9}" type="pres">
      <dgm:prSet presAssocID="{7EBE921E-8695-442C-B73D-CC6EC2EEC1BF}" presName="horz1" presStyleCnt="0"/>
      <dgm:spPr/>
    </dgm:pt>
    <dgm:pt modelId="{932199C0-0DB5-4BF2-8B46-BA9EAEBC63BB}" type="pres">
      <dgm:prSet presAssocID="{7EBE921E-8695-442C-B73D-CC6EC2EEC1BF}" presName="tx1" presStyleLbl="revTx" presStyleIdx="2" presStyleCnt="4"/>
      <dgm:spPr/>
    </dgm:pt>
    <dgm:pt modelId="{A466736D-566B-4C9C-85A5-DEB18FFBCCE0}" type="pres">
      <dgm:prSet presAssocID="{7EBE921E-8695-442C-B73D-CC6EC2EEC1BF}" presName="vert1" presStyleCnt="0"/>
      <dgm:spPr/>
    </dgm:pt>
    <dgm:pt modelId="{AFFCC9CC-CDA1-4484-AA14-5072631ACCC5}" type="pres">
      <dgm:prSet presAssocID="{099A1D16-BBC2-450F-9536-1772BAF9591F}" presName="thickLine" presStyleLbl="alignNode1" presStyleIdx="3" presStyleCnt="4"/>
      <dgm:spPr/>
    </dgm:pt>
    <dgm:pt modelId="{A0A2A62E-8869-4FAA-A94C-06DCD578A196}" type="pres">
      <dgm:prSet presAssocID="{099A1D16-BBC2-450F-9536-1772BAF9591F}" presName="horz1" presStyleCnt="0"/>
      <dgm:spPr/>
    </dgm:pt>
    <dgm:pt modelId="{73055FBE-44CE-4F97-A005-092042B012D8}" type="pres">
      <dgm:prSet presAssocID="{099A1D16-BBC2-450F-9536-1772BAF9591F}" presName="tx1" presStyleLbl="revTx" presStyleIdx="3" presStyleCnt="4"/>
      <dgm:spPr/>
    </dgm:pt>
    <dgm:pt modelId="{306BADFF-6F9E-4CD6-82AD-1087DE24D513}" type="pres">
      <dgm:prSet presAssocID="{099A1D16-BBC2-450F-9536-1772BAF9591F}" presName="vert1" presStyleCnt="0"/>
      <dgm:spPr/>
    </dgm:pt>
  </dgm:ptLst>
  <dgm:cxnLst>
    <dgm:cxn modelId="{3F183207-EAEC-4B9F-936D-03ADF5503026}" type="presOf" srcId="{AA391F4C-1E76-4249-9314-FF64CED5ABE7}" destId="{0685F3B5-D2B3-418C-BB21-DEBAFC849AAC}" srcOrd="0" destOrd="0" presId="urn:microsoft.com/office/officeart/2008/layout/LinedList"/>
    <dgm:cxn modelId="{6E88DB0E-4E58-4B05-AE05-0B175AAD4F62}" type="presOf" srcId="{B46946CB-BA30-4924-9F0C-E6BC085EAEB3}" destId="{09033D74-5BDA-4D51-A130-B16AC01AA427}" srcOrd="0" destOrd="0" presId="urn:microsoft.com/office/officeart/2008/layout/LinedList"/>
    <dgm:cxn modelId="{6767031F-99DE-475E-BE71-FA451CD5B519}" type="presOf" srcId="{7EBE921E-8695-442C-B73D-CC6EC2EEC1BF}" destId="{932199C0-0DB5-4BF2-8B46-BA9EAEBC63BB}" srcOrd="0" destOrd="0" presId="urn:microsoft.com/office/officeart/2008/layout/LinedList"/>
    <dgm:cxn modelId="{83D3CA32-3A2F-441C-AC33-63AF454E373F}" srcId="{AA391F4C-1E76-4249-9314-FF64CED5ABE7}" destId="{068A8238-A1F7-42E8-BA72-AA6B1DD9A416}" srcOrd="1" destOrd="0" parTransId="{41E79287-3487-477A-B446-FAC07A10913F}" sibTransId="{37F273D0-9E99-40AC-BD7E-2B4233733706}"/>
    <dgm:cxn modelId="{FCB5DF35-9467-4EB7-8DB4-C902B28D10FA}" srcId="{AA391F4C-1E76-4249-9314-FF64CED5ABE7}" destId="{7EBE921E-8695-442C-B73D-CC6EC2EEC1BF}" srcOrd="2" destOrd="0" parTransId="{EA247324-85B9-45A2-B399-85EE29B15DA2}" sibTransId="{D2A1AC3D-0609-4F53-A8C0-B02C3A8128C0}"/>
    <dgm:cxn modelId="{12E8BC6E-2ACC-433E-8154-869BBD301AE3}" type="presOf" srcId="{099A1D16-BBC2-450F-9536-1772BAF9591F}" destId="{73055FBE-44CE-4F97-A005-092042B012D8}" srcOrd="0" destOrd="0" presId="urn:microsoft.com/office/officeart/2008/layout/LinedList"/>
    <dgm:cxn modelId="{7A261B96-C200-475B-B4A9-456EABDA7F77}" type="presOf" srcId="{068A8238-A1F7-42E8-BA72-AA6B1DD9A416}" destId="{15C5C2CD-37FE-4B49-8534-ED4FEA07660E}" srcOrd="0" destOrd="0" presId="urn:microsoft.com/office/officeart/2008/layout/LinedList"/>
    <dgm:cxn modelId="{38C95BBC-DBC6-4F49-A98D-5F4587433477}" srcId="{AA391F4C-1E76-4249-9314-FF64CED5ABE7}" destId="{099A1D16-BBC2-450F-9536-1772BAF9591F}" srcOrd="3" destOrd="0" parTransId="{F0CAEB03-BB67-4DB6-B5D0-E18781A0E0FD}" sibTransId="{58378EC7-3AC5-4A81-9AB4-780098737390}"/>
    <dgm:cxn modelId="{83D5BBDA-413D-4CB1-B4F9-BD96B542756D}" srcId="{AA391F4C-1E76-4249-9314-FF64CED5ABE7}" destId="{B46946CB-BA30-4924-9F0C-E6BC085EAEB3}" srcOrd="0" destOrd="0" parTransId="{9FDDD8FC-F885-42BF-A0DD-50958EEB1974}" sibTransId="{CBE4D8F1-5975-4D44-A997-8A218B442D5A}"/>
    <dgm:cxn modelId="{404B24A9-DA31-4073-AF32-3343D02E7F3D}" type="presParOf" srcId="{0685F3B5-D2B3-418C-BB21-DEBAFC849AAC}" destId="{10DE8661-6F40-4656-A64B-CAA9F5D2A03A}" srcOrd="0" destOrd="0" presId="urn:microsoft.com/office/officeart/2008/layout/LinedList"/>
    <dgm:cxn modelId="{BA21F2C8-E19A-486E-BA40-4742CC8B0CC0}" type="presParOf" srcId="{0685F3B5-D2B3-418C-BB21-DEBAFC849AAC}" destId="{39A3841B-8261-4649-A48D-407656EC5784}" srcOrd="1" destOrd="0" presId="urn:microsoft.com/office/officeart/2008/layout/LinedList"/>
    <dgm:cxn modelId="{A89A89D7-C755-4F3D-8CC9-457E0B8A1C88}" type="presParOf" srcId="{39A3841B-8261-4649-A48D-407656EC5784}" destId="{09033D74-5BDA-4D51-A130-B16AC01AA427}" srcOrd="0" destOrd="0" presId="urn:microsoft.com/office/officeart/2008/layout/LinedList"/>
    <dgm:cxn modelId="{9DDB768A-C657-49AA-B62D-E78C2232E2AA}" type="presParOf" srcId="{39A3841B-8261-4649-A48D-407656EC5784}" destId="{6A1A890C-2F8D-4F95-8907-239C11357FBD}" srcOrd="1" destOrd="0" presId="urn:microsoft.com/office/officeart/2008/layout/LinedList"/>
    <dgm:cxn modelId="{2D953DA0-5A39-415C-AB9A-ADD58912C047}" type="presParOf" srcId="{0685F3B5-D2B3-418C-BB21-DEBAFC849AAC}" destId="{2403A22C-63D8-4538-B681-CE9FDD9FE6A1}" srcOrd="2" destOrd="0" presId="urn:microsoft.com/office/officeart/2008/layout/LinedList"/>
    <dgm:cxn modelId="{AFB18BB4-DD8C-4620-A4FC-F8DC6730C7BD}" type="presParOf" srcId="{0685F3B5-D2B3-418C-BB21-DEBAFC849AAC}" destId="{9DC9261A-8740-489B-9C36-90397CCC44AB}" srcOrd="3" destOrd="0" presId="urn:microsoft.com/office/officeart/2008/layout/LinedList"/>
    <dgm:cxn modelId="{F6181CC8-2046-44E8-9335-6539EB11201E}" type="presParOf" srcId="{9DC9261A-8740-489B-9C36-90397CCC44AB}" destId="{15C5C2CD-37FE-4B49-8534-ED4FEA07660E}" srcOrd="0" destOrd="0" presId="urn:microsoft.com/office/officeart/2008/layout/LinedList"/>
    <dgm:cxn modelId="{7849E4B6-B921-4A1A-A58A-22389A51914E}" type="presParOf" srcId="{9DC9261A-8740-489B-9C36-90397CCC44AB}" destId="{A2EC1798-ADB7-4C79-B597-82C843B5E371}" srcOrd="1" destOrd="0" presId="urn:microsoft.com/office/officeart/2008/layout/LinedList"/>
    <dgm:cxn modelId="{70ABAC20-EE95-4447-BDD9-BA5E74B069B2}" type="presParOf" srcId="{0685F3B5-D2B3-418C-BB21-DEBAFC849AAC}" destId="{D634697B-C586-4B31-AE6E-BD03CF72826E}" srcOrd="4" destOrd="0" presId="urn:microsoft.com/office/officeart/2008/layout/LinedList"/>
    <dgm:cxn modelId="{5E30C39B-A92E-421D-A2C1-9CC42BFF1BC7}" type="presParOf" srcId="{0685F3B5-D2B3-418C-BB21-DEBAFC849AAC}" destId="{82A1B035-EEAB-475C-A3A4-9A5E5AA2BAE9}" srcOrd="5" destOrd="0" presId="urn:microsoft.com/office/officeart/2008/layout/LinedList"/>
    <dgm:cxn modelId="{900676D7-B20A-4414-917C-7E6D64F96B83}" type="presParOf" srcId="{82A1B035-EEAB-475C-A3A4-9A5E5AA2BAE9}" destId="{932199C0-0DB5-4BF2-8B46-BA9EAEBC63BB}" srcOrd="0" destOrd="0" presId="urn:microsoft.com/office/officeart/2008/layout/LinedList"/>
    <dgm:cxn modelId="{27620484-3925-4F3F-A8FD-8D00828F9B2F}" type="presParOf" srcId="{82A1B035-EEAB-475C-A3A4-9A5E5AA2BAE9}" destId="{A466736D-566B-4C9C-85A5-DEB18FFBCCE0}" srcOrd="1" destOrd="0" presId="urn:microsoft.com/office/officeart/2008/layout/LinedList"/>
    <dgm:cxn modelId="{E5ABB559-15AE-4C11-8E4F-4821BE6380D3}" type="presParOf" srcId="{0685F3B5-D2B3-418C-BB21-DEBAFC849AAC}" destId="{AFFCC9CC-CDA1-4484-AA14-5072631ACCC5}" srcOrd="6" destOrd="0" presId="urn:microsoft.com/office/officeart/2008/layout/LinedList"/>
    <dgm:cxn modelId="{E072FA77-B07C-4736-AF0F-12C7B7E9AD0E}" type="presParOf" srcId="{0685F3B5-D2B3-418C-BB21-DEBAFC849AAC}" destId="{A0A2A62E-8869-4FAA-A94C-06DCD578A196}" srcOrd="7" destOrd="0" presId="urn:microsoft.com/office/officeart/2008/layout/LinedList"/>
    <dgm:cxn modelId="{79E0199C-7DD4-4211-ACE2-12C64CF1B051}" type="presParOf" srcId="{A0A2A62E-8869-4FAA-A94C-06DCD578A196}" destId="{73055FBE-44CE-4F97-A005-092042B012D8}" srcOrd="0" destOrd="0" presId="urn:microsoft.com/office/officeart/2008/layout/LinedList"/>
    <dgm:cxn modelId="{738CB346-A024-4C4D-9C22-9EB38D725EE9}" type="presParOf" srcId="{A0A2A62E-8869-4FAA-A94C-06DCD578A196}" destId="{306BADFF-6F9E-4CD6-82AD-1087DE24D513}"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138C51D9-873F-4353-AAEB-F0A355D32FFB}" type="doc">
      <dgm:prSet loTypeId="urn:microsoft.com/office/officeart/2005/8/layout/hList6" loCatId="list" qsTypeId="urn:microsoft.com/office/officeart/2005/8/quickstyle/simple4" qsCatId="simple" csTypeId="urn:microsoft.com/office/officeart/2005/8/colors/accent1_5" csCatId="accent1"/>
      <dgm:spPr/>
      <dgm:t>
        <a:bodyPr/>
        <a:lstStyle/>
        <a:p>
          <a:endParaRPr lang="en-US"/>
        </a:p>
      </dgm:t>
    </dgm:pt>
    <dgm:pt modelId="{E730B822-1D62-4257-89D5-6EC3046B6C65}">
      <dgm:prSet/>
      <dgm:spPr/>
      <dgm:t>
        <a:bodyPr/>
        <a:lstStyle/>
        <a:p>
          <a:r>
            <a:rPr lang="en-US" b="0" i="0" baseline="0">
              <a:solidFill>
                <a:schemeClr val="bg1"/>
              </a:solidFill>
            </a:rPr>
            <a:t>Format, literacy level, interpretation of visuals</a:t>
          </a:r>
          <a:endParaRPr lang="en-US">
            <a:solidFill>
              <a:schemeClr val="bg1"/>
            </a:solidFill>
          </a:endParaRPr>
        </a:p>
      </dgm:t>
    </dgm:pt>
    <dgm:pt modelId="{56A0D9BC-828A-4E9F-9098-B45E693CBC18}" type="parTrans" cxnId="{3CCE7F39-19A8-4D82-A5FB-ECD894F5A911}">
      <dgm:prSet/>
      <dgm:spPr/>
      <dgm:t>
        <a:bodyPr/>
        <a:lstStyle/>
        <a:p>
          <a:endParaRPr lang="en-US">
            <a:solidFill>
              <a:schemeClr val="tx1"/>
            </a:solidFill>
          </a:endParaRPr>
        </a:p>
      </dgm:t>
    </dgm:pt>
    <dgm:pt modelId="{D5B8441B-FBFB-45E9-A04E-08FFAD8AAE4F}" type="sibTrans" cxnId="{3CCE7F39-19A8-4D82-A5FB-ECD894F5A911}">
      <dgm:prSet/>
      <dgm:spPr/>
      <dgm:t>
        <a:bodyPr/>
        <a:lstStyle/>
        <a:p>
          <a:endParaRPr lang="en-US">
            <a:solidFill>
              <a:schemeClr val="tx1"/>
            </a:solidFill>
          </a:endParaRPr>
        </a:p>
      </dgm:t>
    </dgm:pt>
    <dgm:pt modelId="{3C48519C-31A1-45CC-9EAF-F40B166188D6}">
      <dgm:prSet/>
      <dgm:spPr/>
      <dgm:t>
        <a:bodyPr/>
        <a:lstStyle/>
        <a:p>
          <a:r>
            <a:rPr lang="en-US" b="0" i="0" baseline="0">
              <a:solidFill>
                <a:schemeClr val="bg1"/>
              </a:solidFill>
            </a:rPr>
            <a:t>Seizure information</a:t>
          </a:r>
          <a:endParaRPr lang="en-US">
            <a:solidFill>
              <a:schemeClr val="bg1"/>
            </a:solidFill>
          </a:endParaRPr>
        </a:p>
      </dgm:t>
    </dgm:pt>
    <dgm:pt modelId="{963463AE-37DF-46D1-878F-0BA7BAE9A2BB}" type="parTrans" cxnId="{7945C398-59B2-437A-862E-38AD5E4B8BF0}">
      <dgm:prSet/>
      <dgm:spPr/>
      <dgm:t>
        <a:bodyPr/>
        <a:lstStyle/>
        <a:p>
          <a:endParaRPr lang="en-US">
            <a:solidFill>
              <a:schemeClr val="tx1"/>
            </a:solidFill>
          </a:endParaRPr>
        </a:p>
      </dgm:t>
    </dgm:pt>
    <dgm:pt modelId="{DE561108-D2CD-4A9D-93C8-6C3BA2A8811C}" type="sibTrans" cxnId="{7945C398-59B2-437A-862E-38AD5E4B8BF0}">
      <dgm:prSet/>
      <dgm:spPr/>
      <dgm:t>
        <a:bodyPr/>
        <a:lstStyle/>
        <a:p>
          <a:endParaRPr lang="en-US">
            <a:solidFill>
              <a:schemeClr val="tx1"/>
            </a:solidFill>
          </a:endParaRPr>
        </a:p>
      </dgm:t>
    </dgm:pt>
    <dgm:pt modelId="{82E8F2F4-021D-4B78-BC4F-E9994C2A630B}">
      <dgm:prSet/>
      <dgm:spPr/>
      <dgm:t>
        <a:bodyPr/>
        <a:lstStyle/>
        <a:p>
          <a:r>
            <a:rPr lang="en-US" b="0" i="0" baseline="0">
              <a:solidFill>
                <a:schemeClr val="bg1"/>
              </a:solidFill>
            </a:rPr>
            <a:t>Seizure type, usual duration, emergency </a:t>
          </a:r>
          <a:endParaRPr lang="en-US">
            <a:solidFill>
              <a:schemeClr val="bg1"/>
            </a:solidFill>
          </a:endParaRPr>
        </a:p>
      </dgm:t>
    </dgm:pt>
    <dgm:pt modelId="{55D666BB-545A-4FEB-AD26-9CBFF0668708}" type="parTrans" cxnId="{1D8CAC1E-6E32-44BC-A7E9-864031AD269D}">
      <dgm:prSet/>
      <dgm:spPr/>
      <dgm:t>
        <a:bodyPr/>
        <a:lstStyle/>
        <a:p>
          <a:endParaRPr lang="en-US">
            <a:solidFill>
              <a:schemeClr val="tx1"/>
            </a:solidFill>
          </a:endParaRPr>
        </a:p>
      </dgm:t>
    </dgm:pt>
    <dgm:pt modelId="{397366D8-399F-4058-8449-8BDB65BD1E2C}" type="sibTrans" cxnId="{1D8CAC1E-6E32-44BC-A7E9-864031AD269D}">
      <dgm:prSet/>
      <dgm:spPr/>
      <dgm:t>
        <a:bodyPr/>
        <a:lstStyle/>
        <a:p>
          <a:endParaRPr lang="en-US">
            <a:solidFill>
              <a:schemeClr val="tx1"/>
            </a:solidFill>
          </a:endParaRPr>
        </a:p>
      </dgm:t>
    </dgm:pt>
    <dgm:pt modelId="{FF40697A-D1E6-4648-99CD-67D721EB9AD3}">
      <dgm:prSet/>
      <dgm:spPr/>
      <dgm:t>
        <a:bodyPr/>
        <a:lstStyle/>
        <a:p>
          <a:r>
            <a:rPr lang="en-US" b="0" i="0" baseline="0">
              <a:solidFill>
                <a:schemeClr val="bg1"/>
              </a:solidFill>
            </a:rPr>
            <a:t>When and when not to give rescue medication and when to call 911</a:t>
          </a:r>
          <a:endParaRPr lang="en-US">
            <a:solidFill>
              <a:schemeClr val="bg1"/>
            </a:solidFill>
          </a:endParaRPr>
        </a:p>
      </dgm:t>
    </dgm:pt>
    <dgm:pt modelId="{335793B8-6B76-4DF8-94BA-F99ABB03B6B3}" type="parTrans" cxnId="{2F667E1C-10B0-4A29-894E-BEDEB10378CB}">
      <dgm:prSet/>
      <dgm:spPr/>
      <dgm:t>
        <a:bodyPr/>
        <a:lstStyle/>
        <a:p>
          <a:endParaRPr lang="en-US">
            <a:solidFill>
              <a:schemeClr val="tx1"/>
            </a:solidFill>
          </a:endParaRPr>
        </a:p>
      </dgm:t>
    </dgm:pt>
    <dgm:pt modelId="{53181ADC-A970-4B9C-9039-6FD017F9DCC0}" type="sibTrans" cxnId="{2F667E1C-10B0-4A29-894E-BEDEB10378CB}">
      <dgm:prSet/>
      <dgm:spPr/>
      <dgm:t>
        <a:bodyPr/>
        <a:lstStyle/>
        <a:p>
          <a:endParaRPr lang="en-US">
            <a:solidFill>
              <a:schemeClr val="tx1"/>
            </a:solidFill>
          </a:endParaRPr>
        </a:p>
      </dgm:t>
    </dgm:pt>
    <dgm:pt modelId="{ABFE0230-8007-400F-8A32-2317F3B4CF0D}">
      <dgm:prSet/>
      <dgm:spPr/>
      <dgm:t>
        <a:bodyPr/>
        <a:lstStyle/>
        <a:p>
          <a:r>
            <a:rPr lang="en-US" b="0" i="0" baseline="0">
              <a:solidFill>
                <a:schemeClr val="bg1"/>
              </a:solidFill>
            </a:rPr>
            <a:t>Individualizing therapy = reduction in seizure burden </a:t>
          </a:r>
          <a:endParaRPr lang="en-US">
            <a:solidFill>
              <a:schemeClr val="bg1"/>
            </a:solidFill>
          </a:endParaRPr>
        </a:p>
      </dgm:t>
    </dgm:pt>
    <dgm:pt modelId="{0AFC8E67-C7D0-4E03-A36D-9CEBE25C31B7}" type="parTrans" cxnId="{8D85EF98-AF46-4C3A-9C8F-BCCCC630616E}">
      <dgm:prSet/>
      <dgm:spPr/>
      <dgm:t>
        <a:bodyPr/>
        <a:lstStyle/>
        <a:p>
          <a:endParaRPr lang="en-US">
            <a:solidFill>
              <a:schemeClr val="tx1"/>
            </a:solidFill>
          </a:endParaRPr>
        </a:p>
      </dgm:t>
    </dgm:pt>
    <dgm:pt modelId="{74A65036-89C1-4CDB-BAD2-6953BAD789A3}" type="sibTrans" cxnId="{8D85EF98-AF46-4C3A-9C8F-BCCCC630616E}">
      <dgm:prSet/>
      <dgm:spPr/>
      <dgm:t>
        <a:bodyPr/>
        <a:lstStyle/>
        <a:p>
          <a:endParaRPr lang="en-US">
            <a:solidFill>
              <a:schemeClr val="tx1"/>
            </a:solidFill>
          </a:endParaRPr>
        </a:p>
      </dgm:t>
    </dgm:pt>
    <dgm:pt modelId="{9BE0BEC4-9E55-4650-AF60-6AA371220990}">
      <dgm:prSet/>
      <dgm:spPr/>
      <dgm:t>
        <a:bodyPr/>
        <a:lstStyle/>
        <a:p>
          <a:r>
            <a:rPr lang="en-US" b="0" i="0" baseline="0">
              <a:solidFill>
                <a:schemeClr val="bg1"/>
              </a:solidFill>
            </a:rPr>
            <a:t>Reduction in seizure worry and reinforcing timely care  </a:t>
          </a:r>
          <a:endParaRPr lang="en-US">
            <a:solidFill>
              <a:schemeClr val="bg1"/>
            </a:solidFill>
          </a:endParaRPr>
        </a:p>
      </dgm:t>
    </dgm:pt>
    <dgm:pt modelId="{190575B5-40AF-4C71-B7F7-A052C43E53DA}" type="parTrans" cxnId="{D36D21BE-39A5-4D9A-B44C-ACBC9EF1CF76}">
      <dgm:prSet/>
      <dgm:spPr/>
      <dgm:t>
        <a:bodyPr/>
        <a:lstStyle/>
        <a:p>
          <a:endParaRPr lang="en-US">
            <a:solidFill>
              <a:schemeClr val="tx1"/>
            </a:solidFill>
          </a:endParaRPr>
        </a:p>
      </dgm:t>
    </dgm:pt>
    <dgm:pt modelId="{3084CF6B-BD7F-42EF-A2C2-335AC60A934B}" type="sibTrans" cxnId="{D36D21BE-39A5-4D9A-B44C-ACBC9EF1CF76}">
      <dgm:prSet/>
      <dgm:spPr/>
      <dgm:t>
        <a:bodyPr/>
        <a:lstStyle/>
        <a:p>
          <a:endParaRPr lang="en-US">
            <a:solidFill>
              <a:schemeClr val="tx1"/>
            </a:solidFill>
          </a:endParaRPr>
        </a:p>
      </dgm:t>
    </dgm:pt>
    <dgm:pt modelId="{EC91366F-2212-43E2-A8CA-EFF1A43C319E}">
      <dgm:prSet/>
      <dgm:spPr/>
      <dgm:t>
        <a:bodyPr/>
        <a:lstStyle/>
        <a:p>
          <a:r>
            <a:rPr lang="en-US" b="0" i="0" baseline="0">
              <a:solidFill>
                <a:schemeClr val="tx1"/>
              </a:solidFill>
            </a:rPr>
            <a:t>Increase in social functioning and decrease in hospitalizations</a:t>
          </a:r>
          <a:endParaRPr lang="en-US">
            <a:solidFill>
              <a:schemeClr val="tx1"/>
            </a:solidFill>
          </a:endParaRPr>
        </a:p>
      </dgm:t>
    </dgm:pt>
    <dgm:pt modelId="{FB2D377E-0D07-4142-8835-24CBB471DC81}" type="parTrans" cxnId="{8A096AFB-B599-4628-B199-923970E8E48B}">
      <dgm:prSet/>
      <dgm:spPr/>
      <dgm:t>
        <a:bodyPr/>
        <a:lstStyle/>
        <a:p>
          <a:endParaRPr lang="en-US">
            <a:solidFill>
              <a:schemeClr val="tx1"/>
            </a:solidFill>
          </a:endParaRPr>
        </a:p>
      </dgm:t>
    </dgm:pt>
    <dgm:pt modelId="{433BA4A4-5B6D-4843-B842-830239C5CE73}" type="sibTrans" cxnId="{8A096AFB-B599-4628-B199-923970E8E48B}">
      <dgm:prSet/>
      <dgm:spPr/>
      <dgm:t>
        <a:bodyPr/>
        <a:lstStyle/>
        <a:p>
          <a:endParaRPr lang="en-US">
            <a:solidFill>
              <a:schemeClr val="tx1"/>
            </a:solidFill>
          </a:endParaRPr>
        </a:p>
      </dgm:t>
    </dgm:pt>
    <dgm:pt modelId="{2D9D4FF7-43D4-43E3-A838-DB712D9AA87F}" type="pres">
      <dgm:prSet presAssocID="{138C51D9-873F-4353-AAEB-F0A355D32FFB}" presName="Name0" presStyleCnt="0">
        <dgm:presLayoutVars>
          <dgm:dir/>
          <dgm:resizeHandles val="exact"/>
        </dgm:presLayoutVars>
      </dgm:prSet>
      <dgm:spPr/>
    </dgm:pt>
    <dgm:pt modelId="{5BE00AE3-5B32-4AB4-9D0E-BA4D8932EA5D}" type="pres">
      <dgm:prSet presAssocID="{E730B822-1D62-4257-89D5-6EC3046B6C65}" presName="node" presStyleLbl="node1" presStyleIdx="0" presStyleCnt="5">
        <dgm:presLayoutVars>
          <dgm:bulletEnabled val="1"/>
        </dgm:presLayoutVars>
      </dgm:prSet>
      <dgm:spPr/>
    </dgm:pt>
    <dgm:pt modelId="{8A0FCD72-A77F-4D90-AE6C-19A275795CAB}" type="pres">
      <dgm:prSet presAssocID="{D5B8441B-FBFB-45E9-A04E-08FFAD8AAE4F}" presName="sibTrans" presStyleCnt="0"/>
      <dgm:spPr/>
    </dgm:pt>
    <dgm:pt modelId="{BE94BD34-6D14-42B8-915D-BCADCA3FCE97}" type="pres">
      <dgm:prSet presAssocID="{3C48519C-31A1-45CC-9EAF-F40B166188D6}" presName="node" presStyleLbl="node1" presStyleIdx="1" presStyleCnt="5">
        <dgm:presLayoutVars>
          <dgm:bulletEnabled val="1"/>
        </dgm:presLayoutVars>
      </dgm:prSet>
      <dgm:spPr/>
    </dgm:pt>
    <dgm:pt modelId="{213ECDEF-2573-4309-868F-BD758C24B91A}" type="pres">
      <dgm:prSet presAssocID="{DE561108-D2CD-4A9D-93C8-6C3BA2A8811C}" presName="sibTrans" presStyleCnt="0"/>
      <dgm:spPr/>
    </dgm:pt>
    <dgm:pt modelId="{3CDB3BAC-0F5D-4C93-8C83-BE4734A58C16}" type="pres">
      <dgm:prSet presAssocID="{ABFE0230-8007-400F-8A32-2317F3B4CF0D}" presName="node" presStyleLbl="node1" presStyleIdx="2" presStyleCnt="5">
        <dgm:presLayoutVars>
          <dgm:bulletEnabled val="1"/>
        </dgm:presLayoutVars>
      </dgm:prSet>
      <dgm:spPr/>
    </dgm:pt>
    <dgm:pt modelId="{1879641D-EBBA-458A-BDEC-221D81FCEA93}" type="pres">
      <dgm:prSet presAssocID="{74A65036-89C1-4CDB-BAD2-6953BAD789A3}" presName="sibTrans" presStyleCnt="0"/>
      <dgm:spPr/>
    </dgm:pt>
    <dgm:pt modelId="{E7B2E990-2AEB-4906-8EEF-D5B8DE6BB7B3}" type="pres">
      <dgm:prSet presAssocID="{9BE0BEC4-9E55-4650-AF60-6AA371220990}" presName="node" presStyleLbl="node1" presStyleIdx="3" presStyleCnt="5">
        <dgm:presLayoutVars>
          <dgm:bulletEnabled val="1"/>
        </dgm:presLayoutVars>
      </dgm:prSet>
      <dgm:spPr/>
    </dgm:pt>
    <dgm:pt modelId="{1B39BE1A-D5D7-4D23-971C-D682C514CC4D}" type="pres">
      <dgm:prSet presAssocID="{3084CF6B-BD7F-42EF-A2C2-335AC60A934B}" presName="sibTrans" presStyleCnt="0"/>
      <dgm:spPr/>
    </dgm:pt>
    <dgm:pt modelId="{38C9D646-42C6-474C-ADAD-2F3AEDE63FFA}" type="pres">
      <dgm:prSet presAssocID="{EC91366F-2212-43E2-A8CA-EFF1A43C319E}" presName="node" presStyleLbl="node1" presStyleIdx="4" presStyleCnt="5">
        <dgm:presLayoutVars>
          <dgm:bulletEnabled val="1"/>
        </dgm:presLayoutVars>
      </dgm:prSet>
      <dgm:spPr/>
    </dgm:pt>
  </dgm:ptLst>
  <dgm:cxnLst>
    <dgm:cxn modelId="{4B2CB91B-0DE6-45DD-AE02-ADEE519FBA31}" type="presOf" srcId="{ABFE0230-8007-400F-8A32-2317F3B4CF0D}" destId="{3CDB3BAC-0F5D-4C93-8C83-BE4734A58C16}" srcOrd="0" destOrd="0" presId="urn:microsoft.com/office/officeart/2005/8/layout/hList6"/>
    <dgm:cxn modelId="{2F667E1C-10B0-4A29-894E-BEDEB10378CB}" srcId="{3C48519C-31A1-45CC-9EAF-F40B166188D6}" destId="{FF40697A-D1E6-4648-99CD-67D721EB9AD3}" srcOrd="1" destOrd="0" parTransId="{335793B8-6B76-4DF8-94BA-F99ABB03B6B3}" sibTransId="{53181ADC-A970-4B9C-9039-6FD017F9DCC0}"/>
    <dgm:cxn modelId="{1D8CAC1E-6E32-44BC-A7E9-864031AD269D}" srcId="{3C48519C-31A1-45CC-9EAF-F40B166188D6}" destId="{82E8F2F4-021D-4B78-BC4F-E9994C2A630B}" srcOrd="0" destOrd="0" parTransId="{55D666BB-545A-4FEB-AD26-9CBFF0668708}" sibTransId="{397366D8-399F-4058-8449-8BDB65BD1E2C}"/>
    <dgm:cxn modelId="{3CCE7F39-19A8-4D82-A5FB-ECD894F5A911}" srcId="{138C51D9-873F-4353-AAEB-F0A355D32FFB}" destId="{E730B822-1D62-4257-89D5-6EC3046B6C65}" srcOrd="0" destOrd="0" parTransId="{56A0D9BC-828A-4E9F-9098-B45E693CBC18}" sibTransId="{D5B8441B-FBFB-45E9-A04E-08FFAD8AAE4F}"/>
    <dgm:cxn modelId="{1BF90157-EAE0-4D2B-BD35-CFEDDD7446A2}" type="presOf" srcId="{138C51D9-873F-4353-AAEB-F0A355D32FFB}" destId="{2D9D4FF7-43D4-43E3-A838-DB712D9AA87F}" srcOrd="0" destOrd="0" presId="urn:microsoft.com/office/officeart/2005/8/layout/hList6"/>
    <dgm:cxn modelId="{7945C398-59B2-437A-862E-38AD5E4B8BF0}" srcId="{138C51D9-873F-4353-AAEB-F0A355D32FFB}" destId="{3C48519C-31A1-45CC-9EAF-F40B166188D6}" srcOrd="1" destOrd="0" parTransId="{963463AE-37DF-46D1-878F-0BA7BAE9A2BB}" sibTransId="{DE561108-D2CD-4A9D-93C8-6C3BA2A8811C}"/>
    <dgm:cxn modelId="{8D85EF98-AF46-4C3A-9C8F-BCCCC630616E}" srcId="{138C51D9-873F-4353-AAEB-F0A355D32FFB}" destId="{ABFE0230-8007-400F-8A32-2317F3B4CF0D}" srcOrd="2" destOrd="0" parTransId="{0AFC8E67-C7D0-4E03-A36D-9CEBE25C31B7}" sibTransId="{74A65036-89C1-4CDB-BAD2-6953BAD789A3}"/>
    <dgm:cxn modelId="{8A1CFF9B-FF91-479F-8895-B38314CB9CBC}" type="presOf" srcId="{3C48519C-31A1-45CC-9EAF-F40B166188D6}" destId="{BE94BD34-6D14-42B8-915D-BCADCA3FCE97}" srcOrd="0" destOrd="0" presId="urn:microsoft.com/office/officeart/2005/8/layout/hList6"/>
    <dgm:cxn modelId="{959168AA-5705-4F16-B39E-BCD00A83C7AA}" type="presOf" srcId="{82E8F2F4-021D-4B78-BC4F-E9994C2A630B}" destId="{BE94BD34-6D14-42B8-915D-BCADCA3FCE97}" srcOrd="0" destOrd="1" presId="urn:microsoft.com/office/officeart/2005/8/layout/hList6"/>
    <dgm:cxn modelId="{B46669AD-9EDA-4AF0-828E-F6D1B3AF5EAA}" type="presOf" srcId="{E730B822-1D62-4257-89D5-6EC3046B6C65}" destId="{5BE00AE3-5B32-4AB4-9D0E-BA4D8932EA5D}" srcOrd="0" destOrd="0" presId="urn:microsoft.com/office/officeart/2005/8/layout/hList6"/>
    <dgm:cxn modelId="{D36D21BE-39A5-4D9A-B44C-ACBC9EF1CF76}" srcId="{138C51D9-873F-4353-AAEB-F0A355D32FFB}" destId="{9BE0BEC4-9E55-4650-AF60-6AA371220990}" srcOrd="3" destOrd="0" parTransId="{190575B5-40AF-4C71-B7F7-A052C43E53DA}" sibTransId="{3084CF6B-BD7F-42EF-A2C2-335AC60A934B}"/>
    <dgm:cxn modelId="{904C93C1-1AA9-48A4-90FF-038D78C12C98}" type="presOf" srcId="{FF40697A-D1E6-4648-99CD-67D721EB9AD3}" destId="{BE94BD34-6D14-42B8-915D-BCADCA3FCE97}" srcOrd="0" destOrd="2" presId="urn:microsoft.com/office/officeart/2005/8/layout/hList6"/>
    <dgm:cxn modelId="{E9C3CED4-2865-4546-B5F0-020318011A45}" type="presOf" srcId="{9BE0BEC4-9E55-4650-AF60-6AA371220990}" destId="{E7B2E990-2AEB-4906-8EEF-D5B8DE6BB7B3}" srcOrd="0" destOrd="0" presId="urn:microsoft.com/office/officeart/2005/8/layout/hList6"/>
    <dgm:cxn modelId="{C29EE9F1-E0DB-4A78-B16C-7BFD4DFA4DBE}" type="presOf" srcId="{EC91366F-2212-43E2-A8CA-EFF1A43C319E}" destId="{38C9D646-42C6-474C-ADAD-2F3AEDE63FFA}" srcOrd="0" destOrd="0" presId="urn:microsoft.com/office/officeart/2005/8/layout/hList6"/>
    <dgm:cxn modelId="{8A096AFB-B599-4628-B199-923970E8E48B}" srcId="{138C51D9-873F-4353-AAEB-F0A355D32FFB}" destId="{EC91366F-2212-43E2-A8CA-EFF1A43C319E}" srcOrd="4" destOrd="0" parTransId="{FB2D377E-0D07-4142-8835-24CBB471DC81}" sibTransId="{433BA4A4-5B6D-4843-B842-830239C5CE73}"/>
    <dgm:cxn modelId="{99339323-69A7-420A-8C0D-E02A81798F6F}" type="presParOf" srcId="{2D9D4FF7-43D4-43E3-A838-DB712D9AA87F}" destId="{5BE00AE3-5B32-4AB4-9D0E-BA4D8932EA5D}" srcOrd="0" destOrd="0" presId="urn:microsoft.com/office/officeart/2005/8/layout/hList6"/>
    <dgm:cxn modelId="{6F3AF736-3DA2-4341-9ADD-C73388BDC24E}" type="presParOf" srcId="{2D9D4FF7-43D4-43E3-A838-DB712D9AA87F}" destId="{8A0FCD72-A77F-4D90-AE6C-19A275795CAB}" srcOrd="1" destOrd="0" presId="urn:microsoft.com/office/officeart/2005/8/layout/hList6"/>
    <dgm:cxn modelId="{F6B213BF-6D99-48DB-A782-6904E1B95B1F}" type="presParOf" srcId="{2D9D4FF7-43D4-43E3-A838-DB712D9AA87F}" destId="{BE94BD34-6D14-42B8-915D-BCADCA3FCE97}" srcOrd="2" destOrd="0" presId="urn:microsoft.com/office/officeart/2005/8/layout/hList6"/>
    <dgm:cxn modelId="{5BAA5384-0B7C-4A70-951B-1D0ACDBAA83F}" type="presParOf" srcId="{2D9D4FF7-43D4-43E3-A838-DB712D9AA87F}" destId="{213ECDEF-2573-4309-868F-BD758C24B91A}" srcOrd="3" destOrd="0" presId="urn:microsoft.com/office/officeart/2005/8/layout/hList6"/>
    <dgm:cxn modelId="{7DE99300-0B95-498F-A189-9E13A2B66269}" type="presParOf" srcId="{2D9D4FF7-43D4-43E3-A838-DB712D9AA87F}" destId="{3CDB3BAC-0F5D-4C93-8C83-BE4734A58C16}" srcOrd="4" destOrd="0" presId="urn:microsoft.com/office/officeart/2005/8/layout/hList6"/>
    <dgm:cxn modelId="{9C618951-7CB0-4CD6-92A0-51D645CB67EA}" type="presParOf" srcId="{2D9D4FF7-43D4-43E3-A838-DB712D9AA87F}" destId="{1879641D-EBBA-458A-BDEC-221D81FCEA93}" srcOrd="5" destOrd="0" presId="urn:microsoft.com/office/officeart/2005/8/layout/hList6"/>
    <dgm:cxn modelId="{A2BF61AA-C056-4285-9FEC-7F497364F4B9}" type="presParOf" srcId="{2D9D4FF7-43D4-43E3-A838-DB712D9AA87F}" destId="{E7B2E990-2AEB-4906-8EEF-D5B8DE6BB7B3}" srcOrd="6" destOrd="0" presId="urn:microsoft.com/office/officeart/2005/8/layout/hList6"/>
    <dgm:cxn modelId="{542A7CD0-E465-4FA3-A5B1-E99994B9A49A}" type="presParOf" srcId="{2D9D4FF7-43D4-43E3-A838-DB712D9AA87F}" destId="{1B39BE1A-D5D7-4D23-971C-D682C514CC4D}" srcOrd="7" destOrd="0" presId="urn:microsoft.com/office/officeart/2005/8/layout/hList6"/>
    <dgm:cxn modelId="{CF134D01-A03E-49B7-A132-03F9A560168F}" type="presParOf" srcId="{2D9D4FF7-43D4-43E3-A838-DB712D9AA87F}" destId="{38C9D646-42C6-474C-ADAD-2F3AEDE63FFA}" srcOrd="8"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A74255B6-26F9-4767-90B8-C1B6ECFED05B}" type="doc">
      <dgm:prSet loTypeId="urn:microsoft.com/office/officeart/2005/8/layout/hProcess9" loCatId="process" qsTypeId="urn:microsoft.com/office/officeart/2005/8/quickstyle/simple5" qsCatId="simple" csTypeId="urn:microsoft.com/office/officeart/2005/8/colors/accent3_5" csCatId="accent3" phldr="1"/>
      <dgm:spPr/>
      <dgm:t>
        <a:bodyPr/>
        <a:lstStyle/>
        <a:p>
          <a:endParaRPr lang="en-US"/>
        </a:p>
      </dgm:t>
    </dgm:pt>
    <dgm:pt modelId="{60E75C7D-97E4-4684-9C42-2DCA6551CF73}">
      <dgm:prSet/>
      <dgm:spPr/>
      <dgm:t>
        <a:bodyPr/>
        <a:lstStyle/>
        <a:p>
          <a:pPr>
            <a:buNone/>
          </a:pPr>
          <a:r>
            <a:rPr lang="en-US">
              <a:solidFill>
                <a:schemeClr val="bg1"/>
              </a:solidFill>
              <a:latin typeface="Poppins"/>
              <a:ea typeface="+mn-ea"/>
              <a:cs typeface="Poppins"/>
            </a:rPr>
            <a:t>Immediately after a seizure starts </a:t>
          </a:r>
        </a:p>
      </dgm:t>
    </dgm:pt>
    <dgm:pt modelId="{DC159F2A-0CCF-4022-926D-DE8443969516}" type="parTrans" cxnId="{B632A294-2232-49BF-A23C-E9A13C5E1A58}">
      <dgm:prSet/>
      <dgm:spPr/>
      <dgm:t>
        <a:bodyPr/>
        <a:lstStyle/>
        <a:p>
          <a:endParaRPr lang="en-US">
            <a:solidFill>
              <a:schemeClr val="tx1"/>
            </a:solidFill>
            <a:latin typeface="Poppins" panose="00000500000000000000" pitchFamily="2" charset="0"/>
            <a:cs typeface="Poppins" panose="00000500000000000000" pitchFamily="2" charset="0"/>
          </a:endParaRPr>
        </a:p>
      </dgm:t>
    </dgm:pt>
    <dgm:pt modelId="{4BC7C7CA-E87D-4A4A-83A4-6F69985A6E73}" type="sibTrans" cxnId="{B632A294-2232-49BF-A23C-E9A13C5E1A58}">
      <dgm:prSet/>
      <dgm:spPr/>
      <dgm:t>
        <a:bodyPr/>
        <a:lstStyle/>
        <a:p>
          <a:endParaRPr lang="en-US">
            <a:solidFill>
              <a:schemeClr val="tx1"/>
            </a:solidFill>
            <a:latin typeface="Poppins" panose="00000500000000000000" pitchFamily="2" charset="0"/>
            <a:cs typeface="Poppins" panose="00000500000000000000" pitchFamily="2" charset="0"/>
          </a:endParaRPr>
        </a:p>
      </dgm:t>
    </dgm:pt>
    <dgm:pt modelId="{7D33D3E8-0110-4B32-8942-C0F76DBAAB8B}">
      <dgm:prSet/>
      <dgm:spPr/>
      <dgm:t>
        <a:bodyPr/>
        <a:lstStyle/>
        <a:p>
          <a:pPr>
            <a:buNone/>
          </a:pPr>
          <a:r>
            <a:rPr lang="en-US">
              <a:solidFill>
                <a:schemeClr val="bg1"/>
              </a:solidFill>
              <a:latin typeface="Poppins"/>
              <a:ea typeface="+mn-ea"/>
              <a:cs typeface="Poppins"/>
            </a:rPr>
            <a:t>After 2 min </a:t>
          </a:r>
        </a:p>
      </dgm:t>
    </dgm:pt>
    <dgm:pt modelId="{AC3880DF-BC2A-4D47-BE6F-39677D173E18}" type="parTrans" cxnId="{9A1C2890-8827-4A9D-8807-26975E458718}">
      <dgm:prSet/>
      <dgm:spPr/>
      <dgm:t>
        <a:bodyPr/>
        <a:lstStyle/>
        <a:p>
          <a:endParaRPr lang="en-US">
            <a:solidFill>
              <a:schemeClr val="tx1"/>
            </a:solidFill>
            <a:latin typeface="Poppins" panose="00000500000000000000" pitchFamily="2" charset="0"/>
            <a:cs typeface="Poppins" panose="00000500000000000000" pitchFamily="2" charset="0"/>
          </a:endParaRPr>
        </a:p>
      </dgm:t>
    </dgm:pt>
    <dgm:pt modelId="{6565E542-C12C-4571-842B-3F810E5BDD06}" type="sibTrans" cxnId="{9A1C2890-8827-4A9D-8807-26975E458718}">
      <dgm:prSet/>
      <dgm:spPr/>
      <dgm:t>
        <a:bodyPr/>
        <a:lstStyle/>
        <a:p>
          <a:endParaRPr lang="en-US">
            <a:solidFill>
              <a:schemeClr val="tx1"/>
            </a:solidFill>
            <a:latin typeface="Poppins" panose="00000500000000000000" pitchFamily="2" charset="0"/>
            <a:cs typeface="Poppins" panose="00000500000000000000" pitchFamily="2" charset="0"/>
          </a:endParaRPr>
        </a:p>
      </dgm:t>
    </dgm:pt>
    <dgm:pt modelId="{C6FBDCBE-9DB4-4535-8298-2E6C83E6FBFD}">
      <dgm:prSet/>
      <dgm:spPr/>
      <dgm:t>
        <a:bodyPr/>
        <a:lstStyle/>
        <a:p>
          <a:pPr>
            <a:buNone/>
          </a:pPr>
          <a:r>
            <a:rPr lang="en-US">
              <a:solidFill>
                <a:schemeClr val="bg1"/>
              </a:solidFill>
              <a:latin typeface="Poppins"/>
              <a:ea typeface="+mn-ea"/>
              <a:cs typeface="Poppins"/>
            </a:rPr>
            <a:t>After 3-5 min </a:t>
          </a:r>
        </a:p>
      </dgm:t>
    </dgm:pt>
    <dgm:pt modelId="{B07DFA3B-2D2C-4627-A7E8-3CA447CB5D85}" type="parTrans" cxnId="{9C3B1C8B-7428-4F19-9802-CABC5BCC6118}">
      <dgm:prSet/>
      <dgm:spPr/>
      <dgm:t>
        <a:bodyPr/>
        <a:lstStyle/>
        <a:p>
          <a:endParaRPr lang="en-US">
            <a:solidFill>
              <a:schemeClr val="tx1"/>
            </a:solidFill>
            <a:latin typeface="Poppins" panose="00000500000000000000" pitchFamily="2" charset="0"/>
            <a:cs typeface="Poppins" panose="00000500000000000000" pitchFamily="2" charset="0"/>
          </a:endParaRPr>
        </a:p>
      </dgm:t>
    </dgm:pt>
    <dgm:pt modelId="{836AA5B6-5DA8-4178-B056-1290D6B8C7F2}" type="sibTrans" cxnId="{9C3B1C8B-7428-4F19-9802-CABC5BCC6118}">
      <dgm:prSet/>
      <dgm:spPr/>
      <dgm:t>
        <a:bodyPr/>
        <a:lstStyle/>
        <a:p>
          <a:endParaRPr lang="en-US">
            <a:solidFill>
              <a:schemeClr val="tx1"/>
            </a:solidFill>
            <a:latin typeface="Poppins" panose="00000500000000000000" pitchFamily="2" charset="0"/>
            <a:cs typeface="Poppins" panose="00000500000000000000" pitchFamily="2" charset="0"/>
          </a:endParaRPr>
        </a:p>
      </dgm:t>
    </dgm:pt>
    <dgm:pt modelId="{600FC922-8E13-4E5C-9DD6-5792D18A711B}">
      <dgm:prSet/>
      <dgm:spPr/>
      <dgm:t>
        <a:bodyPr/>
        <a:lstStyle/>
        <a:p>
          <a:pPr>
            <a:buNone/>
          </a:pPr>
          <a:r>
            <a:rPr lang="en-US">
              <a:solidFill>
                <a:schemeClr val="bg1"/>
              </a:solidFill>
              <a:latin typeface="Poppins"/>
              <a:ea typeface="+mn-ea"/>
              <a:cs typeface="Poppins"/>
            </a:rPr>
            <a:t>After 5 min</a:t>
          </a:r>
          <a:r>
            <a:rPr lang="en-US">
              <a:solidFill>
                <a:schemeClr val="tx1"/>
              </a:solidFill>
              <a:latin typeface="Poppins"/>
              <a:ea typeface="+mn-ea"/>
              <a:cs typeface="Poppins"/>
            </a:rPr>
            <a:t> </a:t>
          </a:r>
        </a:p>
      </dgm:t>
    </dgm:pt>
    <dgm:pt modelId="{61A94076-698A-4D67-83C5-6F4FADF0ED03}" type="parTrans" cxnId="{4B8D8B29-EFFC-4188-9164-F6DA5C28672E}">
      <dgm:prSet/>
      <dgm:spPr/>
      <dgm:t>
        <a:bodyPr/>
        <a:lstStyle/>
        <a:p>
          <a:endParaRPr lang="en-US">
            <a:solidFill>
              <a:schemeClr val="tx1"/>
            </a:solidFill>
            <a:latin typeface="Poppins" panose="00000500000000000000" pitchFamily="2" charset="0"/>
            <a:cs typeface="Poppins" panose="00000500000000000000" pitchFamily="2" charset="0"/>
          </a:endParaRPr>
        </a:p>
      </dgm:t>
    </dgm:pt>
    <dgm:pt modelId="{A146B21B-2263-4C72-BBA1-DF7226064F42}" type="sibTrans" cxnId="{4B8D8B29-EFFC-4188-9164-F6DA5C28672E}">
      <dgm:prSet/>
      <dgm:spPr/>
      <dgm:t>
        <a:bodyPr/>
        <a:lstStyle/>
        <a:p>
          <a:endParaRPr lang="en-US">
            <a:solidFill>
              <a:schemeClr val="tx1"/>
            </a:solidFill>
            <a:latin typeface="Poppins" panose="00000500000000000000" pitchFamily="2" charset="0"/>
            <a:cs typeface="Poppins" panose="00000500000000000000" pitchFamily="2" charset="0"/>
          </a:endParaRPr>
        </a:p>
      </dgm:t>
    </dgm:pt>
    <dgm:pt modelId="{8E904F4A-CCED-4734-A99D-2AB2A067BC16}" type="pres">
      <dgm:prSet presAssocID="{A74255B6-26F9-4767-90B8-C1B6ECFED05B}" presName="CompostProcess" presStyleCnt="0">
        <dgm:presLayoutVars>
          <dgm:dir/>
          <dgm:resizeHandles val="exact"/>
        </dgm:presLayoutVars>
      </dgm:prSet>
      <dgm:spPr/>
    </dgm:pt>
    <dgm:pt modelId="{8148DB6D-4846-466A-A7C7-E414903F51FC}" type="pres">
      <dgm:prSet presAssocID="{A74255B6-26F9-4767-90B8-C1B6ECFED05B}" presName="arrow" presStyleLbl="bgShp" presStyleIdx="0" presStyleCnt="1"/>
      <dgm:spPr>
        <a:xfrm>
          <a:off x="815814" y="0"/>
          <a:ext cx="9245899" cy="4650685"/>
        </a:xfrm>
        <a:prstGeom prst="rightArrow">
          <a:avLst/>
        </a:prstGeom>
      </dgm:spPr>
    </dgm:pt>
    <dgm:pt modelId="{0FFCAD48-0094-4B95-AADE-2D35182B81DE}" type="pres">
      <dgm:prSet presAssocID="{A74255B6-26F9-4767-90B8-C1B6ECFED05B}" presName="linearProcess" presStyleCnt="0"/>
      <dgm:spPr/>
    </dgm:pt>
    <dgm:pt modelId="{67E044F9-0CA4-4B6F-A4A2-1121285BDE75}" type="pres">
      <dgm:prSet presAssocID="{60E75C7D-97E4-4684-9C42-2DCA6551CF73}" presName="textNode" presStyleLbl="node1" presStyleIdx="0" presStyleCnt="4">
        <dgm:presLayoutVars>
          <dgm:bulletEnabled val="1"/>
        </dgm:presLayoutVars>
      </dgm:prSet>
      <dgm:spPr>
        <a:xfrm>
          <a:off x="5444" y="1395205"/>
          <a:ext cx="2618467" cy="1860274"/>
        </a:xfrm>
        <a:prstGeom prst="roundRect">
          <a:avLst/>
        </a:prstGeom>
      </dgm:spPr>
    </dgm:pt>
    <dgm:pt modelId="{4A5E2127-BD83-4C6B-8DD4-ECA76DDA3A16}" type="pres">
      <dgm:prSet presAssocID="{4BC7C7CA-E87D-4A4A-83A4-6F69985A6E73}" presName="sibTrans" presStyleCnt="0"/>
      <dgm:spPr/>
    </dgm:pt>
    <dgm:pt modelId="{6148BFA0-1B1A-41ED-A72F-9114026B29F3}" type="pres">
      <dgm:prSet presAssocID="{7D33D3E8-0110-4B32-8942-C0F76DBAAB8B}" presName="textNode" presStyleLbl="node1" presStyleIdx="1" presStyleCnt="4">
        <dgm:presLayoutVars>
          <dgm:bulletEnabled val="1"/>
        </dgm:presLayoutVars>
      </dgm:prSet>
      <dgm:spPr>
        <a:xfrm>
          <a:off x="2754835" y="1395205"/>
          <a:ext cx="2618467" cy="1860274"/>
        </a:xfrm>
        <a:prstGeom prst="roundRect">
          <a:avLst/>
        </a:prstGeom>
      </dgm:spPr>
    </dgm:pt>
    <dgm:pt modelId="{2A905149-759B-42AB-A52D-C81B94C6A7F2}" type="pres">
      <dgm:prSet presAssocID="{6565E542-C12C-4571-842B-3F810E5BDD06}" presName="sibTrans" presStyleCnt="0"/>
      <dgm:spPr/>
    </dgm:pt>
    <dgm:pt modelId="{84F8E3DF-5F9F-490C-9A3B-D54CF3F9D1B4}" type="pres">
      <dgm:prSet presAssocID="{C6FBDCBE-9DB4-4535-8298-2E6C83E6FBFD}" presName="textNode" presStyleLbl="node1" presStyleIdx="2" presStyleCnt="4">
        <dgm:presLayoutVars>
          <dgm:bulletEnabled val="1"/>
        </dgm:presLayoutVars>
      </dgm:prSet>
      <dgm:spPr>
        <a:xfrm>
          <a:off x="5504226" y="1395205"/>
          <a:ext cx="2618467" cy="1860274"/>
        </a:xfrm>
        <a:prstGeom prst="roundRect">
          <a:avLst/>
        </a:prstGeom>
      </dgm:spPr>
    </dgm:pt>
    <dgm:pt modelId="{EE79F695-7D5D-4F4B-B0E6-69A5CE8749C8}" type="pres">
      <dgm:prSet presAssocID="{836AA5B6-5DA8-4178-B056-1290D6B8C7F2}" presName="sibTrans" presStyleCnt="0"/>
      <dgm:spPr/>
    </dgm:pt>
    <dgm:pt modelId="{5D8F2F24-85AD-47EE-AEF9-8E670E9F09AD}" type="pres">
      <dgm:prSet presAssocID="{600FC922-8E13-4E5C-9DD6-5792D18A711B}" presName="textNode" presStyleLbl="node1" presStyleIdx="3" presStyleCnt="4">
        <dgm:presLayoutVars>
          <dgm:bulletEnabled val="1"/>
        </dgm:presLayoutVars>
      </dgm:prSet>
      <dgm:spPr>
        <a:xfrm>
          <a:off x="8253617" y="1395205"/>
          <a:ext cx="2618467" cy="1860274"/>
        </a:xfrm>
        <a:prstGeom prst="roundRect">
          <a:avLst/>
        </a:prstGeom>
      </dgm:spPr>
    </dgm:pt>
  </dgm:ptLst>
  <dgm:cxnLst>
    <dgm:cxn modelId="{BC2B6410-AF60-4797-88FC-5063B1B49BBD}" type="presOf" srcId="{60E75C7D-97E4-4684-9C42-2DCA6551CF73}" destId="{67E044F9-0CA4-4B6F-A4A2-1121285BDE75}" srcOrd="0" destOrd="0" presId="urn:microsoft.com/office/officeart/2005/8/layout/hProcess9"/>
    <dgm:cxn modelId="{4B8D8B29-EFFC-4188-9164-F6DA5C28672E}" srcId="{A74255B6-26F9-4767-90B8-C1B6ECFED05B}" destId="{600FC922-8E13-4E5C-9DD6-5792D18A711B}" srcOrd="3" destOrd="0" parTransId="{61A94076-698A-4D67-83C5-6F4FADF0ED03}" sibTransId="{A146B21B-2263-4C72-BBA1-DF7226064F42}"/>
    <dgm:cxn modelId="{0B78243F-8FD6-46D3-B981-A5074AF6B205}" type="presOf" srcId="{7D33D3E8-0110-4B32-8942-C0F76DBAAB8B}" destId="{6148BFA0-1B1A-41ED-A72F-9114026B29F3}" srcOrd="0" destOrd="0" presId="urn:microsoft.com/office/officeart/2005/8/layout/hProcess9"/>
    <dgm:cxn modelId="{9F0F2E40-636D-43FE-AC6B-8AE4EEAEFB5A}" type="presOf" srcId="{A74255B6-26F9-4767-90B8-C1B6ECFED05B}" destId="{8E904F4A-CCED-4734-A99D-2AB2A067BC16}" srcOrd="0" destOrd="0" presId="urn:microsoft.com/office/officeart/2005/8/layout/hProcess9"/>
    <dgm:cxn modelId="{C49B275E-7647-45AA-8494-4D734027F708}" type="presOf" srcId="{600FC922-8E13-4E5C-9DD6-5792D18A711B}" destId="{5D8F2F24-85AD-47EE-AEF9-8E670E9F09AD}" srcOrd="0" destOrd="0" presId="urn:microsoft.com/office/officeart/2005/8/layout/hProcess9"/>
    <dgm:cxn modelId="{5040B354-F05B-4F97-9288-F10DAAE8B521}" type="presOf" srcId="{C6FBDCBE-9DB4-4535-8298-2E6C83E6FBFD}" destId="{84F8E3DF-5F9F-490C-9A3B-D54CF3F9D1B4}" srcOrd="0" destOrd="0" presId="urn:microsoft.com/office/officeart/2005/8/layout/hProcess9"/>
    <dgm:cxn modelId="{9C3B1C8B-7428-4F19-9802-CABC5BCC6118}" srcId="{A74255B6-26F9-4767-90B8-C1B6ECFED05B}" destId="{C6FBDCBE-9DB4-4535-8298-2E6C83E6FBFD}" srcOrd="2" destOrd="0" parTransId="{B07DFA3B-2D2C-4627-A7E8-3CA447CB5D85}" sibTransId="{836AA5B6-5DA8-4178-B056-1290D6B8C7F2}"/>
    <dgm:cxn modelId="{9A1C2890-8827-4A9D-8807-26975E458718}" srcId="{A74255B6-26F9-4767-90B8-C1B6ECFED05B}" destId="{7D33D3E8-0110-4B32-8942-C0F76DBAAB8B}" srcOrd="1" destOrd="0" parTransId="{AC3880DF-BC2A-4D47-BE6F-39677D173E18}" sibTransId="{6565E542-C12C-4571-842B-3F810E5BDD06}"/>
    <dgm:cxn modelId="{B632A294-2232-49BF-A23C-E9A13C5E1A58}" srcId="{A74255B6-26F9-4767-90B8-C1B6ECFED05B}" destId="{60E75C7D-97E4-4684-9C42-2DCA6551CF73}" srcOrd="0" destOrd="0" parTransId="{DC159F2A-0CCF-4022-926D-DE8443969516}" sibTransId="{4BC7C7CA-E87D-4A4A-83A4-6F69985A6E73}"/>
    <dgm:cxn modelId="{30242CD2-2866-4CB8-B211-F6BA864B1BEF}" type="presParOf" srcId="{8E904F4A-CCED-4734-A99D-2AB2A067BC16}" destId="{8148DB6D-4846-466A-A7C7-E414903F51FC}" srcOrd="0" destOrd="0" presId="urn:microsoft.com/office/officeart/2005/8/layout/hProcess9"/>
    <dgm:cxn modelId="{746DC4D4-8158-40D2-9C6D-33D2A168C1E1}" type="presParOf" srcId="{8E904F4A-CCED-4734-A99D-2AB2A067BC16}" destId="{0FFCAD48-0094-4B95-AADE-2D35182B81DE}" srcOrd="1" destOrd="0" presId="urn:microsoft.com/office/officeart/2005/8/layout/hProcess9"/>
    <dgm:cxn modelId="{02DA87A3-DCEC-4928-8DBE-D95323E350D4}" type="presParOf" srcId="{0FFCAD48-0094-4B95-AADE-2D35182B81DE}" destId="{67E044F9-0CA4-4B6F-A4A2-1121285BDE75}" srcOrd="0" destOrd="0" presId="urn:microsoft.com/office/officeart/2005/8/layout/hProcess9"/>
    <dgm:cxn modelId="{F953E337-9C2F-43E4-ACF2-1FF04591E95C}" type="presParOf" srcId="{0FFCAD48-0094-4B95-AADE-2D35182B81DE}" destId="{4A5E2127-BD83-4C6B-8DD4-ECA76DDA3A16}" srcOrd="1" destOrd="0" presId="urn:microsoft.com/office/officeart/2005/8/layout/hProcess9"/>
    <dgm:cxn modelId="{4BCFF1D1-474F-41C0-B525-DE0311066770}" type="presParOf" srcId="{0FFCAD48-0094-4B95-AADE-2D35182B81DE}" destId="{6148BFA0-1B1A-41ED-A72F-9114026B29F3}" srcOrd="2" destOrd="0" presId="urn:microsoft.com/office/officeart/2005/8/layout/hProcess9"/>
    <dgm:cxn modelId="{DA4C249C-8328-458D-B08A-A4BDE565DBD8}" type="presParOf" srcId="{0FFCAD48-0094-4B95-AADE-2D35182B81DE}" destId="{2A905149-759B-42AB-A52D-C81B94C6A7F2}" srcOrd="3" destOrd="0" presId="urn:microsoft.com/office/officeart/2005/8/layout/hProcess9"/>
    <dgm:cxn modelId="{92B6714B-6F8E-4D2C-AC89-80AA83AE4347}" type="presParOf" srcId="{0FFCAD48-0094-4B95-AADE-2D35182B81DE}" destId="{84F8E3DF-5F9F-490C-9A3B-D54CF3F9D1B4}" srcOrd="4" destOrd="0" presId="urn:microsoft.com/office/officeart/2005/8/layout/hProcess9"/>
    <dgm:cxn modelId="{F9B0D4F8-6D2E-4FE3-8D33-44F541FAB5DF}" type="presParOf" srcId="{0FFCAD48-0094-4B95-AADE-2D35182B81DE}" destId="{EE79F695-7D5D-4F4B-B0E6-69A5CE8749C8}" srcOrd="5" destOrd="0" presId="urn:microsoft.com/office/officeart/2005/8/layout/hProcess9"/>
    <dgm:cxn modelId="{DDEEFCBE-031A-408A-8FCD-9F18548491D5}" type="presParOf" srcId="{0FFCAD48-0094-4B95-AADE-2D35182B81DE}" destId="{5D8F2F24-85AD-47EE-AEF9-8E670E9F09AD}" srcOrd="6"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A4107733-9FD2-489B-B0C4-B7D456EBC802}" type="doc">
      <dgm:prSet loTypeId="urn:microsoft.com/office/officeart/2005/8/layout/vList2" loCatId="list" qsTypeId="urn:microsoft.com/office/officeart/2005/8/quickstyle/simple4" qsCatId="simple" csTypeId="urn:microsoft.com/office/officeart/2005/8/colors/accent4_2" csCatId="accent4"/>
      <dgm:spPr/>
      <dgm:t>
        <a:bodyPr/>
        <a:lstStyle/>
        <a:p>
          <a:endParaRPr lang="en-US"/>
        </a:p>
      </dgm:t>
    </dgm:pt>
    <dgm:pt modelId="{0FCDB385-B8B6-4036-BB2E-80D3271EC18B}">
      <dgm:prSet custT="1"/>
      <dgm:spPr/>
      <dgm:t>
        <a:bodyPr/>
        <a:lstStyle/>
        <a:p>
          <a:r>
            <a:rPr lang="en-US" sz="1600" b="0" i="0" baseline="0"/>
            <a:t>Current gaps exist in discussing SAPs and use of rescue medications: </a:t>
          </a:r>
          <a:endParaRPr lang="en-US" sz="1600"/>
        </a:p>
      </dgm:t>
    </dgm:pt>
    <dgm:pt modelId="{31B20CC0-6400-4D9D-BBCF-82CD7A0492F6}" type="parTrans" cxnId="{A72E2256-A7A0-4A73-A56D-329EAE2D1F74}">
      <dgm:prSet/>
      <dgm:spPr/>
      <dgm:t>
        <a:bodyPr/>
        <a:lstStyle/>
        <a:p>
          <a:endParaRPr lang="en-US" sz="1800"/>
        </a:p>
      </dgm:t>
    </dgm:pt>
    <dgm:pt modelId="{88799120-B47C-4B3C-AC57-DFA1DCDF5DA2}" type="sibTrans" cxnId="{A72E2256-A7A0-4A73-A56D-329EAE2D1F74}">
      <dgm:prSet/>
      <dgm:spPr/>
      <dgm:t>
        <a:bodyPr/>
        <a:lstStyle/>
        <a:p>
          <a:endParaRPr lang="en-US" sz="1800"/>
        </a:p>
      </dgm:t>
    </dgm:pt>
    <dgm:pt modelId="{616D4142-F4DB-45AD-BFB8-92B229DF4359}">
      <dgm:prSet custT="1"/>
      <dgm:spPr/>
      <dgm:t>
        <a:bodyPr/>
        <a:lstStyle/>
        <a:p>
          <a:pPr marL="228600" indent="-228600">
            <a:buSzPct val="75000"/>
            <a:buFontTx/>
            <a:buBlip>
              <a:blip xmlns:r="http://schemas.openxmlformats.org/officeDocument/2006/relationships" r:embed="rId1">
                <a:extLst>
                  <a:ext uri="{96DAC541-7B7A-43D3-8B79-37D633B846F1}">
                    <asvg:svgBlip xmlns:asvg="http://schemas.microsoft.com/office/drawing/2016/SVG/main" r:embed="rId2"/>
                  </a:ext>
                </a:extLst>
              </a:blip>
            </a:buBlip>
          </a:pPr>
          <a:r>
            <a:rPr lang="en-US" sz="1600" b="0" i="0" baseline="0"/>
            <a:t>How adults vs pediatric patients are managed acutely for their seizures</a:t>
          </a:r>
          <a:endParaRPr lang="en-US" sz="1600"/>
        </a:p>
      </dgm:t>
    </dgm:pt>
    <dgm:pt modelId="{8EF54DB0-02A8-4E8C-B517-F4D9CC63AA54}" type="parTrans" cxnId="{35BE58A6-BB21-43C3-969A-45B7BF8B98E0}">
      <dgm:prSet/>
      <dgm:spPr/>
      <dgm:t>
        <a:bodyPr/>
        <a:lstStyle/>
        <a:p>
          <a:endParaRPr lang="en-US" sz="1800"/>
        </a:p>
      </dgm:t>
    </dgm:pt>
    <dgm:pt modelId="{677E3A4C-F37E-4D59-91E5-97A7FC03BAFA}" type="sibTrans" cxnId="{35BE58A6-BB21-43C3-969A-45B7BF8B98E0}">
      <dgm:prSet/>
      <dgm:spPr/>
      <dgm:t>
        <a:bodyPr/>
        <a:lstStyle/>
        <a:p>
          <a:endParaRPr lang="en-US" sz="1800"/>
        </a:p>
      </dgm:t>
    </dgm:pt>
    <dgm:pt modelId="{A2C8F1BE-1D78-4A9D-8494-EB7BEEB3AB81}">
      <dgm:prSet custT="1"/>
      <dgm:spPr/>
      <dgm:t>
        <a:bodyPr/>
        <a:lstStyle/>
        <a:p>
          <a:r>
            <a:rPr lang="en-US" sz="1600" b="0" i="0" baseline="0"/>
            <a:t>Different approaches may be better suited for different age groups and populations with different demands</a:t>
          </a:r>
          <a:endParaRPr lang="en-US" sz="1600"/>
        </a:p>
      </dgm:t>
    </dgm:pt>
    <dgm:pt modelId="{F7A87A00-DF1C-4B01-B3FE-0E61441DCDAD}" type="parTrans" cxnId="{934967CA-5320-4629-82AB-F30E63188572}">
      <dgm:prSet/>
      <dgm:spPr/>
      <dgm:t>
        <a:bodyPr/>
        <a:lstStyle/>
        <a:p>
          <a:endParaRPr lang="en-US" sz="1800"/>
        </a:p>
      </dgm:t>
    </dgm:pt>
    <dgm:pt modelId="{AB3A601E-B53A-4F41-9E84-575EAE2FC838}" type="sibTrans" cxnId="{934967CA-5320-4629-82AB-F30E63188572}">
      <dgm:prSet/>
      <dgm:spPr/>
      <dgm:t>
        <a:bodyPr/>
        <a:lstStyle/>
        <a:p>
          <a:endParaRPr lang="en-US" sz="1800"/>
        </a:p>
      </dgm:t>
    </dgm:pt>
    <dgm:pt modelId="{15CE65CE-4C95-4EF1-BF45-2A09CAAA5E92}">
      <dgm:prSet custT="1"/>
      <dgm:spPr/>
      <dgm:t>
        <a:bodyPr/>
        <a:lstStyle/>
        <a:p>
          <a:pPr marL="228600" indent="-228600">
            <a:buSzPct val="75000"/>
            <a:buFontTx/>
            <a:buBlip>
              <a:blip xmlns:r="http://schemas.openxmlformats.org/officeDocument/2006/relationships" r:embed="rId1">
                <a:extLst>
                  <a:ext uri="{96DAC541-7B7A-43D3-8B79-37D633B846F1}">
                    <asvg:svgBlip xmlns:asvg="http://schemas.microsoft.com/office/drawing/2016/SVG/main" r:embed="rId2"/>
                  </a:ext>
                </a:extLst>
              </a:blip>
            </a:buBlip>
          </a:pPr>
          <a:r>
            <a:rPr lang="en-US" sz="1600" b="0" i="0" baseline="0" err="1"/>
            <a:t>eg</a:t>
          </a:r>
          <a:r>
            <a:rPr lang="en-US" sz="1600" b="0" i="0" baseline="0"/>
            <a:t>, schools and summer camps vs work environment and group homes</a:t>
          </a:r>
          <a:endParaRPr lang="en-US" sz="1600"/>
        </a:p>
      </dgm:t>
    </dgm:pt>
    <dgm:pt modelId="{942F2871-D3A5-42D6-9EA8-2A82A3AE47AA}" type="parTrans" cxnId="{0BC3C181-FDCC-4F5B-A05A-95DF8332CD81}">
      <dgm:prSet/>
      <dgm:spPr/>
      <dgm:t>
        <a:bodyPr/>
        <a:lstStyle/>
        <a:p>
          <a:endParaRPr lang="en-US" sz="1800"/>
        </a:p>
      </dgm:t>
    </dgm:pt>
    <dgm:pt modelId="{23794D9E-779E-44A5-AC88-F9E9CC4CFC54}" type="sibTrans" cxnId="{0BC3C181-FDCC-4F5B-A05A-95DF8332CD81}">
      <dgm:prSet/>
      <dgm:spPr/>
      <dgm:t>
        <a:bodyPr/>
        <a:lstStyle/>
        <a:p>
          <a:endParaRPr lang="en-US" sz="1800"/>
        </a:p>
      </dgm:t>
    </dgm:pt>
    <dgm:pt modelId="{A5E130E3-D345-4C35-8997-7C8699A54FA1}">
      <dgm:prSet custT="1"/>
      <dgm:spPr/>
      <dgm:t>
        <a:bodyPr/>
        <a:lstStyle/>
        <a:p>
          <a:r>
            <a:rPr lang="en-US" sz="1600" b="0" i="0" baseline="0"/>
            <a:t>Lack of knowledge about when and how to develop and implement an SAP and use seizure rescue medications</a:t>
          </a:r>
          <a:endParaRPr lang="en-US" sz="1600"/>
        </a:p>
      </dgm:t>
    </dgm:pt>
    <dgm:pt modelId="{FECFB90B-3AE9-4936-8893-8B72C8C397C0}" type="parTrans" cxnId="{1C57224F-0E77-4B73-A200-A836BAF7DBFC}">
      <dgm:prSet/>
      <dgm:spPr/>
      <dgm:t>
        <a:bodyPr/>
        <a:lstStyle/>
        <a:p>
          <a:endParaRPr lang="en-US" sz="1800"/>
        </a:p>
      </dgm:t>
    </dgm:pt>
    <dgm:pt modelId="{55D6C358-C252-4B10-B2E0-83C56C2BE5AC}" type="sibTrans" cxnId="{1C57224F-0E77-4B73-A200-A836BAF7DBFC}">
      <dgm:prSet/>
      <dgm:spPr/>
      <dgm:t>
        <a:bodyPr/>
        <a:lstStyle/>
        <a:p>
          <a:endParaRPr lang="en-US" sz="1800"/>
        </a:p>
      </dgm:t>
    </dgm:pt>
    <dgm:pt modelId="{B67FE4F9-DC6D-4B37-9CB5-DDF559D3718C}">
      <dgm:prSet custT="1"/>
      <dgm:spPr/>
      <dgm:t>
        <a:bodyPr/>
        <a:lstStyle/>
        <a:p>
          <a:r>
            <a:rPr lang="en-US" sz="1600" b="0" i="0" baseline="0"/>
            <a:t>Differences in training programs on how to manage seizure emergencies</a:t>
          </a:r>
          <a:endParaRPr lang="en-US" sz="1600"/>
        </a:p>
      </dgm:t>
    </dgm:pt>
    <dgm:pt modelId="{F444DA8C-2D41-4FC6-8644-B5DE98049BC0}" type="parTrans" cxnId="{C799A4BC-94A1-4A2D-97AD-7F4087BF956B}">
      <dgm:prSet/>
      <dgm:spPr/>
      <dgm:t>
        <a:bodyPr/>
        <a:lstStyle/>
        <a:p>
          <a:endParaRPr lang="en-US" sz="1800"/>
        </a:p>
      </dgm:t>
    </dgm:pt>
    <dgm:pt modelId="{B2F929DD-9FEB-4D43-B865-64B282FCD233}" type="sibTrans" cxnId="{C799A4BC-94A1-4A2D-97AD-7F4087BF956B}">
      <dgm:prSet/>
      <dgm:spPr/>
      <dgm:t>
        <a:bodyPr/>
        <a:lstStyle/>
        <a:p>
          <a:endParaRPr lang="en-US" sz="1800"/>
        </a:p>
      </dgm:t>
    </dgm:pt>
    <dgm:pt modelId="{B04064E8-7EB3-4436-A6D7-4C676C657AE6}">
      <dgm:prSet custT="1"/>
      <dgm:spPr/>
      <dgm:t>
        <a:bodyPr/>
        <a:lstStyle/>
        <a:p>
          <a:r>
            <a:rPr lang="en-US" sz="1600" b="0" i="0" baseline="0"/>
            <a:t>Different practices between general neurologists and epilepsy centers </a:t>
          </a:r>
          <a:endParaRPr lang="en-US" sz="1600"/>
        </a:p>
      </dgm:t>
    </dgm:pt>
    <dgm:pt modelId="{937B3FA7-D075-4843-B977-CBB439D5119C}" type="parTrans" cxnId="{6B805BE5-BFD1-4779-B896-3A6AF58034DB}">
      <dgm:prSet/>
      <dgm:spPr/>
      <dgm:t>
        <a:bodyPr/>
        <a:lstStyle/>
        <a:p>
          <a:endParaRPr lang="en-US" sz="1800"/>
        </a:p>
      </dgm:t>
    </dgm:pt>
    <dgm:pt modelId="{DCA2EF84-A8FA-4600-9E5A-7BF639FDE8CA}" type="sibTrans" cxnId="{6B805BE5-BFD1-4779-B896-3A6AF58034DB}">
      <dgm:prSet/>
      <dgm:spPr/>
      <dgm:t>
        <a:bodyPr/>
        <a:lstStyle/>
        <a:p>
          <a:endParaRPr lang="en-US" sz="1800"/>
        </a:p>
      </dgm:t>
    </dgm:pt>
    <dgm:pt modelId="{FF341A94-0F63-47B6-A072-0258E03C9517}">
      <dgm:prSet custT="1"/>
      <dgm:spPr/>
      <dgm:t>
        <a:bodyPr/>
        <a:lstStyle/>
        <a:p>
          <a:r>
            <a:rPr lang="en-US" sz="1600" b="0" i="0" baseline="0"/>
            <a:t>Limited knowledge of how to promote awareness of seizure clusters</a:t>
          </a:r>
          <a:endParaRPr lang="en-US" sz="1600"/>
        </a:p>
      </dgm:t>
    </dgm:pt>
    <dgm:pt modelId="{A54F6C91-7A20-47AE-8C94-C500A2460E68}" type="parTrans" cxnId="{97A6B49E-FC0B-4EBA-983A-3E7B92B15F39}">
      <dgm:prSet/>
      <dgm:spPr/>
      <dgm:t>
        <a:bodyPr/>
        <a:lstStyle/>
        <a:p>
          <a:endParaRPr lang="en-US" sz="1800"/>
        </a:p>
      </dgm:t>
    </dgm:pt>
    <dgm:pt modelId="{D3587433-CD75-4E65-99D0-12E703FA86C3}" type="sibTrans" cxnId="{97A6B49E-FC0B-4EBA-983A-3E7B92B15F39}">
      <dgm:prSet/>
      <dgm:spPr/>
      <dgm:t>
        <a:bodyPr/>
        <a:lstStyle/>
        <a:p>
          <a:endParaRPr lang="en-US" sz="1800"/>
        </a:p>
      </dgm:t>
    </dgm:pt>
    <dgm:pt modelId="{CB0EF8DC-D721-4434-974E-9A55505A5CB3}" type="pres">
      <dgm:prSet presAssocID="{A4107733-9FD2-489B-B0C4-B7D456EBC802}" presName="linear" presStyleCnt="0">
        <dgm:presLayoutVars>
          <dgm:animLvl val="lvl"/>
          <dgm:resizeHandles val="exact"/>
        </dgm:presLayoutVars>
      </dgm:prSet>
      <dgm:spPr/>
    </dgm:pt>
    <dgm:pt modelId="{68B7C6B4-7915-44EF-93D1-0695590B8BE4}" type="pres">
      <dgm:prSet presAssocID="{0FCDB385-B8B6-4036-BB2E-80D3271EC18B}" presName="parentText" presStyleLbl="node1" presStyleIdx="0" presStyleCnt="6">
        <dgm:presLayoutVars>
          <dgm:chMax val="0"/>
          <dgm:bulletEnabled val="1"/>
        </dgm:presLayoutVars>
      </dgm:prSet>
      <dgm:spPr/>
    </dgm:pt>
    <dgm:pt modelId="{04088F42-0D6F-440A-9B59-9008208E917C}" type="pres">
      <dgm:prSet presAssocID="{0FCDB385-B8B6-4036-BB2E-80D3271EC18B}" presName="childText" presStyleLbl="revTx" presStyleIdx="0" presStyleCnt="2">
        <dgm:presLayoutVars>
          <dgm:bulletEnabled val="1"/>
        </dgm:presLayoutVars>
      </dgm:prSet>
      <dgm:spPr/>
    </dgm:pt>
    <dgm:pt modelId="{783A055B-7295-47EC-BB35-1FA8C5845CC7}" type="pres">
      <dgm:prSet presAssocID="{A2C8F1BE-1D78-4A9D-8494-EB7BEEB3AB81}" presName="parentText" presStyleLbl="node1" presStyleIdx="1" presStyleCnt="6">
        <dgm:presLayoutVars>
          <dgm:chMax val="0"/>
          <dgm:bulletEnabled val="1"/>
        </dgm:presLayoutVars>
      </dgm:prSet>
      <dgm:spPr/>
    </dgm:pt>
    <dgm:pt modelId="{EC095C88-8697-4D57-8E28-DEBBBCEC40A0}" type="pres">
      <dgm:prSet presAssocID="{A2C8F1BE-1D78-4A9D-8494-EB7BEEB3AB81}" presName="childText" presStyleLbl="revTx" presStyleIdx="1" presStyleCnt="2">
        <dgm:presLayoutVars>
          <dgm:bulletEnabled val="1"/>
        </dgm:presLayoutVars>
      </dgm:prSet>
      <dgm:spPr/>
    </dgm:pt>
    <dgm:pt modelId="{C2B5A3A6-415B-4E48-BD14-C9F7D29FAC25}" type="pres">
      <dgm:prSet presAssocID="{A5E130E3-D345-4C35-8997-7C8699A54FA1}" presName="parentText" presStyleLbl="node1" presStyleIdx="2" presStyleCnt="6">
        <dgm:presLayoutVars>
          <dgm:chMax val="0"/>
          <dgm:bulletEnabled val="1"/>
        </dgm:presLayoutVars>
      </dgm:prSet>
      <dgm:spPr/>
    </dgm:pt>
    <dgm:pt modelId="{E9BF15B3-62E4-408A-8558-156473A8A4A6}" type="pres">
      <dgm:prSet presAssocID="{55D6C358-C252-4B10-B2E0-83C56C2BE5AC}" presName="spacer" presStyleCnt="0"/>
      <dgm:spPr/>
    </dgm:pt>
    <dgm:pt modelId="{C3312524-8E6E-465F-8168-72BBC4BC5CEE}" type="pres">
      <dgm:prSet presAssocID="{B67FE4F9-DC6D-4B37-9CB5-DDF559D3718C}" presName="parentText" presStyleLbl="node1" presStyleIdx="3" presStyleCnt="6">
        <dgm:presLayoutVars>
          <dgm:chMax val="0"/>
          <dgm:bulletEnabled val="1"/>
        </dgm:presLayoutVars>
      </dgm:prSet>
      <dgm:spPr/>
    </dgm:pt>
    <dgm:pt modelId="{793FD9FB-C56A-40DD-A3EB-89AC0A37B6A0}" type="pres">
      <dgm:prSet presAssocID="{B2F929DD-9FEB-4D43-B865-64B282FCD233}" presName="spacer" presStyleCnt="0"/>
      <dgm:spPr/>
    </dgm:pt>
    <dgm:pt modelId="{E41A6C75-E90B-47C7-8F28-7981274AB7F2}" type="pres">
      <dgm:prSet presAssocID="{B04064E8-7EB3-4436-A6D7-4C676C657AE6}" presName="parentText" presStyleLbl="node1" presStyleIdx="4" presStyleCnt="6">
        <dgm:presLayoutVars>
          <dgm:chMax val="0"/>
          <dgm:bulletEnabled val="1"/>
        </dgm:presLayoutVars>
      </dgm:prSet>
      <dgm:spPr/>
    </dgm:pt>
    <dgm:pt modelId="{A0D2BF2C-4104-4E5B-A042-AB1F6811B1D5}" type="pres">
      <dgm:prSet presAssocID="{DCA2EF84-A8FA-4600-9E5A-7BF639FDE8CA}" presName="spacer" presStyleCnt="0"/>
      <dgm:spPr/>
    </dgm:pt>
    <dgm:pt modelId="{B03C4E60-814C-4B59-9C02-0F86474E670F}" type="pres">
      <dgm:prSet presAssocID="{FF341A94-0F63-47B6-A072-0258E03C9517}" presName="parentText" presStyleLbl="node1" presStyleIdx="5" presStyleCnt="6">
        <dgm:presLayoutVars>
          <dgm:chMax val="0"/>
          <dgm:bulletEnabled val="1"/>
        </dgm:presLayoutVars>
      </dgm:prSet>
      <dgm:spPr/>
    </dgm:pt>
  </dgm:ptLst>
  <dgm:cxnLst>
    <dgm:cxn modelId="{11381411-6885-4B72-9A19-A4B4D87782F1}" type="presOf" srcId="{15CE65CE-4C95-4EF1-BF45-2A09CAAA5E92}" destId="{EC095C88-8697-4D57-8E28-DEBBBCEC40A0}" srcOrd="0" destOrd="0" presId="urn:microsoft.com/office/officeart/2005/8/layout/vList2"/>
    <dgm:cxn modelId="{27B63928-2EB7-49EF-93B1-A12497A9676E}" type="presOf" srcId="{B67FE4F9-DC6D-4B37-9CB5-DDF559D3718C}" destId="{C3312524-8E6E-465F-8168-72BBC4BC5CEE}" srcOrd="0" destOrd="0" presId="urn:microsoft.com/office/officeart/2005/8/layout/vList2"/>
    <dgm:cxn modelId="{025CD668-A47D-4B9E-AFEB-14CE21D56556}" type="presOf" srcId="{A5E130E3-D345-4C35-8997-7C8699A54FA1}" destId="{C2B5A3A6-415B-4E48-BD14-C9F7D29FAC25}" srcOrd="0" destOrd="0" presId="urn:microsoft.com/office/officeart/2005/8/layout/vList2"/>
    <dgm:cxn modelId="{1C57224F-0E77-4B73-A200-A836BAF7DBFC}" srcId="{A4107733-9FD2-489B-B0C4-B7D456EBC802}" destId="{A5E130E3-D345-4C35-8997-7C8699A54FA1}" srcOrd="2" destOrd="0" parTransId="{FECFB90B-3AE9-4936-8893-8B72C8C397C0}" sibTransId="{55D6C358-C252-4B10-B2E0-83C56C2BE5AC}"/>
    <dgm:cxn modelId="{54ABE371-23E4-4FAF-85C0-E9429FB655E2}" type="presOf" srcId="{0FCDB385-B8B6-4036-BB2E-80D3271EC18B}" destId="{68B7C6B4-7915-44EF-93D1-0695590B8BE4}" srcOrd="0" destOrd="0" presId="urn:microsoft.com/office/officeart/2005/8/layout/vList2"/>
    <dgm:cxn modelId="{59956A52-E0E5-439E-B007-C52DBE2146AD}" type="presOf" srcId="{FF341A94-0F63-47B6-A072-0258E03C9517}" destId="{B03C4E60-814C-4B59-9C02-0F86474E670F}" srcOrd="0" destOrd="0" presId="urn:microsoft.com/office/officeart/2005/8/layout/vList2"/>
    <dgm:cxn modelId="{45C15954-E62B-453A-A30F-4C64C679211E}" type="presOf" srcId="{B04064E8-7EB3-4436-A6D7-4C676C657AE6}" destId="{E41A6C75-E90B-47C7-8F28-7981274AB7F2}" srcOrd="0" destOrd="0" presId="urn:microsoft.com/office/officeart/2005/8/layout/vList2"/>
    <dgm:cxn modelId="{D5EB0475-BF68-4B93-A490-2F6941BF69B7}" type="presOf" srcId="{616D4142-F4DB-45AD-BFB8-92B229DF4359}" destId="{04088F42-0D6F-440A-9B59-9008208E917C}" srcOrd="0" destOrd="0" presId="urn:microsoft.com/office/officeart/2005/8/layout/vList2"/>
    <dgm:cxn modelId="{A72E2256-A7A0-4A73-A56D-329EAE2D1F74}" srcId="{A4107733-9FD2-489B-B0C4-B7D456EBC802}" destId="{0FCDB385-B8B6-4036-BB2E-80D3271EC18B}" srcOrd="0" destOrd="0" parTransId="{31B20CC0-6400-4D9D-BBCF-82CD7A0492F6}" sibTransId="{88799120-B47C-4B3C-AC57-DFA1DCDF5DA2}"/>
    <dgm:cxn modelId="{0BC3C181-FDCC-4F5B-A05A-95DF8332CD81}" srcId="{A2C8F1BE-1D78-4A9D-8494-EB7BEEB3AB81}" destId="{15CE65CE-4C95-4EF1-BF45-2A09CAAA5E92}" srcOrd="0" destOrd="0" parTransId="{942F2871-D3A5-42D6-9EA8-2A82A3AE47AA}" sibTransId="{23794D9E-779E-44A5-AC88-F9E9CC4CFC54}"/>
    <dgm:cxn modelId="{97A6B49E-FC0B-4EBA-983A-3E7B92B15F39}" srcId="{A4107733-9FD2-489B-B0C4-B7D456EBC802}" destId="{FF341A94-0F63-47B6-A072-0258E03C9517}" srcOrd="5" destOrd="0" parTransId="{A54F6C91-7A20-47AE-8C94-C500A2460E68}" sibTransId="{D3587433-CD75-4E65-99D0-12E703FA86C3}"/>
    <dgm:cxn modelId="{35BE58A6-BB21-43C3-969A-45B7BF8B98E0}" srcId="{0FCDB385-B8B6-4036-BB2E-80D3271EC18B}" destId="{616D4142-F4DB-45AD-BFB8-92B229DF4359}" srcOrd="0" destOrd="0" parTransId="{8EF54DB0-02A8-4E8C-B517-F4D9CC63AA54}" sibTransId="{677E3A4C-F37E-4D59-91E5-97A7FC03BAFA}"/>
    <dgm:cxn modelId="{B96809B9-F41A-4F7E-8EBA-F8575892CC86}" type="presOf" srcId="{A4107733-9FD2-489B-B0C4-B7D456EBC802}" destId="{CB0EF8DC-D721-4434-974E-9A55505A5CB3}" srcOrd="0" destOrd="0" presId="urn:microsoft.com/office/officeart/2005/8/layout/vList2"/>
    <dgm:cxn modelId="{C799A4BC-94A1-4A2D-97AD-7F4087BF956B}" srcId="{A4107733-9FD2-489B-B0C4-B7D456EBC802}" destId="{B67FE4F9-DC6D-4B37-9CB5-DDF559D3718C}" srcOrd="3" destOrd="0" parTransId="{F444DA8C-2D41-4FC6-8644-B5DE98049BC0}" sibTransId="{B2F929DD-9FEB-4D43-B865-64B282FCD233}"/>
    <dgm:cxn modelId="{934967CA-5320-4629-82AB-F30E63188572}" srcId="{A4107733-9FD2-489B-B0C4-B7D456EBC802}" destId="{A2C8F1BE-1D78-4A9D-8494-EB7BEEB3AB81}" srcOrd="1" destOrd="0" parTransId="{F7A87A00-DF1C-4B01-B3FE-0E61441DCDAD}" sibTransId="{AB3A601E-B53A-4F41-9E84-575EAE2FC838}"/>
    <dgm:cxn modelId="{6B805BE5-BFD1-4779-B896-3A6AF58034DB}" srcId="{A4107733-9FD2-489B-B0C4-B7D456EBC802}" destId="{B04064E8-7EB3-4436-A6D7-4C676C657AE6}" srcOrd="4" destOrd="0" parTransId="{937B3FA7-D075-4843-B977-CBB439D5119C}" sibTransId="{DCA2EF84-A8FA-4600-9E5A-7BF639FDE8CA}"/>
    <dgm:cxn modelId="{EDEA78FD-143A-4E81-8070-D1CE3EB8EBB5}" type="presOf" srcId="{A2C8F1BE-1D78-4A9D-8494-EB7BEEB3AB81}" destId="{783A055B-7295-47EC-BB35-1FA8C5845CC7}" srcOrd="0" destOrd="0" presId="urn:microsoft.com/office/officeart/2005/8/layout/vList2"/>
    <dgm:cxn modelId="{FCE06407-0533-43CD-A692-76B57F8CDD6B}" type="presParOf" srcId="{CB0EF8DC-D721-4434-974E-9A55505A5CB3}" destId="{68B7C6B4-7915-44EF-93D1-0695590B8BE4}" srcOrd="0" destOrd="0" presId="urn:microsoft.com/office/officeart/2005/8/layout/vList2"/>
    <dgm:cxn modelId="{F639EF9F-96E0-494A-9721-54A25BAF5AA2}" type="presParOf" srcId="{CB0EF8DC-D721-4434-974E-9A55505A5CB3}" destId="{04088F42-0D6F-440A-9B59-9008208E917C}" srcOrd="1" destOrd="0" presId="urn:microsoft.com/office/officeart/2005/8/layout/vList2"/>
    <dgm:cxn modelId="{2FB78F98-B174-40C1-BE7D-C2312C6BFD06}" type="presParOf" srcId="{CB0EF8DC-D721-4434-974E-9A55505A5CB3}" destId="{783A055B-7295-47EC-BB35-1FA8C5845CC7}" srcOrd="2" destOrd="0" presId="urn:microsoft.com/office/officeart/2005/8/layout/vList2"/>
    <dgm:cxn modelId="{CC8FDE56-5ADB-4D45-8CA7-58A35214818B}" type="presParOf" srcId="{CB0EF8DC-D721-4434-974E-9A55505A5CB3}" destId="{EC095C88-8697-4D57-8E28-DEBBBCEC40A0}" srcOrd="3" destOrd="0" presId="urn:microsoft.com/office/officeart/2005/8/layout/vList2"/>
    <dgm:cxn modelId="{9563D9C3-BCC3-4BC5-9F4C-2CCA9F511A58}" type="presParOf" srcId="{CB0EF8DC-D721-4434-974E-9A55505A5CB3}" destId="{C2B5A3A6-415B-4E48-BD14-C9F7D29FAC25}" srcOrd="4" destOrd="0" presId="urn:microsoft.com/office/officeart/2005/8/layout/vList2"/>
    <dgm:cxn modelId="{BAE7E9E5-DADD-4112-9BDD-48DEABF75356}" type="presParOf" srcId="{CB0EF8DC-D721-4434-974E-9A55505A5CB3}" destId="{E9BF15B3-62E4-408A-8558-156473A8A4A6}" srcOrd="5" destOrd="0" presId="urn:microsoft.com/office/officeart/2005/8/layout/vList2"/>
    <dgm:cxn modelId="{C2CD8326-870A-40AD-9A76-CCB2AF43A165}" type="presParOf" srcId="{CB0EF8DC-D721-4434-974E-9A55505A5CB3}" destId="{C3312524-8E6E-465F-8168-72BBC4BC5CEE}" srcOrd="6" destOrd="0" presId="urn:microsoft.com/office/officeart/2005/8/layout/vList2"/>
    <dgm:cxn modelId="{1DA7EA20-4254-4717-89CA-1ABF9B8C3841}" type="presParOf" srcId="{CB0EF8DC-D721-4434-974E-9A55505A5CB3}" destId="{793FD9FB-C56A-40DD-A3EB-89AC0A37B6A0}" srcOrd="7" destOrd="0" presId="urn:microsoft.com/office/officeart/2005/8/layout/vList2"/>
    <dgm:cxn modelId="{02788899-7BC1-4597-9935-3BB0ECE4E1C0}" type="presParOf" srcId="{CB0EF8DC-D721-4434-974E-9A55505A5CB3}" destId="{E41A6C75-E90B-47C7-8F28-7981274AB7F2}" srcOrd="8" destOrd="0" presId="urn:microsoft.com/office/officeart/2005/8/layout/vList2"/>
    <dgm:cxn modelId="{6F1F51A4-1EDC-4AA3-85E5-33A5B9B9D477}" type="presParOf" srcId="{CB0EF8DC-D721-4434-974E-9A55505A5CB3}" destId="{A0D2BF2C-4104-4E5B-A042-AB1F6811B1D5}" srcOrd="9" destOrd="0" presId="urn:microsoft.com/office/officeart/2005/8/layout/vList2"/>
    <dgm:cxn modelId="{0149250B-F0A3-4D2E-935D-CC219E96D60E}" type="presParOf" srcId="{CB0EF8DC-D721-4434-974E-9A55505A5CB3}" destId="{B03C4E60-814C-4B59-9C02-0F86474E670F}"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E97064E5-E53A-4FEC-9CEB-5EB1D58E1D73}" type="doc">
      <dgm:prSet loTypeId="urn:microsoft.com/office/officeart/2005/8/layout/target3" loCatId="relationship" qsTypeId="urn:microsoft.com/office/officeart/2005/8/quickstyle/simple1" qsCatId="simple" csTypeId="urn:microsoft.com/office/officeart/2005/8/colors/accent5_3" csCatId="accent5"/>
      <dgm:spPr/>
      <dgm:t>
        <a:bodyPr/>
        <a:lstStyle/>
        <a:p>
          <a:endParaRPr lang="en-US"/>
        </a:p>
      </dgm:t>
    </dgm:pt>
    <dgm:pt modelId="{E3F2F9FD-40D9-410B-9651-A2891A998580}">
      <dgm:prSet/>
      <dgm:spPr/>
      <dgm:t>
        <a:bodyPr/>
        <a:lstStyle/>
        <a:p>
          <a:r>
            <a:rPr lang="en-US" b="0" i="0" baseline="0"/>
            <a:t>Variable absorption and bioavailability with rectal administration</a:t>
          </a:r>
          <a:endParaRPr lang="en-US"/>
        </a:p>
      </dgm:t>
    </dgm:pt>
    <dgm:pt modelId="{C6DD1A1A-FB82-438A-A057-81807729A0FD}" type="parTrans" cxnId="{FC1E6B98-63B9-4C90-87AB-9A549C829915}">
      <dgm:prSet/>
      <dgm:spPr/>
      <dgm:t>
        <a:bodyPr/>
        <a:lstStyle/>
        <a:p>
          <a:endParaRPr lang="en-US"/>
        </a:p>
      </dgm:t>
    </dgm:pt>
    <dgm:pt modelId="{48C42FE7-2C58-42E7-82EA-9C8BE0CC3991}" type="sibTrans" cxnId="{FC1E6B98-63B9-4C90-87AB-9A549C829915}">
      <dgm:prSet/>
      <dgm:spPr/>
      <dgm:t>
        <a:bodyPr/>
        <a:lstStyle/>
        <a:p>
          <a:endParaRPr lang="en-US"/>
        </a:p>
      </dgm:t>
    </dgm:pt>
    <dgm:pt modelId="{D410DA50-F87C-4DFA-AED0-77A8C7448651}">
      <dgm:prSet/>
      <dgm:spPr/>
      <dgm:t>
        <a:bodyPr/>
        <a:lstStyle/>
        <a:p>
          <a:r>
            <a:rPr lang="en-US" b="0" i="0" baseline="0"/>
            <a:t>Nasal administration is more convenient in public settings whereas rectal administration has poor social acceptability</a:t>
          </a:r>
          <a:endParaRPr lang="en-US"/>
        </a:p>
      </dgm:t>
    </dgm:pt>
    <dgm:pt modelId="{2B3525B6-3B39-47A3-AACC-7D885DDF3587}" type="parTrans" cxnId="{6E57CCAE-EC88-46AF-A680-8414984C714C}">
      <dgm:prSet/>
      <dgm:spPr/>
      <dgm:t>
        <a:bodyPr/>
        <a:lstStyle/>
        <a:p>
          <a:endParaRPr lang="en-US"/>
        </a:p>
      </dgm:t>
    </dgm:pt>
    <dgm:pt modelId="{976531B1-5E22-471F-923F-882FCEC2F8CE}" type="sibTrans" cxnId="{6E57CCAE-EC88-46AF-A680-8414984C714C}">
      <dgm:prSet/>
      <dgm:spPr/>
      <dgm:t>
        <a:bodyPr/>
        <a:lstStyle/>
        <a:p>
          <a:endParaRPr lang="en-US"/>
        </a:p>
      </dgm:t>
    </dgm:pt>
    <dgm:pt modelId="{AFB5696B-DC96-421B-A21C-C48CA4D63608}">
      <dgm:prSet/>
      <dgm:spPr/>
      <dgm:t>
        <a:bodyPr/>
        <a:lstStyle/>
        <a:p>
          <a:r>
            <a:rPr lang="en-US" b="0" i="0" baseline="0"/>
            <a:t>Nasal administration more comfortable and simpler to administer in the midst of a seizure</a:t>
          </a:r>
          <a:endParaRPr lang="en-US"/>
        </a:p>
      </dgm:t>
    </dgm:pt>
    <dgm:pt modelId="{06054014-A39E-4BD8-B7B5-6D53B9FACE12}" type="parTrans" cxnId="{046D13DA-78D7-4777-BBDC-CA1FB731B524}">
      <dgm:prSet/>
      <dgm:spPr/>
      <dgm:t>
        <a:bodyPr/>
        <a:lstStyle/>
        <a:p>
          <a:endParaRPr lang="en-US"/>
        </a:p>
      </dgm:t>
    </dgm:pt>
    <dgm:pt modelId="{BFD5D75A-A915-4AD9-AC60-81411EC3A658}" type="sibTrans" cxnId="{046D13DA-78D7-4777-BBDC-CA1FB731B524}">
      <dgm:prSet/>
      <dgm:spPr/>
      <dgm:t>
        <a:bodyPr/>
        <a:lstStyle/>
        <a:p>
          <a:endParaRPr lang="en-US"/>
        </a:p>
      </dgm:t>
    </dgm:pt>
    <dgm:pt modelId="{5C5A5A61-6F72-4181-908B-63EEF56FF08F}">
      <dgm:prSet/>
      <dgm:spPr/>
      <dgm:t>
        <a:bodyPr/>
        <a:lstStyle/>
        <a:p>
          <a:pPr marL="228600" indent="-228600">
            <a:buSzPct val="75000"/>
            <a:buFontTx/>
            <a:buBlip>
              <a:blip xmlns:r="http://schemas.openxmlformats.org/officeDocument/2006/relationships" r:embed="rId1">
                <a:extLst>
                  <a:ext uri="{96DAC541-7B7A-43D3-8B79-37D633B846F1}">
                    <asvg:svgBlip xmlns:asvg="http://schemas.microsoft.com/office/drawing/2016/SVG/main" r:embed="rId2"/>
                  </a:ext>
                </a:extLst>
              </a:blip>
            </a:buBlip>
          </a:pPr>
          <a:r>
            <a:rPr lang="en-US" b="0" i="0" baseline="0"/>
            <a:t>FDA deemed diazepam nasal spray “clinically superior” in 2019 over the rectal formulation due to improved ease of administration</a:t>
          </a:r>
          <a:endParaRPr lang="en-US"/>
        </a:p>
      </dgm:t>
    </dgm:pt>
    <dgm:pt modelId="{B1C6541B-E588-44CF-82BA-3432B92F36FD}" type="parTrans" cxnId="{0D1BC2C5-DB2C-4532-BDEF-8B1498BC4C6B}">
      <dgm:prSet/>
      <dgm:spPr/>
      <dgm:t>
        <a:bodyPr/>
        <a:lstStyle/>
        <a:p>
          <a:endParaRPr lang="en-US"/>
        </a:p>
      </dgm:t>
    </dgm:pt>
    <dgm:pt modelId="{D4EE7E16-02E4-4735-AEFD-639AFBD9ECE7}" type="sibTrans" cxnId="{0D1BC2C5-DB2C-4532-BDEF-8B1498BC4C6B}">
      <dgm:prSet/>
      <dgm:spPr/>
      <dgm:t>
        <a:bodyPr/>
        <a:lstStyle/>
        <a:p>
          <a:endParaRPr lang="en-US"/>
        </a:p>
      </dgm:t>
    </dgm:pt>
    <dgm:pt modelId="{5BBA76B6-FED9-4BF3-897F-66B6F8914BFA}" type="pres">
      <dgm:prSet presAssocID="{E97064E5-E53A-4FEC-9CEB-5EB1D58E1D73}" presName="Name0" presStyleCnt="0">
        <dgm:presLayoutVars>
          <dgm:chMax val="7"/>
          <dgm:dir/>
          <dgm:animLvl val="lvl"/>
          <dgm:resizeHandles val="exact"/>
        </dgm:presLayoutVars>
      </dgm:prSet>
      <dgm:spPr/>
    </dgm:pt>
    <dgm:pt modelId="{70591939-53A0-4A19-AF36-1C10EE9F021D}" type="pres">
      <dgm:prSet presAssocID="{E3F2F9FD-40D9-410B-9651-A2891A998580}" presName="circle1" presStyleLbl="node1" presStyleIdx="0" presStyleCnt="3"/>
      <dgm:spPr/>
    </dgm:pt>
    <dgm:pt modelId="{E6D8117E-9BB8-40C3-86A5-293764333462}" type="pres">
      <dgm:prSet presAssocID="{E3F2F9FD-40D9-410B-9651-A2891A998580}" presName="space" presStyleCnt="0"/>
      <dgm:spPr/>
    </dgm:pt>
    <dgm:pt modelId="{00712671-79B4-4687-BBFE-CA3693FBBC17}" type="pres">
      <dgm:prSet presAssocID="{E3F2F9FD-40D9-410B-9651-A2891A998580}" presName="rect1" presStyleLbl="alignAcc1" presStyleIdx="0" presStyleCnt="3"/>
      <dgm:spPr/>
    </dgm:pt>
    <dgm:pt modelId="{89C2D6D3-F5F0-43BE-830D-6256325A764F}" type="pres">
      <dgm:prSet presAssocID="{D410DA50-F87C-4DFA-AED0-77A8C7448651}" presName="vertSpace2" presStyleLbl="node1" presStyleIdx="0" presStyleCnt="3"/>
      <dgm:spPr/>
    </dgm:pt>
    <dgm:pt modelId="{B26DF2E9-4CB9-4B3A-9510-BFC8F8D1C030}" type="pres">
      <dgm:prSet presAssocID="{D410DA50-F87C-4DFA-AED0-77A8C7448651}" presName="circle2" presStyleLbl="node1" presStyleIdx="1" presStyleCnt="3"/>
      <dgm:spPr/>
    </dgm:pt>
    <dgm:pt modelId="{0D713EAE-1C2A-4DFA-AB0B-5BC97947A084}" type="pres">
      <dgm:prSet presAssocID="{D410DA50-F87C-4DFA-AED0-77A8C7448651}" presName="rect2" presStyleLbl="alignAcc1" presStyleIdx="1" presStyleCnt="3"/>
      <dgm:spPr/>
    </dgm:pt>
    <dgm:pt modelId="{D6F7915C-C4D5-4FEF-BFD5-32117417289B}" type="pres">
      <dgm:prSet presAssocID="{AFB5696B-DC96-421B-A21C-C48CA4D63608}" presName="vertSpace3" presStyleLbl="node1" presStyleIdx="1" presStyleCnt="3"/>
      <dgm:spPr/>
    </dgm:pt>
    <dgm:pt modelId="{14518C00-A6F9-4ED9-9BAF-B3C3D1BF589C}" type="pres">
      <dgm:prSet presAssocID="{AFB5696B-DC96-421B-A21C-C48CA4D63608}" presName="circle3" presStyleLbl="node1" presStyleIdx="2" presStyleCnt="3"/>
      <dgm:spPr/>
    </dgm:pt>
    <dgm:pt modelId="{60E7B591-7D31-4A72-A038-D1107C9F4D98}" type="pres">
      <dgm:prSet presAssocID="{AFB5696B-DC96-421B-A21C-C48CA4D63608}" presName="rect3" presStyleLbl="alignAcc1" presStyleIdx="2" presStyleCnt="3"/>
      <dgm:spPr/>
    </dgm:pt>
    <dgm:pt modelId="{75482676-6392-4F2A-80B9-F0F0D66311B0}" type="pres">
      <dgm:prSet presAssocID="{E3F2F9FD-40D9-410B-9651-A2891A998580}" presName="rect1ParTx" presStyleLbl="alignAcc1" presStyleIdx="2" presStyleCnt="3">
        <dgm:presLayoutVars>
          <dgm:chMax val="1"/>
          <dgm:bulletEnabled val="1"/>
        </dgm:presLayoutVars>
      </dgm:prSet>
      <dgm:spPr/>
    </dgm:pt>
    <dgm:pt modelId="{3554CC0F-2C22-462C-8565-341E5D3914D8}" type="pres">
      <dgm:prSet presAssocID="{E3F2F9FD-40D9-410B-9651-A2891A998580}" presName="rect1ChTx" presStyleLbl="alignAcc1" presStyleIdx="2" presStyleCnt="3">
        <dgm:presLayoutVars>
          <dgm:bulletEnabled val="1"/>
        </dgm:presLayoutVars>
      </dgm:prSet>
      <dgm:spPr/>
    </dgm:pt>
    <dgm:pt modelId="{03B81B76-CD7D-43AD-950E-B9DCABA99427}" type="pres">
      <dgm:prSet presAssocID="{D410DA50-F87C-4DFA-AED0-77A8C7448651}" presName="rect2ParTx" presStyleLbl="alignAcc1" presStyleIdx="2" presStyleCnt="3">
        <dgm:presLayoutVars>
          <dgm:chMax val="1"/>
          <dgm:bulletEnabled val="1"/>
        </dgm:presLayoutVars>
      </dgm:prSet>
      <dgm:spPr/>
    </dgm:pt>
    <dgm:pt modelId="{C1FC9121-F37D-4A5C-A7F5-9346B23C4BF2}" type="pres">
      <dgm:prSet presAssocID="{D410DA50-F87C-4DFA-AED0-77A8C7448651}" presName="rect2ChTx" presStyleLbl="alignAcc1" presStyleIdx="2" presStyleCnt="3">
        <dgm:presLayoutVars>
          <dgm:bulletEnabled val="1"/>
        </dgm:presLayoutVars>
      </dgm:prSet>
      <dgm:spPr/>
    </dgm:pt>
    <dgm:pt modelId="{17DE85EA-E61C-4620-A8BB-BF583FE280E6}" type="pres">
      <dgm:prSet presAssocID="{AFB5696B-DC96-421B-A21C-C48CA4D63608}" presName="rect3ParTx" presStyleLbl="alignAcc1" presStyleIdx="2" presStyleCnt="3">
        <dgm:presLayoutVars>
          <dgm:chMax val="1"/>
          <dgm:bulletEnabled val="1"/>
        </dgm:presLayoutVars>
      </dgm:prSet>
      <dgm:spPr/>
    </dgm:pt>
    <dgm:pt modelId="{A41CB6AF-1FA2-49BF-975D-6272AD74BD94}" type="pres">
      <dgm:prSet presAssocID="{AFB5696B-DC96-421B-A21C-C48CA4D63608}" presName="rect3ChTx" presStyleLbl="alignAcc1" presStyleIdx="2" presStyleCnt="3">
        <dgm:presLayoutVars>
          <dgm:bulletEnabled val="1"/>
        </dgm:presLayoutVars>
      </dgm:prSet>
      <dgm:spPr/>
    </dgm:pt>
  </dgm:ptLst>
  <dgm:cxnLst>
    <dgm:cxn modelId="{FD5C5312-D15F-4D0A-B8B8-D2AA3F97116C}" type="presOf" srcId="{AFB5696B-DC96-421B-A21C-C48CA4D63608}" destId="{17DE85EA-E61C-4620-A8BB-BF583FE280E6}" srcOrd="1" destOrd="0" presId="urn:microsoft.com/office/officeart/2005/8/layout/target3"/>
    <dgm:cxn modelId="{AC43181B-42DD-47A5-992F-A09FA9AD62AB}" type="presOf" srcId="{AFB5696B-DC96-421B-A21C-C48CA4D63608}" destId="{60E7B591-7D31-4A72-A038-D1107C9F4D98}" srcOrd="0" destOrd="0" presId="urn:microsoft.com/office/officeart/2005/8/layout/target3"/>
    <dgm:cxn modelId="{FA1A2537-6AAB-455D-BFF6-F05094EC2DBA}" type="presOf" srcId="{E97064E5-E53A-4FEC-9CEB-5EB1D58E1D73}" destId="{5BBA76B6-FED9-4BF3-897F-66B6F8914BFA}" srcOrd="0" destOrd="0" presId="urn:microsoft.com/office/officeart/2005/8/layout/target3"/>
    <dgm:cxn modelId="{C483B96D-271C-441C-A8A7-495F3AF43D9C}" type="presOf" srcId="{D410DA50-F87C-4DFA-AED0-77A8C7448651}" destId="{03B81B76-CD7D-43AD-950E-B9DCABA99427}" srcOrd="1" destOrd="0" presId="urn:microsoft.com/office/officeart/2005/8/layout/target3"/>
    <dgm:cxn modelId="{88D32D78-674D-43DE-B4C2-4605A6A30043}" type="presOf" srcId="{D410DA50-F87C-4DFA-AED0-77A8C7448651}" destId="{0D713EAE-1C2A-4DFA-AB0B-5BC97947A084}" srcOrd="0" destOrd="0" presId="urn:microsoft.com/office/officeart/2005/8/layout/target3"/>
    <dgm:cxn modelId="{9B89817D-3395-4A65-B154-831D6C6AEBE7}" type="presOf" srcId="{E3F2F9FD-40D9-410B-9651-A2891A998580}" destId="{00712671-79B4-4687-BBFE-CA3693FBBC17}" srcOrd="0" destOrd="0" presId="urn:microsoft.com/office/officeart/2005/8/layout/target3"/>
    <dgm:cxn modelId="{B29FAF89-1D47-4B77-B80D-17EEA9FBABCB}" type="presOf" srcId="{5C5A5A61-6F72-4181-908B-63EEF56FF08F}" destId="{A41CB6AF-1FA2-49BF-975D-6272AD74BD94}" srcOrd="0" destOrd="0" presId="urn:microsoft.com/office/officeart/2005/8/layout/target3"/>
    <dgm:cxn modelId="{FC1E6B98-63B9-4C90-87AB-9A549C829915}" srcId="{E97064E5-E53A-4FEC-9CEB-5EB1D58E1D73}" destId="{E3F2F9FD-40D9-410B-9651-A2891A998580}" srcOrd="0" destOrd="0" parTransId="{C6DD1A1A-FB82-438A-A057-81807729A0FD}" sibTransId="{48C42FE7-2C58-42E7-82EA-9C8BE0CC3991}"/>
    <dgm:cxn modelId="{1B6D85AE-5255-44B3-9DF0-3068371A44C4}" type="presOf" srcId="{E3F2F9FD-40D9-410B-9651-A2891A998580}" destId="{75482676-6392-4F2A-80B9-F0F0D66311B0}" srcOrd="1" destOrd="0" presId="urn:microsoft.com/office/officeart/2005/8/layout/target3"/>
    <dgm:cxn modelId="{6E57CCAE-EC88-46AF-A680-8414984C714C}" srcId="{E97064E5-E53A-4FEC-9CEB-5EB1D58E1D73}" destId="{D410DA50-F87C-4DFA-AED0-77A8C7448651}" srcOrd="1" destOrd="0" parTransId="{2B3525B6-3B39-47A3-AACC-7D885DDF3587}" sibTransId="{976531B1-5E22-471F-923F-882FCEC2F8CE}"/>
    <dgm:cxn modelId="{0D1BC2C5-DB2C-4532-BDEF-8B1498BC4C6B}" srcId="{AFB5696B-DC96-421B-A21C-C48CA4D63608}" destId="{5C5A5A61-6F72-4181-908B-63EEF56FF08F}" srcOrd="0" destOrd="0" parTransId="{B1C6541B-E588-44CF-82BA-3432B92F36FD}" sibTransId="{D4EE7E16-02E4-4735-AEFD-639AFBD9ECE7}"/>
    <dgm:cxn modelId="{046D13DA-78D7-4777-BBDC-CA1FB731B524}" srcId="{E97064E5-E53A-4FEC-9CEB-5EB1D58E1D73}" destId="{AFB5696B-DC96-421B-A21C-C48CA4D63608}" srcOrd="2" destOrd="0" parTransId="{06054014-A39E-4BD8-B7B5-6D53B9FACE12}" sibTransId="{BFD5D75A-A915-4AD9-AC60-81411EC3A658}"/>
    <dgm:cxn modelId="{63EF6269-6A3A-4F04-9EAB-3D22279004FA}" type="presParOf" srcId="{5BBA76B6-FED9-4BF3-897F-66B6F8914BFA}" destId="{70591939-53A0-4A19-AF36-1C10EE9F021D}" srcOrd="0" destOrd="0" presId="urn:microsoft.com/office/officeart/2005/8/layout/target3"/>
    <dgm:cxn modelId="{A358A80D-8CB6-4AD7-8CE9-4931CB86B983}" type="presParOf" srcId="{5BBA76B6-FED9-4BF3-897F-66B6F8914BFA}" destId="{E6D8117E-9BB8-40C3-86A5-293764333462}" srcOrd="1" destOrd="0" presId="urn:microsoft.com/office/officeart/2005/8/layout/target3"/>
    <dgm:cxn modelId="{10EB1E50-14DB-43B9-A1EC-FF8E53000CD0}" type="presParOf" srcId="{5BBA76B6-FED9-4BF3-897F-66B6F8914BFA}" destId="{00712671-79B4-4687-BBFE-CA3693FBBC17}" srcOrd="2" destOrd="0" presId="urn:microsoft.com/office/officeart/2005/8/layout/target3"/>
    <dgm:cxn modelId="{CD1DB61C-82E2-44CA-8CC7-0A44E7C3BD9F}" type="presParOf" srcId="{5BBA76B6-FED9-4BF3-897F-66B6F8914BFA}" destId="{89C2D6D3-F5F0-43BE-830D-6256325A764F}" srcOrd="3" destOrd="0" presId="urn:microsoft.com/office/officeart/2005/8/layout/target3"/>
    <dgm:cxn modelId="{7FEAB799-5466-44CC-A862-84047FA81E50}" type="presParOf" srcId="{5BBA76B6-FED9-4BF3-897F-66B6F8914BFA}" destId="{B26DF2E9-4CB9-4B3A-9510-BFC8F8D1C030}" srcOrd="4" destOrd="0" presId="urn:microsoft.com/office/officeart/2005/8/layout/target3"/>
    <dgm:cxn modelId="{D7FF9206-4B7D-493F-B8AE-706FD7BD8A5F}" type="presParOf" srcId="{5BBA76B6-FED9-4BF3-897F-66B6F8914BFA}" destId="{0D713EAE-1C2A-4DFA-AB0B-5BC97947A084}" srcOrd="5" destOrd="0" presId="urn:microsoft.com/office/officeart/2005/8/layout/target3"/>
    <dgm:cxn modelId="{BD9563BA-2199-4DBC-A4D9-DDCD65C3EB7E}" type="presParOf" srcId="{5BBA76B6-FED9-4BF3-897F-66B6F8914BFA}" destId="{D6F7915C-C4D5-4FEF-BFD5-32117417289B}" srcOrd="6" destOrd="0" presId="urn:microsoft.com/office/officeart/2005/8/layout/target3"/>
    <dgm:cxn modelId="{3BA5E692-4E23-4CFD-BE27-90C687BD7670}" type="presParOf" srcId="{5BBA76B6-FED9-4BF3-897F-66B6F8914BFA}" destId="{14518C00-A6F9-4ED9-9BAF-B3C3D1BF589C}" srcOrd="7" destOrd="0" presId="urn:microsoft.com/office/officeart/2005/8/layout/target3"/>
    <dgm:cxn modelId="{BB655109-43C6-4503-860E-3AD40ED8F6D2}" type="presParOf" srcId="{5BBA76B6-FED9-4BF3-897F-66B6F8914BFA}" destId="{60E7B591-7D31-4A72-A038-D1107C9F4D98}" srcOrd="8" destOrd="0" presId="urn:microsoft.com/office/officeart/2005/8/layout/target3"/>
    <dgm:cxn modelId="{C4C54EB7-0757-4738-B640-5692E270940E}" type="presParOf" srcId="{5BBA76B6-FED9-4BF3-897F-66B6F8914BFA}" destId="{75482676-6392-4F2A-80B9-F0F0D66311B0}" srcOrd="9" destOrd="0" presId="urn:microsoft.com/office/officeart/2005/8/layout/target3"/>
    <dgm:cxn modelId="{D0BD9F99-3698-42C0-BF8B-8590C5FDE305}" type="presParOf" srcId="{5BBA76B6-FED9-4BF3-897F-66B6F8914BFA}" destId="{3554CC0F-2C22-462C-8565-341E5D3914D8}" srcOrd="10" destOrd="0" presId="urn:microsoft.com/office/officeart/2005/8/layout/target3"/>
    <dgm:cxn modelId="{06F84C1B-7B4E-457F-9FAB-D319186FC4F1}" type="presParOf" srcId="{5BBA76B6-FED9-4BF3-897F-66B6F8914BFA}" destId="{03B81B76-CD7D-43AD-950E-B9DCABA99427}" srcOrd="11" destOrd="0" presId="urn:microsoft.com/office/officeart/2005/8/layout/target3"/>
    <dgm:cxn modelId="{08418049-97CD-445F-969A-1206F13004A4}" type="presParOf" srcId="{5BBA76B6-FED9-4BF3-897F-66B6F8914BFA}" destId="{C1FC9121-F37D-4A5C-A7F5-9346B23C4BF2}" srcOrd="12" destOrd="0" presId="urn:microsoft.com/office/officeart/2005/8/layout/target3"/>
    <dgm:cxn modelId="{16EC969D-E3CC-43CB-B6EA-A44C163943CC}" type="presParOf" srcId="{5BBA76B6-FED9-4BF3-897F-66B6F8914BFA}" destId="{17DE85EA-E61C-4620-A8BB-BF583FE280E6}" srcOrd="13" destOrd="0" presId="urn:microsoft.com/office/officeart/2005/8/layout/target3"/>
    <dgm:cxn modelId="{0D1F428F-BA6F-457A-8C97-D19A40635C55}" type="presParOf" srcId="{5BBA76B6-FED9-4BF3-897F-66B6F8914BFA}" destId="{A41CB6AF-1FA2-49BF-975D-6272AD74BD94}" srcOrd="14"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B221CE8C-61E2-4C83-BA84-CBE5E504E10F}" type="doc">
      <dgm:prSet loTypeId="urn:microsoft.com/office/officeart/2005/8/layout/vProcess5" loCatId="process" qsTypeId="urn:microsoft.com/office/officeart/2005/8/quickstyle/simple4" qsCatId="simple" csTypeId="urn:microsoft.com/office/officeart/2005/8/colors/colorful3" csCatId="colorful" phldr="1"/>
      <dgm:spPr/>
      <dgm:t>
        <a:bodyPr/>
        <a:lstStyle/>
        <a:p>
          <a:endParaRPr lang="en-US"/>
        </a:p>
      </dgm:t>
    </dgm:pt>
    <dgm:pt modelId="{E46C9A7B-0110-4931-AC1A-78FEA1874E37}">
      <dgm:prSet custT="1"/>
      <dgm:spPr>
        <a:xfrm>
          <a:off x="1500897" y="3467"/>
          <a:ext cx="3064500" cy="1838700"/>
        </a:xfrm>
        <a:solidFill>
          <a:schemeClr val="accent1"/>
        </a:solidFill>
      </dgm:spPr>
      <dgm:t>
        <a:bodyPr/>
        <a:lstStyle/>
        <a:p>
          <a:pPr>
            <a:buNone/>
          </a:pPr>
          <a:r>
            <a:rPr lang="en-US" sz="2000">
              <a:solidFill>
                <a:schemeClr val="bg2"/>
              </a:solidFill>
              <a:latin typeface="Poppins" panose="00000500000000000000" pitchFamily="2" charset="0"/>
              <a:ea typeface="Calibri" panose="020F0502020204030204" pitchFamily="34" charset="0"/>
              <a:cs typeface="Poppins" panose="00000500000000000000" pitchFamily="2" charset="0"/>
            </a:rPr>
            <a:t>This is a medical emergency</a:t>
          </a:r>
        </a:p>
      </dgm:t>
    </dgm:pt>
    <dgm:pt modelId="{F6E5ABC5-B9E9-4241-9F40-FD225C2E6284}" type="parTrans" cxnId="{BB3BBD66-2FBF-4969-B3BD-1EC5FCC32A1F}">
      <dgm:prSet/>
      <dgm:spPr/>
      <dgm:t>
        <a:bodyPr/>
        <a:lstStyle/>
        <a:p>
          <a:endParaRPr lang="en-US" sz="2000">
            <a:solidFill>
              <a:schemeClr val="bg1"/>
            </a:solidFill>
            <a:latin typeface="Poppins" panose="00000500000000000000" pitchFamily="2" charset="0"/>
            <a:cs typeface="Poppins" panose="00000500000000000000" pitchFamily="2" charset="0"/>
          </a:endParaRPr>
        </a:p>
      </dgm:t>
    </dgm:pt>
    <dgm:pt modelId="{FC9F1CB3-0B69-4F2C-BA61-50A799C38C28}" type="sibTrans" cxnId="{BB3BBD66-2FBF-4969-B3BD-1EC5FCC32A1F}">
      <dgm:prSet custT="1"/>
      <dgm:spPr>
        <a:xfrm rot="4160">
          <a:off x="5144775" y="546219"/>
          <a:ext cx="1395777" cy="759996"/>
        </a:xfrm>
        <a:solidFill>
          <a:schemeClr val="tx1">
            <a:lumMod val="50000"/>
            <a:lumOff val="50000"/>
            <a:alpha val="90000"/>
          </a:schemeClr>
        </a:solidFill>
      </dgm:spPr>
      <dgm:t>
        <a:bodyPr/>
        <a:lstStyle/>
        <a:p>
          <a:pPr>
            <a:buNone/>
          </a:pPr>
          <a:endParaRPr lang="en-US" sz="2800">
            <a:solidFill>
              <a:srgbClr val="000000"/>
            </a:solidFill>
            <a:latin typeface="Poppins" panose="00000500000000000000" pitchFamily="2" charset="0"/>
            <a:ea typeface="+mn-ea"/>
            <a:cs typeface="Poppins" panose="00000500000000000000" pitchFamily="2" charset="0"/>
          </a:endParaRPr>
        </a:p>
      </dgm:t>
    </dgm:pt>
    <dgm:pt modelId="{FD70F951-6298-4B55-ABD2-66F2C5BED30D}">
      <dgm:prSet custT="1"/>
      <dgm:spPr>
        <a:xfrm>
          <a:off x="7198937" y="10362"/>
          <a:ext cx="3064500" cy="1838700"/>
        </a:xfrm>
        <a:solidFill>
          <a:schemeClr val="accent6"/>
        </a:solidFill>
      </dgm:spPr>
      <dgm:t>
        <a:bodyPr/>
        <a:lstStyle/>
        <a:p>
          <a:pPr>
            <a:buNone/>
          </a:pPr>
          <a:r>
            <a:rPr lang="en-US" sz="2000">
              <a:solidFill>
                <a:schemeClr val="bg2"/>
              </a:solidFill>
              <a:latin typeface="Poppins" panose="00000500000000000000" pitchFamily="2" charset="0"/>
              <a:ea typeface="Calibri" panose="020F0502020204030204" pitchFamily="34" charset="0"/>
              <a:cs typeface="Poppins" panose="00000500000000000000" pitchFamily="2" charset="0"/>
            </a:rPr>
            <a:t>Have a treatment plan</a:t>
          </a:r>
        </a:p>
      </dgm:t>
    </dgm:pt>
    <dgm:pt modelId="{BB71A040-9976-4778-99D3-98D3396236A1}" type="parTrans" cxnId="{127EB2BE-AFB0-4E8A-9A6F-430761A1C376}">
      <dgm:prSet/>
      <dgm:spPr/>
      <dgm:t>
        <a:bodyPr/>
        <a:lstStyle/>
        <a:p>
          <a:endParaRPr lang="en-US" sz="2000">
            <a:solidFill>
              <a:schemeClr val="bg1"/>
            </a:solidFill>
            <a:latin typeface="Poppins" panose="00000500000000000000" pitchFamily="2" charset="0"/>
            <a:cs typeface="Poppins" panose="00000500000000000000" pitchFamily="2" charset="0"/>
          </a:endParaRPr>
        </a:p>
      </dgm:t>
    </dgm:pt>
    <dgm:pt modelId="{9AD3E8FA-2344-42D2-9E8D-0281C25A7E69}" type="sibTrans" cxnId="{127EB2BE-AFB0-4E8A-9A6F-430761A1C376}">
      <dgm:prSet custT="1"/>
      <dgm:spPr>
        <a:xfrm rot="5400000">
          <a:off x="7648181" y="2061414"/>
          <a:ext cx="774415" cy="759996"/>
        </a:xfrm>
        <a:solidFill>
          <a:schemeClr val="tx1">
            <a:lumMod val="50000"/>
            <a:lumOff val="50000"/>
            <a:alpha val="90000"/>
          </a:schemeClr>
        </a:solidFill>
      </dgm:spPr>
      <dgm:t>
        <a:bodyPr/>
        <a:lstStyle/>
        <a:p>
          <a:pPr>
            <a:buNone/>
          </a:pPr>
          <a:endParaRPr lang="en-US" sz="2800">
            <a:solidFill>
              <a:srgbClr val="000000"/>
            </a:solidFill>
            <a:latin typeface="Poppins" panose="00000500000000000000" pitchFamily="2" charset="0"/>
            <a:ea typeface="+mn-ea"/>
            <a:cs typeface="Poppins" panose="00000500000000000000" pitchFamily="2" charset="0"/>
          </a:endParaRPr>
        </a:p>
      </dgm:t>
    </dgm:pt>
    <dgm:pt modelId="{B88D50CC-225C-4B23-BD9A-4EF66A68D269}">
      <dgm:prSet custT="1"/>
      <dgm:spPr>
        <a:xfrm>
          <a:off x="5791197" y="2986880"/>
          <a:ext cx="3064500" cy="1838700"/>
        </a:xfrm>
        <a:solidFill>
          <a:schemeClr val="accent2"/>
        </a:solidFill>
      </dgm:spPr>
      <dgm:t>
        <a:bodyPr/>
        <a:lstStyle/>
        <a:p>
          <a:pPr>
            <a:buNone/>
          </a:pPr>
          <a:r>
            <a:rPr lang="en-US" sz="2000">
              <a:solidFill>
                <a:schemeClr val="bg2"/>
              </a:solidFill>
              <a:latin typeface="Poppins" panose="00000500000000000000" pitchFamily="2" charset="0"/>
              <a:ea typeface="Calibri" panose="020F0502020204030204" pitchFamily="34" charset="0"/>
              <a:cs typeface="Poppins" panose="00000500000000000000" pitchFamily="2" charset="0"/>
            </a:rPr>
            <a:t>You can do it</a:t>
          </a:r>
        </a:p>
      </dgm:t>
    </dgm:pt>
    <dgm:pt modelId="{81FEC936-8D95-4292-9BFB-C1BC2B06585D}" type="parTrans" cxnId="{3F7026D1-D2E5-4D6B-B6B4-19881E272ADF}">
      <dgm:prSet/>
      <dgm:spPr/>
      <dgm:t>
        <a:bodyPr/>
        <a:lstStyle/>
        <a:p>
          <a:endParaRPr lang="en-US" sz="2000">
            <a:solidFill>
              <a:schemeClr val="bg1"/>
            </a:solidFill>
            <a:latin typeface="Poppins" panose="00000500000000000000" pitchFamily="2" charset="0"/>
            <a:cs typeface="Poppins" panose="00000500000000000000" pitchFamily="2" charset="0"/>
          </a:endParaRPr>
        </a:p>
      </dgm:t>
    </dgm:pt>
    <dgm:pt modelId="{B06BCD07-B031-4992-9416-25C97C0DEA0C}" type="sibTrans" cxnId="{3F7026D1-D2E5-4D6B-B6B4-19881E272ADF}">
      <dgm:prSet custT="1"/>
      <dgm:spPr>
        <a:xfrm rot="10800000">
          <a:off x="4871847" y="3526232"/>
          <a:ext cx="649674" cy="759996"/>
        </a:xfrm>
        <a:solidFill>
          <a:schemeClr val="tx1">
            <a:lumMod val="50000"/>
            <a:lumOff val="50000"/>
            <a:alpha val="90000"/>
          </a:schemeClr>
        </a:solidFill>
      </dgm:spPr>
      <dgm:t>
        <a:bodyPr/>
        <a:lstStyle/>
        <a:p>
          <a:pPr>
            <a:buNone/>
          </a:pPr>
          <a:endParaRPr lang="en-US" sz="2800">
            <a:solidFill>
              <a:srgbClr val="000000"/>
            </a:solidFill>
            <a:latin typeface="Poppins" panose="00000500000000000000" pitchFamily="2" charset="0"/>
            <a:ea typeface="+mn-ea"/>
            <a:cs typeface="Poppins" panose="00000500000000000000" pitchFamily="2" charset="0"/>
          </a:endParaRPr>
        </a:p>
      </dgm:t>
    </dgm:pt>
    <dgm:pt modelId="{B262553E-374F-4216-AE61-6636606BF034}">
      <dgm:prSet custT="1"/>
      <dgm:spPr>
        <a:xfrm>
          <a:off x="1500897" y="2986880"/>
          <a:ext cx="3064500" cy="1838700"/>
        </a:xfrm>
        <a:solidFill>
          <a:schemeClr val="accent3"/>
        </a:solidFill>
      </dgm:spPr>
      <dgm:t>
        <a:bodyPr/>
        <a:lstStyle/>
        <a:p>
          <a:pPr>
            <a:buNone/>
          </a:pPr>
          <a:r>
            <a:rPr lang="en-US" sz="2000">
              <a:solidFill>
                <a:schemeClr val="bg2"/>
              </a:solidFill>
              <a:latin typeface="Poppins" panose="00000500000000000000" pitchFamily="2" charset="0"/>
              <a:ea typeface="Calibri" panose="020F0502020204030204" pitchFamily="34" charset="0"/>
              <a:cs typeface="Poppins" panose="00000500000000000000" pitchFamily="2" charset="0"/>
            </a:rPr>
            <a:t>Stay calm</a:t>
          </a:r>
        </a:p>
      </dgm:t>
    </dgm:pt>
    <dgm:pt modelId="{B8FD9158-3CE0-4C1A-9430-D452DD5516A5}" type="parTrans" cxnId="{E7B52BA4-ED6C-4097-8A4D-6997DCACB706}">
      <dgm:prSet/>
      <dgm:spPr/>
      <dgm:t>
        <a:bodyPr/>
        <a:lstStyle/>
        <a:p>
          <a:endParaRPr lang="en-US" sz="2000">
            <a:solidFill>
              <a:schemeClr val="bg1"/>
            </a:solidFill>
            <a:latin typeface="Poppins" panose="00000500000000000000" pitchFamily="2" charset="0"/>
            <a:cs typeface="Poppins" panose="00000500000000000000" pitchFamily="2" charset="0"/>
          </a:endParaRPr>
        </a:p>
      </dgm:t>
    </dgm:pt>
    <dgm:pt modelId="{1F7A3A91-D2CA-4D6A-A6F8-C5D7E3E11447}" type="sibTrans" cxnId="{E7B52BA4-ED6C-4097-8A4D-6997DCACB706}">
      <dgm:prSet/>
      <dgm:spPr/>
      <dgm:t>
        <a:bodyPr/>
        <a:lstStyle/>
        <a:p>
          <a:endParaRPr lang="en-US" sz="2000">
            <a:solidFill>
              <a:schemeClr val="bg1"/>
            </a:solidFill>
            <a:latin typeface="Poppins" panose="00000500000000000000" pitchFamily="2" charset="0"/>
            <a:cs typeface="Poppins" panose="00000500000000000000" pitchFamily="2" charset="0"/>
          </a:endParaRPr>
        </a:p>
      </dgm:t>
    </dgm:pt>
    <dgm:pt modelId="{B0E4C9E0-23D3-4730-A5E1-F7A94DD386BC}">
      <dgm:prSet custT="1"/>
      <dgm:spPr>
        <a:xfrm>
          <a:off x="1500897" y="2986880"/>
          <a:ext cx="3064500" cy="1838700"/>
        </a:xfrm>
        <a:solidFill>
          <a:schemeClr val="accent3"/>
        </a:solidFill>
      </dgm:spPr>
      <dgm:t>
        <a:bodyPr/>
        <a:lstStyle/>
        <a:p>
          <a:pPr>
            <a:buFont typeface="Wingdings" panose="05000000000000000000" pitchFamily="2" charset="2"/>
            <a:buChar char="§"/>
          </a:pPr>
          <a:r>
            <a:rPr lang="en-US" sz="1600">
              <a:solidFill>
                <a:schemeClr val="bg2"/>
              </a:solidFill>
              <a:latin typeface="Poppins" panose="00000500000000000000" pitchFamily="2" charset="0"/>
              <a:ea typeface="Calibri" panose="020F0502020204030204" pitchFamily="34" charset="0"/>
              <a:cs typeface="Poppins" panose="00000500000000000000" pitchFamily="2" charset="0"/>
            </a:rPr>
            <a:t>All people with epilepsy should have an individualized emergency plan in place</a:t>
          </a:r>
        </a:p>
      </dgm:t>
    </dgm:pt>
    <dgm:pt modelId="{B05520E3-B613-40BF-BD64-B1E59BFDE596}" type="parTrans" cxnId="{8899E320-D60F-4339-9C13-8FA96B483DC9}">
      <dgm:prSet/>
      <dgm:spPr/>
      <dgm:t>
        <a:bodyPr/>
        <a:lstStyle/>
        <a:p>
          <a:endParaRPr lang="en-US" sz="2000">
            <a:solidFill>
              <a:schemeClr val="bg1"/>
            </a:solidFill>
            <a:latin typeface="Poppins" panose="00000500000000000000" pitchFamily="2" charset="0"/>
            <a:cs typeface="Poppins" panose="00000500000000000000" pitchFamily="2" charset="0"/>
          </a:endParaRPr>
        </a:p>
      </dgm:t>
    </dgm:pt>
    <dgm:pt modelId="{2CCD9455-2F3F-415A-8954-5786698A0612}" type="sibTrans" cxnId="{8899E320-D60F-4339-9C13-8FA96B483DC9}">
      <dgm:prSet/>
      <dgm:spPr/>
      <dgm:t>
        <a:bodyPr/>
        <a:lstStyle/>
        <a:p>
          <a:endParaRPr lang="en-US" sz="2000">
            <a:solidFill>
              <a:schemeClr val="bg1"/>
            </a:solidFill>
            <a:latin typeface="Poppins" panose="00000500000000000000" pitchFamily="2" charset="0"/>
            <a:cs typeface="Poppins" panose="00000500000000000000" pitchFamily="2" charset="0"/>
          </a:endParaRPr>
        </a:p>
      </dgm:t>
    </dgm:pt>
    <dgm:pt modelId="{6CB0F969-550F-4EB7-8847-C4F115C2E656}" type="pres">
      <dgm:prSet presAssocID="{B221CE8C-61E2-4C83-BA84-CBE5E504E10F}" presName="outerComposite" presStyleCnt="0">
        <dgm:presLayoutVars>
          <dgm:chMax val="5"/>
          <dgm:dir/>
          <dgm:resizeHandles val="exact"/>
        </dgm:presLayoutVars>
      </dgm:prSet>
      <dgm:spPr/>
    </dgm:pt>
    <dgm:pt modelId="{E46D45FA-47CA-4039-AD99-248936B65BA9}" type="pres">
      <dgm:prSet presAssocID="{B221CE8C-61E2-4C83-BA84-CBE5E504E10F}" presName="dummyMaxCanvas" presStyleCnt="0">
        <dgm:presLayoutVars/>
      </dgm:prSet>
      <dgm:spPr/>
    </dgm:pt>
    <dgm:pt modelId="{381A6ADF-69D7-4ABB-81B9-24031DCF93F7}" type="pres">
      <dgm:prSet presAssocID="{B221CE8C-61E2-4C83-BA84-CBE5E504E10F}" presName="FourNodes_1" presStyleLbl="node1" presStyleIdx="0" presStyleCnt="4">
        <dgm:presLayoutVars>
          <dgm:bulletEnabled val="1"/>
        </dgm:presLayoutVars>
      </dgm:prSet>
      <dgm:spPr/>
    </dgm:pt>
    <dgm:pt modelId="{3F601417-693B-48A1-A168-E8B9CA32F5BE}" type="pres">
      <dgm:prSet presAssocID="{B221CE8C-61E2-4C83-BA84-CBE5E504E10F}" presName="FourNodes_2" presStyleLbl="node1" presStyleIdx="1" presStyleCnt="4">
        <dgm:presLayoutVars>
          <dgm:bulletEnabled val="1"/>
        </dgm:presLayoutVars>
      </dgm:prSet>
      <dgm:spPr/>
    </dgm:pt>
    <dgm:pt modelId="{44DA1E4C-0892-40D8-AC41-43C682475781}" type="pres">
      <dgm:prSet presAssocID="{B221CE8C-61E2-4C83-BA84-CBE5E504E10F}" presName="FourNodes_3" presStyleLbl="node1" presStyleIdx="2" presStyleCnt="4">
        <dgm:presLayoutVars>
          <dgm:bulletEnabled val="1"/>
        </dgm:presLayoutVars>
      </dgm:prSet>
      <dgm:spPr/>
    </dgm:pt>
    <dgm:pt modelId="{1C3C3B96-6C2A-46DB-964F-5819496B5462}" type="pres">
      <dgm:prSet presAssocID="{B221CE8C-61E2-4C83-BA84-CBE5E504E10F}" presName="FourNodes_4" presStyleLbl="node1" presStyleIdx="3" presStyleCnt="4">
        <dgm:presLayoutVars>
          <dgm:bulletEnabled val="1"/>
        </dgm:presLayoutVars>
      </dgm:prSet>
      <dgm:spPr/>
    </dgm:pt>
    <dgm:pt modelId="{79368FEB-6E73-4093-AE5C-828CD9D7166F}" type="pres">
      <dgm:prSet presAssocID="{B221CE8C-61E2-4C83-BA84-CBE5E504E10F}" presName="FourConn_1-2" presStyleLbl="fgAccFollowNode1" presStyleIdx="0" presStyleCnt="3">
        <dgm:presLayoutVars>
          <dgm:bulletEnabled val="1"/>
        </dgm:presLayoutVars>
      </dgm:prSet>
      <dgm:spPr/>
    </dgm:pt>
    <dgm:pt modelId="{57A47A79-E936-4CF0-9442-525DD8B55564}" type="pres">
      <dgm:prSet presAssocID="{B221CE8C-61E2-4C83-BA84-CBE5E504E10F}" presName="FourConn_2-3" presStyleLbl="fgAccFollowNode1" presStyleIdx="1" presStyleCnt="3">
        <dgm:presLayoutVars>
          <dgm:bulletEnabled val="1"/>
        </dgm:presLayoutVars>
      </dgm:prSet>
      <dgm:spPr/>
    </dgm:pt>
    <dgm:pt modelId="{20E763B9-3229-47ED-B8A6-FAA483DECD51}" type="pres">
      <dgm:prSet presAssocID="{B221CE8C-61E2-4C83-BA84-CBE5E504E10F}" presName="FourConn_3-4" presStyleLbl="fgAccFollowNode1" presStyleIdx="2" presStyleCnt="3">
        <dgm:presLayoutVars>
          <dgm:bulletEnabled val="1"/>
        </dgm:presLayoutVars>
      </dgm:prSet>
      <dgm:spPr/>
    </dgm:pt>
    <dgm:pt modelId="{96B53BB5-2792-4A8D-8509-49A7B6C9FD5F}" type="pres">
      <dgm:prSet presAssocID="{B221CE8C-61E2-4C83-BA84-CBE5E504E10F}" presName="FourNodes_1_text" presStyleLbl="node1" presStyleIdx="3" presStyleCnt="4">
        <dgm:presLayoutVars>
          <dgm:bulletEnabled val="1"/>
        </dgm:presLayoutVars>
      </dgm:prSet>
      <dgm:spPr/>
    </dgm:pt>
    <dgm:pt modelId="{0F3D4925-1CFF-42DD-A082-0EA66A62D330}" type="pres">
      <dgm:prSet presAssocID="{B221CE8C-61E2-4C83-BA84-CBE5E504E10F}" presName="FourNodes_2_text" presStyleLbl="node1" presStyleIdx="3" presStyleCnt="4">
        <dgm:presLayoutVars>
          <dgm:bulletEnabled val="1"/>
        </dgm:presLayoutVars>
      </dgm:prSet>
      <dgm:spPr/>
    </dgm:pt>
    <dgm:pt modelId="{84721E5B-BE8C-4A52-B1B3-0389C8809D0C}" type="pres">
      <dgm:prSet presAssocID="{B221CE8C-61E2-4C83-BA84-CBE5E504E10F}" presName="FourNodes_3_text" presStyleLbl="node1" presStyleIdx="3" presStyleCnt="4">
        <dgm:presLayoutVars>
          <dgm:bulletEnabled val="1"/>
        </dgm:presLayoutVars>
      </dgm:prSet>
      <dgm:spPr/>
    </dgm:pt>
    <dgm:pt modelId="{3263D8C3-4835-4195-9B72-07F6802A0FFA}" type="pres">
      <dgm:prSet presAssocID="{B221CE8C-61E2-4C83-BA84-CBE5E504E10F}" presName="FourNodes_4_text" presStyleLbl="node1" presStyleIdx="3" presStyleCnt="4">
        <dgm:presLayoutVars>
          <dgm:bulletEnabled val="1"/>
        </dgm:presLayoutVars>
      </dgm:prSet>
      <dgm:spPr/>
    </dgm:pt>
  </dgm:ptLst>
  <dgm:cxnLst>
    <dgm:cxn modelId="{8899E320-D60F-4339-9C13-8FA96B483DC9}" srcId="{B262553E-374F-4216-AE61-6636606BF034}" destId="{B0E4C9E0-23D3-4730-A5E1-F7A94DD386BC}" srcOrd="0" destOrd="0" parTransId="{B05520E3-B613-40BF-BD64-B1E59BFDE596}" sibTransId="{2CCD9455-2F3F-415A-8954-5786698A0612}"/>
    <dgm:cxn modelId="{E745842C-033A-4263-96F4-882BB6DA556C}" type="presOf" srcId="{E46C9A7B-0110-4931-AC1A-78FEA1874E37}" destId="{96B53BB5-2792-4A8D-8509-49A7B6C9FD5F}" srcOrd="1" destOrd="0" presId="urn:microsoft.com/office/officeart/2005/8/layout/vProcess5"/>
    <dgm:cxn modelId="{4DD18032-74D5-46D0-AC72-EEC15E750C3D}" type="presOf" srcId="{B88D50CC-225C-4B23-BD9A-4EF66A68D269}" destId="{84721E5B-BE8C-4A52-B1B3-0389C8809D0C}" srcOrd="1" destOrd="0" presId="urn:microsoft.com/office/officeart/2005/8/layout/vProcess5"/>
    <dgm:cxn modelId="{060E1736-2BD7-47EC-BB88-EAE7C45D9A35}" type="presOf" srcId="{B0E4C9E0-23D3-4730-A5E1-F7A94DD386BC}" destId="{1C3C3B96-6C2A-46DB-964F-5819496B5462}" srcOrd="0" destOrd="1" presId="urn:microsoft.com/office/officeart/2005/8/layout/vProcess5"/>
    <dgm:cxn modelId="{28CC5737-5B45-4B47-8811-03FE72C911D1}" type="presOf" srcId="{FD70F951-6298-4B55-ABD2-66F2C5BED30D}" destId="{0F3D4925-1CFF-42DD-A082-0EA66A62D330}" srcOrd="1" destOrd="0" presId="urn:microsoft.com/office/officeart/2005/8/layout/vProcess5"/>
    <dgm:cxn modelId="{98793A38-9361-46DA-8A6C-F3E8ABA400E0}" type="presOf" srcId="{B262553E-374F-4216-AE61-6636606BF034}" destId="{1C3C3B96-6C2A-46DB-964F-5819496B5462}" srcOrd="0" destOrd="0" presId="urn:microsoft.com/office/officeart/2005/8/layout/vProcess5"/>
    <dgm:cxn modelId="{31B5BC3C-4586-4A7D-900E-88A3DD7E4B7B}" type="presOf" srcId="{B88D50CC-225C-4B23-BD9A-4EF66A68D269}" destId="{44DA1E4C-0892-40D8-AC41-43C682475781}" srcOrd="0" destOrd="0" presId="urn:microsoft.com/office/officeart/2005/8/layout/vProcess5"/>
    <dgm:cxn modelId="{AA80E761-7842-432A-8BCB-E8760EFE6772}" type="presOf" srcId="{9AD3E8FA-2344-42D2-9E8D-0281C25A7E69}" destId="{57A47A79-E936-4CF0-9442-525DD8B55564}" srcOrd="0" destOrd="0" presId="urn:microsoft.com/office/officeart/2005/8/layout/vProcess5"/>
    <dgm:cxn modelId="{BB3BBD66-2FBF-4969-B3BD-1EC5FCC32A1F}" srcId="{B221CE8C-61E2-4C83-BA84-CBE5E504E10F}" destId="{E46C9A7B-0110-4931-AC1A-78FEA1874E37}" srcOrd="0" destOrd="0" parTransId="{F6E5ABC5-B9E9-4241-9F40-FD225C2E6284}" sibTransId="{FC9F1CB3-0B69-4F2C-BA61-50A799C38C28}"/>
    <dgm:cxn modelId="{02324248-2ED4-4065-945C-599A11DD37FC}" type="presOf" srcId="{B06BCD07-B031-4992-9416-25C97C0DEA0C}" destId="{20E763B9-3229-47ED-B8A6-FAA483DECD51}" srcOrd="0" destOrd="0" presId="urn:microsoft.com/office/officeart/2005/8/layout/vProcess5"/>
    <dgm:cxn modelId="{E1818652-08D8-414B-9B2D-8B3F2FAF08B2}" type="presOf" srcId="{B221CE8C-61E2-4C83-BA84-CBE5E504E10F}" destId="{6CB0F969-550F-4EB7-8847-C4F115C2E656}" srcOrd="0" destOrd="0" presId="urn:microsoft.com/office/officeart/2005/8/layout/vProcess5"/>
    <dgm:cxn modelId="{E0E06082-EBF5-4C1E-96AA-572A58DB1554}" type="presOf" srcId="{E46C9A7B-0110-4931-AC1A-78FEA1874E37}" destId="{381A6ADF-69D7-4ABB-81B9-24031DCF93F7}" srcOrd="0" destOrd="0" presId="urn:microsoft.com/office/officeart/2005/8/layout/vProcess5"/>
    <dgm:cxn modelId="{D669F49C-CADB-4FB9-91D5-1F1593C93C7B}" type="presOf" srcId="{FD70F951-6298-4B55-ABD2-66F2C5BED30D}" destId="{3F601417-693B-48A1-A168-E8B9CA32F5BE}" srcOrd="0" destOrd="0" presId="urn:microsoft.com/office/officeart/2005/8/layout/vProcess5"/>
    <dgm:cxn modelId="{B49767A1-7399-4A6B-BB5E-51EBB6872ABD}" type="presOf" srcId="{B0E4C9E0-23D3-4730-A5E1-F7A94DD386BC}" destId="{3263D8C3-4835-4195-9B72-07F6802A0FFA}" srcOrd="1" destOrd="1" presId="urn:microsoft.com/office/officeart/2005/8/layout/vProcess5"/>
    <dgm:cxn modelId="{E7B52BA4-ED6C-4097-8A4D-6997DCACB706}" srcId="{B221CE8C-61E2-4C83-BA84-CBE5E504E10F}" destId="{B262553E-374F-4216-AE61-6636606BF034}" srcOrd="3" destOrd="0" parTransId="{B8FD9158-3CE0-4C1A-9430-D452DD5516A5}" sibTransId="{1F7A3A91-D2CA-4D6A-A6F8-C5D7E3E11447}"/>
    <dgm:cxn modelId="{127EB2BE-AFB0-4E8A-9A6F-430761A1C376}" srcId="{B221CE8C-61E2-4C83-BA84-CBE5E504E10F}" destId="{FD70F951-6298-4B55-ABD2-66F2C5BED30D}" srcOrd="1" destOrd="0" parTransId="{BB71A040-9976-4778-99D3-98D3396236A1}" sibTransId="{9AD3E8FA-2344-42D2-9E8D-0281C25A7E69}"/>
    <dgm:cxn modelId="{3F7026D1-D2E5-4D6B-B6B4-19881E272ADF}" srcId="{B221CE8C-61E2-4C83-BA84-CBE5E504E10F}" destId="{B88D50CC-225C-4B23-BD9A-4EF66A68D269}" srcOrd="2" destOrd="0" parTransId="{81FEC936-8D95-4292-9BFB-C1BC2B06585D}" sibTransId="{B06BCD07-B031-4992-9416-25C97C0DEA0C}"/>
    <dgm:cxn modelId="{6651F3DC-DA7A-4EF5-8A3B-9DFC0E2F469A}" type="presOf" srcId="{FC9F1CB3-0B69-4F2C-BA61-50A799C38C28}" destId="{79368FEB-6E73-4093-AE5C-828CD9D7166F}" srcOrd="0" destOrd="0" presId="urn:microsoft.com/office/officeart/2005/8/layout/vProcess5"/>
    <dgm:cxn modelId="{DED2F8EE-88A7-4775-83EA-696AAF124678}" type="presOf" srcId="{B262553E-374F-4216-AE61-6636606BF034}" destId="{3263D8C3-4835-4195-9B72-07F6802A0FFA}" srcOrd="1" destOrd="0" presId="urn:microsoft.com/office/officeart/2005/8/layout/vProcess5"/>
    <dgm:cxn modelId="{CB345009-28C3-49A7-842C-9BFA28C704B2}" type="presParOf" srcId="{6CB0F969-550F-4EB7-8847-C4F115C2E656}" destId="{E46D45FA-47CA-4039-AD99-248936B65BA9}" srcOrd="0" destOrd="0" presId="urn:microsoft.com/office/officeart/2005/8/layout/vProcess5"/>
    <dgm:cxn modelId="{28AC295D-47BF-4F07-8FB0-7041FDEAD9DB}" type="presParOf" srcId="{6CB0F969-550F-4EB7-8847-C4F115C2E656}" destId="{381A6ADF-69D7-4ABB-81B9-24031DCF93F7}" srcOrd="1" destOrd="0" presId="urn:microsoft.com/office/officeart/2005/8/layout/vProcess5"/>
    <dgm:cxn modelId="{4F72120B-9F9F-4002-9CDB-E121C57C6F60}" type="presParOf" srcId="{6CB0F969-550F-4EB7-8847-C4F115C2E656}" destId="{3F601417-693B-48A1-A168-E8B9CA32F5BE}" srcOrd="2" destOrd="0" presId="urn:microsoft.com/office/officeart/2005/8/layout/vProcess5"/>
    <dgm:cxn modelId="{16D07B76-9817-435F-B6DD-AEEFA33B4A0F}" type="presParOf" srcId="{6CB0F969-550F-4EB7-8847-C4F115C2E656}" destId="{44DA1E4C-0892-40D8-AC41-43C682475781}" srcOrd="3" destOrd="0" presId="urn:microsoft.com/office/officeart/2005/8/layout/vProcess5"/>
    <dgm:cxn modelId="{2605E07D-031F-4F46-8597-2B28E3C3E9A7}" type="presParOf" srcId="{6CB0F969-550F-4EB7-8847-C4F115C2E656}" destId="{1C3C3B96-6C2A-46DB-964F-5819496B5462}" srcOrd="4" destOrd="0" presId="urn:microsoft.com/office/officeart/2005/8/layout/vProcess5"/>
    <dgm:cxn modelId="{FE2DBF5E-7A14-4CF0-853C-0D29426B454C}" type="presParOf" srcId="{6CB0F969-550F-4EB7-8847-C4F115C2E656}" destId="{79368FEB-6E73-4093-AE5C-828CD9D7166F}" srcOrd="5" destOrd="0" presId="urn:microsoft.com/office/officeart/2005/8/layout/vProcess5"/>
    <dgm:cxn modelId="{1345282A-594E-4932-8CBB-7CF23E7E926D}" type="presParOf" srcId="{6CB0F969-550F-4EB7-8847-C4F115C2E656}" destId="{57A47A79-E936-4CF0-9442-525DD8B55564}" srcOrd="6" destOrd="0" presId="urn:microsoft.com/office/officeart/2005/8/layout/vProcess5"/>
    <dgm:cxn modelId="{3C300750-F655-4DDF-9EA8-640BD4E57C66}" type="presParOf" srcId="{6CB0F969-550F-4EB7-8847-C4F115C2E656}" destId="{20E763B9-3229-47ED-B8A6-FAA483DECD51}" srcOrd="7" destOrd="0" presId="urn:microsoft.com/office/officeart/2005/8/layout/vProcess5"/>
    <dgm:cxn modelId="{8DF2E69B-835B-4122-BA01-42E2B1D8FD1B}" type="presParOf" srcId="{6CB0F969-550F-4EB7-8847-C4F115C2E656}" destId="{96B53BB5-2792-4A8D-8509-49A7B6C9FD5F}" srcOrd="8" destOrd="0" presId="urn:microsoft.com/office/officeart/2005/8/layout/vProcess5"/>
    <dgm:cxn modelId="{69C57D8B-A36E-430F-B45C-4C0F75C6EA8E}" type="presParOf" srcId="{6CB0F969-550F-4EB7-8847-C4F115C2E656}" destId="{0F3D4925-1CFF-42DD-A082-0EA66A62D330}" srcOrd="9" destOrd="0" presId="urn:microsoft.com/office/officeart/2005/8/layout/vProcess5"/>
    <dgm:cxn modelId="{DBC87679-23E9-4979-BBD0-7B9BD422BD9B}" type="presParOf" srcId="{6CB0F969-550F-4EB7-8847-C4F115C2E656}" destId="{84721E5B-BE8C-4A52-B1B3-0389C8809D0C}" srcOrd="10" destOrd="0" presId="urn:microsoft.com/office/officeart/2005/8/layout/vProcess5"/>
    <dgm:cxn modelId="{72725BE4-7751-4370-A672-1FB5A902558E}" type="presParOf" srcId="{6CB0F969-550F-4EB7-8847-C4F115C2E656}" destId="{3263D8C3-4835-4195-9B72-07F6802A0FFA}"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105B5EC8-9D44-49B3-B692-0BCFEA2AD19D}" type="doc">
      <dgm:prSet loTypeId="urn:microsoft.com/office/officeart/2016/7/layout/BasicLinearProcessNumbered" loCatId="process" qsTypeId="urn:microsoft.com/office/officeart/2005/8/quickstyle/simple4" qsCatId="simple" csTypeId="urn:microsoft.com/office/officeart/2005/8/colors/accent1_2" csCatId="accent1" phldr="1"/>
      <dgm:spPr/>
      <dgm:t>
        <a:bodyPr/>
        <a:lstStyle/>
        <a:p>
          <a:endParaRPr lang="en-US"/>
        </a:p>
      </dgm:t>
    </dgm:pt>
    <dgm:pt modelId="{E5B7EC69-0B57-4972-8F89-AE498AE80E08}">
      <dgm:prSet custT="1"/>
      <dgm:spPr>
        <a:xfrm>
          <a:off x="3153" y="874846"/>
          <a:ext cx="2501983" cy="3502777"/>
        </a:xfrm>
        <a:prstGeom prst="rect">
          <a:avLst/>
        </a:prstGeom>
        <a:solidFill>
          <a:schemeClr val="accent1">
            <a:lumMod val="20000"/>
            <a:lumOff val="80000"/>
            <a:alpha val="90000"/>
          </a:schemeClr>
        </a:solidFill>
      </dgm:spPr>
      <dgm:t>
        <a:bodyPr/>
        <a:lstStyle/>
        <a:p>
          <a:pPr>
            <a:buNone/>
          </a:pPr>
          <a:r>
            <a:rPr lang="en-US" sz="1200" b="0" i="0">
              <a:latin typeface="+mn-lt"/>
              <a:ea typeface="Calibri"/>
              <a:cs typeface="Calibri"/>
            </a:rPr>
            <a:t>If you are a caregiver of a child with seizures, give one to a school nurse so appropriate people will know what to do in the case of a seizure. Ensure your child knows you are doing this and is willing to participate in the process.</a:t>
          </a:r>
          <a:endParaRPr lang="en-US" sz="1200">
            <a:latin typeface="+mn-lt"/>
            <a:ea typeface="Calibri"/>
            <a:cs typeface="Calibri"/>
          </a:endParaRPr>
        </a:p>
      </dgm:t>
    </dgm:pt>
    <dgm:pt modelId="{650F42CC-3BD8-4ECB-A2F0-8A777749589C}" type="parTrans" cxnId="{36971C70-23FC-408A-9EC3-9FF86BADFAF8}">
      <dgm:prSet/>
      <dgm:spPr/>
      <dgm:t>
        <a:bodyPr/>
        <a:lstStyle/>
        <a:p>
          <a:endParaRPr lang="en-US"/>
        </a:p>
      </dgm:t>
    </dgm:pt>
    <dgm:pt modelId="{83CA875D-8EF4-433A-B51D-A927F4D0E107}" type="sibTrans" cxnId="{36971C70-23FC-408A-9EC3-9FF86BADFAF8}">
      <dgm:prSet phldrT="1" phldr="0"/>
      <dgm:spPr>
        <a:xfrm>
          <a:off x="728729" y="1225124"/>
          <a:ext cx="1050833" cy="1050833"/>
        </a:xfrm>
        <a:prstGeom prst="ellipse">
          <a:avLst/>
        </a:prstGeom>
      </dgm:spPr>
      <dgm:t>
        <a:bodyPr/>
        <a:lstStyle/>
        <a:p>
          <a:pPr>
            <a:buNone/>
          </a:pPr>
          <a:r>
            <a:rPr lang="en-US">
              <a:latin typeface="Calibri"/>
              <a:ea typeface="+mn-ea"/>
              <a:cs typeface="+mn-cs"/>
            </a:rPr>
            <a:t>1</a:t>
          </a:r>
        </a:p>
      </dgm:t>
    </dgm:pt>
    <dgm:pt modelId="{FF72F72F-A65E-4E50-AB0C-4138D2572EDA}">
      <dgm:prSet custT="1"/>
      <dgm:spPr>
        <a:xfrm>
          <a:off x="2744452" y="874846"/>
          <a:ext cx="2501983" cy="3502777"/>
        </a:xfrm>
        <a:prstGeom prst="rect">
          <a:avLst/>
        </a:prstGeom>
        <a:solidFill>
          <a:schemeClr val="accent1">
            <a:lumMod val="20000"/>
            <a:lumOff val="80000"/>
            <a:alpha val="90000"/>
          </a:schemeClr>
        </a:solidFill>
      </dgm:spPr>
      <dgm:t>
        <a:bodyPr/>
        <a:lstStyle/>
        <a:p>
          <a:pPr>
            <a:buNone/>
          </a:pPr>
          <a:r>
            <a:rPr lang="en-US" sz="1400" b="0" i="0">
              <a:latin typeface="+mn-lt"/>
              <a:ea typeface="Calibri"/>
              <a:cs typeface="Calibri"/>
            </a:rPr>
            <a:t>If your child goes to camp or other programs where they will be spending a lot of time, give a copy to the appropriate personnel (nurse, counselor). </a:t>
          </a:r>
          <a:endParaRPr lang="en-US" sz="1400">
            <a:latin typeface="+mn-lt"/>
            <a:ea typeface="Calibri"/>
            <a:cs typeface="Calibri"/>
          </a:endParaRPr>
        </a:p>
      </dgm:t>
    </dgm:pt>
    <dgm:pt modelId="{FFDFB05C-A50D-4E57-8FDB-A9236EBED887}" type="parTrans" cxnId="{5B2CA92D-E2C8-4E54-A6B4-848DB8A49EFC}">
      <dgm:prSet/>
      <dgm:spPr/>
      <dgm:t>
        <a:bodyPr/>
        <a:lstStyle/>
        <a:p>
          <a:endParaRPr lang="en-US"/>
        </a:p>
      </dgm:t>
    </dgm:pt>
    <dgm:pt modelId="{877B8ECC-B51C-46FF-97A4-891D8F18AFF0}" type="sibTrans" cxnId="{5B2CA92D-E2C8-4E54-A6B4-848DB8A49EFC}">
      <dgm:prSet phldrT="2" phldr="0"/>
      <dgm:spPr>
        <a:xfrm>
          <a:off x="3480911" y="1225124"/>
          <a:ext cx="1050833" cy="1050833"/>
        </a:xfrm>
        <a:prstGeom prst="ellipse">
          <a:avLst/>
        </a:prstGeom>
      </dgm:spPr>
      <dgm:t>
        <a:bodyPr/>
        <a:lstStyle/>
        <a:p>
          <a:pPr>
            <a:buNone/>
          </a:pPr>
          <a:r>
            <a:rPr lang="en-US">
              <a:latin typeface="Calibri"/>
              <a:ea typeface="+mn-ea"/>
              <a:cs typeface="+mn-cs"/>
            </a:rPr>
            <a:t>2</a:t>
          </a:r>
        </a:p>
      </dgm:t>
    </dgm:pt>
    <dgm:pt modelId="{BC13416C-EBCB-47F7-A62D-D32A4F4E21B3}">
      <dgm:prSet custT="1"/>
      <dgm:spPr>
        <a:xfrm>
          <a:off x="5519727" y="873725"/>
          <a:ext cx="2501983" cy="3502777"/>
        </a:xfrm>
        <a:prstGeom prst="rect">
          <a:avLst/>
        </a:prstGeom>
        <a:solidFill>
          <a:schemeClr val="accent1">
            <a:lumMod val="20000"/>
            <a:lumOff val="80000"/>
            <a:alpha val="90000"/>
          </a:schemeClr>
        </a:solidFill>
      </dgm:spPr>
      <dgm:t>
        <a:bodyPr/>
        <a:lstStyle/>
        <a:p>
          <a:pPr>
            <a:buNone/>
          </a:pPr>
          <a:r>
            <a:rPr lang="en-US" sz="1400" b="0" i="0">
              <a:latin typeface="+mn-lt"/>
              <a:ea typeface="Calibri"/>
              <a:cs typeface="Calibri"/>
            </a:rPr>
            <a:t>Make sure your child is aware that you are giving out their SAP to others and is apart of the process. </a:t>
          </a:r>
          <a:endParaRPr lang="en-US" sz="1400">
            <a:latin typeface="+mn-lt"/>
            <a:ea typeface="Calibri"/>
            <a:cs typeface="Calibri"/>
          </a:endParaRPr>
        </a:p>
      </dgm:t>
    </dgm:pt>
    <dgm:pt modelId="{99167134-4AEA-437F-B2FA-9A231A5AFE1D}" type="parTrans" cxnId="{1FBD4148-9587-4519-BFB9-7B1079AA0776}">
      <dgm:prSet/>
      <dgm:spPr/>
      <dgm:t>
        <a:bodyPr/>
        <a:lstStyle/>
        <a:p>
          <a:endParaRPr lang="en-US"/>
        </a:p>
      </dgm:t>
    </dgm:pt>
    <dgm:pt modelId="{B03F3FF6-309F-4A50-9626-DE6421763422}" type="sibTrans" cxnId="{1FBD4148-9587-4519-BFB9-7B1079AA0776}">
      <dgm:prSet phldrT="3" phldr="0"/>
      <dgm:spPr>
        <a:xfrm>
          <a:off x="6233093" y="1225124"/>
          <a:ext cx="1050833" cy="1050833"/>
        </a:xfrm>
        <a:prstGeom prst="ellipse">
          <a:avLst/>
        </a:prstGeom>
      </dgm:spPr>
      <dgm:t>
        <a:bodyPr/>
        <a:lstStyle/>
        <a:p>
          <a:pPr>
            <a:buNone/>
          </a:pPr>
          <a:r>
            <a:rPr lang="en-US">
              <a:latin typeface="Calibri"/>
              <a:ea typeface="+mn-ea"/>
              <a:cs typeface="+mn-cs"/>
            </a:rPr>
            <a:t>3</a:t>
          </a:r>
        </a:p>
      </dgm:t>
    </dgm:pt>
    <dgm:pt modelId="{AB3CEA22-C6D9-44CC-A681-8101E482295C}">
      <dgm:prSet custT="1"/>
      <dgm:spPr>
        <a:xfrm>
          <a:off x="8259700" y="874846"/>
          <a:ext cx="2501983" cy="3502777"/>
        </a:xfrm>
        <a:prstGeom prst="rect">
          <a:avLst/>
        </a:prstGeom>
        <a:solidFill>
          <a:schemeClr val="accent1">
            <a:lumMod val="20000"/>
            <a:lumOff val="80000"/>
            <a:alpha val="90000"/>
          </a:schemeClr>
        </a:solidFill>
      </dgm:spPr>
      <dgm:t>
        <a:bodyPr/>
        <a:lstStyle/>
        <a:p>
          <a:pPr>
            <a:buNone/>
          </a:pPr>
          <a:r>
            <a:rPr lang="en-US" sz="1400" b="0" i="0">
              <a:latin typeface="+mn-lt"/>
              <a:ea typeface="Calibri" panose="020F0502020204030204" pitchFamily="34" charset="0"/>
              <a:cs typeface="Calibri" panose="020F0502020204030204" pitchFamily="34" charset="0"/>
            </a:rPr>
            <a:t>Review the plan with your healthcare team and family regularly—at least every 12 </a:t>
          </a:r>
          <a:r>
            <a:rPr lang="en-US" sz="1400" b="0" i="0" err="1">
              <a:latin typeface="+mn-lt"/>
              <a:ea typeface="Calibri" panose="020F0502020204030204" pitchFamily="34" charset="0"/>
              <a:cs typeface="Calibri" panose="020F0502020204030204" pitchFamily="34" charset="0"/>
            </a:rPr>
            <a:t>mo</a:t>
          </a:r>
          <a:r>
            <a:rPr lang="en-US" sz="1400" b="0" i="0">
              <a:latin typeface="+mn-lt"/>
              <a:ea typeface="Calibri" panose="020F0502020204030204" pitchFamily="34" charset="0"/>
              <a:cs typeface="Calibri" panose="020F0502020204030204" pitchFamily="34" charset="0"/>
            </a:rPr>
            <a:t>, or if seizures occur, or if your treatment changes.</a:t>
          </a:r>
          <a:endParaRPr lang="en-US" sz="1400">
            <a:latin typeface="+mn-lt"/>
            <a:ea typeface="Calibri" panose="020F0502020204030204" pitchFamily="34" charset="0"/>
            <a:cs typeface="Calibri" panose="020F0502020204030204" pitchFamily="34" charset="0"/>
          </a:endParaRPr>
        </a:p>
      </dgm:t>
    </dgm:pt>
    <dgm:pt modelId="{5E3103A2-C37D-489C-8CD8-79C7946D63F6}" type="parTrans" cxnId="{B605559E-D264-412A-B49D-70772BC19EF7}">
      <dgm:prSet/>
      <dgm:spPr/>
      <dgm:t>
        <a:bodyPr/>
        <a:lstStyle/>
        <a:p>
          <a:endParaRPr lang="en-US"/>
        </a:p>
      </dgm:t>
    </dgm:pt>
    <dgm:pt modelId="{0AA67E2F-709E-4A3D-B72B-329E61600113}" type="sibTrans" cxnId="{B605559E-D264-412A-B49D-70772BC19EF7}">
      <dgm:prSet phldrT="4" phldr="0"/>
      <dgm:spPr>
        <a:xfrm>
          <a:off x="8985275" y="1225124"/>
          <a:ext cx="1050833" cy="1050833"/>
        </a:xfrm>
        <a:prstGeom prst="ellipse">
          <a:avLst/>
        </a:prstGeom>
      </dgm:spPr>
      <dgm:t>
        <a:bodyPr/>
        <a:lstStyle/>
        <a:p>
          <a:pPr>
            <a:buNone/>
          </a:pPr>
          <a:r>
            <a:rPr lang="en-US">
              <a:latin typeface="Calibri"/>
              <a:ea typeface="+mn-ea"/>
              <a:cs typeface="+mn-cs"/>
            </a:rPr>
            <a:t>4</a:t>
          </a:r>
        </a:p>
      </dgm:t>
    </dgm:pt>
    <dgm:pt modelId="{FC391D10-2507-9D4C-BE44-763CF7BB4A63}" type="pres">
      <dgm:prSet presAssocID="{105B5EC8-9D44-49B3-B692-0BCFEA2AD19D}" presName="Name0" presStyleCnt="0">
        <dgm:presLayoutVars>
          <dgm:animLvl val="lvl"/>
          <dgm:resizeHandles val="exact"/>
        </dgm:presLayoutVars>
      </dgm:prSet>
      <dgm:spPr/>
    </dgm:pt>
    <dgm:pt modelId="{1591573A-3E5C-284F-8341-CA089CF73ACB}" type="pres">
      <dgm:prSet presAssocID="{E5B7EC69-0B57-4972-8F89-AE498AE80E08}" presName="compositeNode" presStyleCnt="0">
        <dgm:presLayoutVars>
          <dgm:bulletEnabled val="1"/>
        </dgm:presLayoutVars>
      </dgm:prSet>
      <dgm:spPr/>
    </dgm:pt>
    <dgm:pt modelId="{C3143725-497D-5C4C-BEED-EABFBB5287F2}" type="pres">
      <dgm:prSet presAssocID="{E5B7EC69-0B57-4972-8F89-AE498AE80E08}" presName="bgRect" presStyleLbl="bgAccFollowNode1" presStyleIdx="0" presStyleCnt="4"/>
      <dgm:spPr/>
    </dgm:pt>
    <dgm:pt modelId="{B6B1188C-4ECE-5A45-B550-013E821D85ED}" type="pres">
      <dgm:prSet presAssocID="{83CA875D-8EF4-433A-B51D-A927F4D0E107}" presName="sibTransNodeCircle" presStyleLbl="alignNode1" presStyleIdx="0" presStyleCnt="8">
        <dgm:presLayoutVars>
          <dgm:chMax val="0"/>
          <dgm:bulletEnabled/>
        </dgm:presLayoutVars>
      </dgm:prSet>
      <dgm:spPr/>
    </dgm:pt>
    <dgm:pt modelId="{CE411497-414D-3B43-8C5F-0C23BF6ED966}" type="pres">
      <dgm:prSet presAssocID="{E5B7EC69-0B57-4972-8F89-AE498AE80E08}" presName="bottomLine" presStyleLbl="alignNode1" presStyleIdx="1" presStyleCnt="8">
        <dgm:presLayoutVars/>
      </dgm:prSet>
      <dgm:spPr>
        <a:xfrm>
          <a:off x="3153" y="4377551"/>
          <a:ext cx="2501983" cy="72"/>
        </a:xfrm>
        <a:prstGeom prst="rect">
          <a:avLst/>
        </a:prstGeom>
      </dgm:spPr>
    </dgm:pt>
    <dgm:pt modelId="{020A269D-C080-924A-825E-E7CD84F9AB85}" type="pres">
      <dgm:prSet presAssocID="{E5B7EC69-0B57-4972-8F89-AE498AE80E08}" presName="nodeText" presStyleLbl="bgAccFollowNode1" presStyleIdx="0" presStyleCnt="4">
        <dgm:presLayoutVars>
          <dgm:bulletEnabled val="1"/>
        </dgm:presLayoutVars>
      </dgm:prSet>
      <dgm:spPr/>
    </dgm:pt>
    <dgm:pt modelId="{6D156BD7-7E36-AF49-A954-05CC0D4644BC}" type="pres">
      <dgm:prSet presAssocID="{83CA875D-8EF4-433A-B51D-A927F4D0E107}" presName="sibTrans" presStyleCnt="0"/>
      <dgm:spPr/>
    </dgm:pt>
    <dgm:pt modelId="{6C9A5742-93B2-1746-AF4C-D82735B29D75}" type="pres">
      <dgm:prSet presAssocID="{FF72F72F-A65E-4E50-AB0C-4138D2572EDA}" presName="compositeNode" presStyleCnt="0">
        <dgm:presLayoutVars>
          <dgm:bulletEnabled val="1"/>
        </dgm:presLayoutVars>
      </dgm:prSet>
      <dgm:spPr/>
    </dgm:pt>
    <dgm:pt modelId="{CD2DD485-9F9F-3448-8333-01C96B5A12CA}" type="pres">
      <dgm:prSet presAssocID="{FF72F72F-A65E-4E50-AB0C-4138D2572EDA}" presName="bgRect" presStyleLbl="bgAccFollowNode1" presStyleIdx="1" presStyleCnt="4" custLinFactNeighborX="-435"/>
      <dgm:spPr/>
    </dgm:pt>
    <dgm:pt modelId="{79FDAD56-740E-3748-8945-40284794E79F}" type="pres">
      <dgm:prSet presAssocID="{877B8ECC-B51C-46FF-97A4-891D8F18AFF0}" presName="sibTransNodeCircle" presStyleLbl="alignNode1" presStyleIdx="2" presStyleCnt="8">
        <dgm:presLayoutVars>
          <dgm:chMax val="0"/>
          <dgm:bulletEnabled/>
        </dgm:presLayoutVars>
      </dgm:prSet>
      <dgm:spPr/>
    </dgm:pt>
    <dgm:pt modelId="{DC5737DE-B3F1-744E-9DBC-E1764B4A9BE1}" type="pres">
      <dgm:prSet presAssocID="{FF72F72F-A65E-4E50-AB0C-4138D2572EDA}" presName="bottomLine" presStyleLbl="alignNode1" presStyleIdx="3" presStyleCnt="8">
        <dgm:presLayoutVars/>
      </dgm:prSet>
      <dgm:spPr>
        <a:xfrm>
          <a:off x="2755335" y="4377551"/>
          <a:ext cx="2501983" cy="72"/>
        </a:xfrm>
        <a:prstGeom prst="rect">
          <a:avLst/>
        </a:prstGeom>
      </dgm:spPr>
    </dgm:pt>
    <dgm:pt modelId="{2B866ED4-8F67-0847-BD62-15991E641F70}" type="pres">
      <dgm:prSet presAssocID="{FF72F72F-A65E-4E50-AB0C-4138D2572EDA}" presName="nodeText" presStyleLbl="bgAccFollowNode1" presStyleIdx="1" presStyleCnt="4">
        <dgm:presLayoutVars>
          <dgm:bulletEnabled val="1"/>
        </dgm:presLayoutVars>
      </dgm:prSet>
      <dgm:spPr/>
    </dgm:pt>
    <dgm:pt modelId="{A1DF4B7C-BC01-D448-93AC-EAD9431C0CB7}" type="pres">
      <dgm:prSet presAssocID="{877B8ECC-B51C-46FF-97A4-891D8F18AFF0}" presName="sibTrans" presStyleCnt="0"/>
      <dgm:spPr/>
    </dgm:pt>
    <dgm:pt modelId="{21DBF7A5-77FC-F541-B405-39A1BBD375EA}" type="pres">
      <dgm:prSet presAssocID="{BC13416C-EBCB-47F7-A62D-D32A4F4E21B3}" presName="compositeNode" presStyleCnt="0">
        <dgm:presLayoutVars>
          <dgm:bulletEnabled val="1"/>
        </dgm:presLayoutVars>
      </dgm:prSet>
      <dgm:spPr/>
    </dgm:pt>
    <dgm:pt modelId="{5BCAA952-FB72-A442-97F6-133692606A41}" type="pres">
      <dgm:prSet presAssocID="{BC13416C-EBCB-47F7-A62D-D32A4F4E21B3}" presName="bgRect" presStyleLbl="bgAccFollowNode1" presStyleIdx="2" presStyleCnt="4" custLinFactNeighborX="488" custLinFactNeighborY="-32"/>
      <dgm:spPr/>
    </dgm:pt>
    <dgm:pt modelId="{B88AA6A0-C06F-184E-AA63-E6A8D45F4CFA}" type="pres">
      <dgm:prSet presAssocID="{B03F3FF6-309F-4A50-9626-DE6421763422}" presName="sibTransNodeCircle" presStyleLbl="alignNode1" presStyleIdx="4" presStyleCnt="8">
        <dgm:presLayoutVars>
          <dgm:chMax val="0"/>
          <dgm:bulletEnabled/>
        </dgm:presLayoutVars>
      </dgm:prSet>
      <dgm:spPr/>
    </dgm:pt>
    <dgm:pt modelId="{4691CF8C-1C6A-C04C-BE52-457F4BB6C119}" type="pres">
      <dgm:prSet presAssocID="{BC13416C-EBCB-47F7-A62D-D32A4F4E21B3}" presName="bottomLine" presStyleLbl="alignNode1" presStyleIdx="5" presStyleCnt="8">
        <dgm:presLayoutVars/>
      </dgm:prSet>
      <dgm:spPr>
        <a:xfrm>
          <a:off x="5507518" y="4377551"/>
          <a:ext cx="2501983" cy="72"/>
        </a:xfrm>
        <a:prstGeom prst="rect">
          <a:avLst/>
        </a:prstGeom>
      </dgm:spPr>
    </dgm:pt>
    <dgm:pt modelId="{135D805D-BE7A-5543-ACF4-C5E9A9926F3C}" type="pres">
      <dgm:prSet presAssocID="{BC13416C-EBCB-47F7-A62D-D32A4F4E21B3}" presName="nodeText" presStyleLbl="bgAccFollowNode1" presStyleIdx="2" presStyleCnt="4">
        <dgm:presLayoutVars>
          <dgm:bulletEnabled val="1"/>
        </dgm:presLayoutVars>
      </dgm:prSet>
      <dgm:spPr/>
    </dgm:pt>
    <dgm:pt modelId="{32C75803-7F9F-5C4E-9B25-A7C1E2593B20}" type="pres">
      <dgm:prSet presAssocID="{B03F3FF6-309F-4A50-9626-DE6421763422}" presName="sibTrans" presStyleCnt="0"/>
      <dgm:spPr/>
    </dgm:pt>
    <dgm:pt modelId="{2076E451-209B-5C4E-BDE5-204B2DBED6B5}" type="pres">
      <dgm:prSet presAssocID="{AB3CEA22-C6D9-44CC-A681-8101E482295C}" presName="compositeNode" presStyleCnt="0">
        <dgm:presLayoutVars>
          <dgm:bulletEnabled val="1"/>
        </dgm:presLayoutVars>
      </dgm:prSet>
      <dgm:spPr/>
    </dgm:pt>
    <dgm:pt modelId="{2C8482B2-4A8F-924B-97AF-603629F88249}" type="pres">
      <dgm:prSet presAssocID="{AB3CEA22-C6D9-44CC-A681-8101E482295C}" presName="bgRect" presStyleLbl="bgAccFollowNode1" presStyleIdx="3" presStyleCnt="4"/>
      <dgm:spPr/>
    </dgm:pt>
    <dgm:pt modelId="{2ED15F3D-A79E-CC45-B3B6-2CD9C7FCEBA2}" type="pres">
      <dgm:prSet presAssocID="{0AA67E2F-709E-4A3D-B72B-329E61600113}" presName="sibTransNodeCircle" presStyleLbl="alignNode1" presStyleIdx="6" presStyleCnt="8">
        <dgm:presLayoutVars>
          <dgm:chMax val="0"/>
          <dgm:bulletEnabled/>
        </dgm:presLayoutVars>
      </dgm:prSet>
      <dgm:spPr/>
    </dgm:pt>
    <dgm:pt modelId="{5AF5A26E-07ED-3C49-A5C7-F7D9B8B96B4C}" type="pres">
      <dgm:prSet presAssocID="{AB3CEA22-C6D9-44CC-A681-8101E482295C}" presName="bottomLine" presStyleLbl="alignNode1" presStyleIdx="7" presStyleCnt="8">
        <dgm:presLayoutVars/>
      </dgm:prSet>
      <dgm:spPr>
        <a:xfrm>
          <a:off x="8259700" y="4377551"/>
          <a:ext cx="2501983" cy="72"/>
        </a:xfrm>
        <a:prstGeom prst="rect">
          <a:avLst/>
        </a:prstGeom>
      </dgm:spPr>
    </dgm:pt>
    <dgm:pt modelId="{3B99AC4B-D495-DA4A-9E10-1C6C1A322AF5}" type="pres">
      <dgm:prSet presAssocID="{AB3CEA22-C6D9-44CC-A681-8101E482295C}" presName="nodeText" presStyleLbl="bgAccFollowNode1" presStyleIdx="3" presStyleCnt="4">
        <dgm:presLayoutVars>
          <dgm:bulletEnabled val="1"/>
        </dgm:presLayoutVars>
      </dgm:prSet>
      <dgm:spPr/>
    </dgm:pt>
  </dgm:ptLst>
  <dgm:cxnLst>
    <dgm:cxn modelId="{CE44A91D-A843-D646-B638-AC5EE091B3C8}" type="presOf" srcId="{BC13416C-EBCB-47F7-A62D-D32A4F4E21B3}" destId="{5BCAA952-FB72-A442-97F6-133692606A41}" srcOrd="0" destOrd="0" presId="urn:microsoft.com/office/officeart/2016/7/layout/BasicLinearProcessNumbered"/>
    <dgm:cxn modelId="{B3564A26-EA42-9C44-902C-661F41AEED29}" type="presOf" srcId="{B03F3FF6-309F-4A50-9626-DE6421763422}" destId="{B88AA6A0-C06F-184E-AA63-E6A8D45F4CFA}" srcOrd="0" destOrd="0" presId="urn:microsoft.com/office/officeart/2016/7/layout/BasicLinearProcessNumbered"/>
    <dgm:cxn modelId="{5B2CA92D-E2C8-4E54-A6B4-848DB8A49EFC}" srcId="{105B5EC8-9D44-49B3-B692-0BCFEA2AD19D}" destId="{FF72F72F-A65E-4E50-AB0C-4138D2572EDA}" srcOrd="1" destOrd="0" parTransId="{FFDFB05C-A50D-4E57-8FDB-A9236EBED887}" sibTransId="{877B8ECC-B51C-46FF-97A4-891D8F18AFF0}"/>
    <dgm:cxn modelId="{DE34FE5B-0612-2A45-BF82-81F1E961EB7D}" type="presOf" srcId="{BC13416C-EBCB-47F7-A62D-D32A4F4E21B3}" destId="{135D805D-BE7A-5543-ACF4-C5E9A9926F3C}" srcOrd="1" destOrd="0" presId="urn:microsoft.com/office/officeart/2016/7/layout/BasicLinearProcessNumbered"/>
    <dgm:cxn modelId="{3370F85D-2C7F-514D-BC0D-E7DA7A977AA2}" type="presOf" srcId="{E5B7EC69-0B57-4972-8F89-AE498AE80E08}" destId="{020A269D-C080-924A-825E-E7CD84F9AB85}" srcOrd="1" destOrd="0" presId="urn:microsoft.com/office/officeart/2016/7/layout/BasicLinearProcessNumbered"/>
    <dgm:cxn modelId="{1FBD4148-9587-4519-BFB9-7B1079AA0776}" srcId="{105B5EC8-9D44-49B3-B692-0BCFEA2AD19D}" destId="{BC13416C-EBCB-47F7-A62D-D32A4F4E21B3}" srcOrd="2" destOrd="0" parTransId="{99167134-4AEA-437F-B2FA-9A231A5AFE1D}" sibTransId="{B03F3FF6-309F-4A50-9626-DE6421763422}"/>
    <dgm:cxn modelId="{053D0D6B-E27C-AC4A-BD27-7483A5D2EC9C}" type="presOf" srcId="{AB3CEA22-C6D9-44CC-A681-8101E482295C}" destId="{2C8482B2-4A8F-924B-97AF-603629F88249}" srcOrd="0" destOrd="0" presId="urn:microsoft.com/office/officeart/2016/7/layout/BasicLinearProcessNumbered"/>
    <dgm:cxn modelId="{36971C70-23FC-408A-9EC3-9FF86BADFAF8}" srcId="{105B5EC8-9D44-49B3-B692-0BCFEA2AD19D}" destId="{E5B7EC69-0B57-4972-8F89-AE498AE80E08}" srcOrd="0" destOrd="0" parTransId="{650F42CC-3BD8-4ECB-A2F0-8A777749589C}" sibTransId="{83CA875D-8EF4-433A-B51D-A927F4D0E107}"/>
    <dgm:cxn modelId="{9F68D390-410F-1C4F-BB79-5F40BB319D8C}" type="presOf" srcId="{AB3CEA22-C6D9-44CC-A681-8101E482295C}" destId="{3B99AC4B-D495-DA4A-9E10-1C6C1A322AF5}" srcOrd="1" destOrd="0" presId="urn:microsoft.com/office/officeart/2016/7/layout/BasicLinearProcessNumbered"/>
    <dgm:cxn modelId="{B605559E-D264-412A-B49D-70772BC19EF7}" srcId="{105B5EC8-9D44-49B3-B692-0BCFEA2AD19D}" destId="{AB3CEA22-C6D9-44CC-A681-8101E482295C}" srcOrd="3" destOrd="0" parTransId="{5E3103A2-C37D-489C-8CD8-79C7946D63F6}" sibTransId="{0AA67E2F-709E-4A3D-B72B-329E61600113}"/>
    <dgm:cxn modelId="{FD71F9C0-DFF3-1845-B021-0ADB11AFBD96}" type="presOf" srcId="{83CA875D-8EF4-433A-B51D-A927F4D0E107}" destId="{B6B1188C-4ECE-5A45-B550-013E821D85ED}" srcOrd="0" destOrd="0" presId="urn:microsoft.com/office/officeart/2016/7/layout/BasicLinearProcessNumbered"/>
    <dgm:cxn modelId="{5B671DC2-AAA8-EE48-A315-12B4B5AD14E8}" type="presOf" srcId="{FF72F72F-A65E-4E50-AB0C-4138D2572EDA}" destId="{CD2DD485-9F9F-3448-8333-01C96B5A12CA}" srcOrd="0" destOrd="0" presId="urn:microsoft.com/office/officeart/2016/7/layout/BasicLinearProcessNumbered"/>
    <dgm:cxn modelId="{606714C7-873C-8349-87D2-F026947CB778}" type="presOf" srcId="{0AA67E2F-709E-4A3D-B72B-329E61600113}" destId="{2ED15F3D-A79E-CC45-B3B6-2CD9C7FCEBA2}" srcOrd="0" destOrd="0" presId="urn:microsoft.com/office/officeart/2016/7/layout/BasicLinearProcessNumbered"/>
    <dgm:cxn modelId="{6D58A6C8-7E26-3647-A704-6DE01E9EAC38}" type="presOf" srcId="{FF72F72F-A65E-4E50-AB0C-4138D2572EDA}" destId="{2B866ED4-8F67-0847-BD62-15991E641F70}" srcOrd="1" destOrd="0" presId="urn:microsoft.com/office/officeart/2016/7/layout/BasicLinearProcessNumbered"/>
    <dgm:cxn modelId="{E2DD71CD-A643-0B49-9F2F-13E5D7790A52}" type="presOf" srcId="{877B8ECC-B51C-46FF-97A4-891D8F18AFF0}" destId="{79FDAD56-740E-3748-8945-40284794E79F}" srcOrd="0" destOrd="0" presId="urn:microsoft.com/office/officeart/2016/7/layout/BasicLinearProcessNumbered"/>
    <dgm:cxn modelId="{6C0BD7E0-7F3F-994D-A4DA-DA1E86B4A4BB}" type="presOf" srcId="{105B5EC8-9D44-49B3-B692-0BCFEA2AD19D}" destId="{FC391D10-2507-9D4C-BE44-763CF7BB4A63}" srcOrd="0" destOrd="0" presId="urn:microsoft.com/office/officeart/2016/7/layout/BasicLinearProcessNumbered"/>
    <dgm:cxn modelId="{EB309CE9-F246-C446-BA15-825E48C48B1F}" type="presOf" srcId="{E5B7EC69-0B57-4972-8F89-AE498AE80E08}" destId="{C3143725-497D-5C4C-BEED-EABFBB5287F2}" srcOrd="0" destOrd="0" presId="urn:microsoft.com/office/officeart/2016/7/layout/BasicLinearProcessNumbered"/>
    <dgm:cxn modelId="{7406EBA2-6DC7-B446-8F9D-8CF89156D5D8}" type="presParOf" srcId="{FC391D10-2507-9D4C-BE44-763CF7BB4A63}" destId="{1591573A-3E5C-284F-8341-CA089CF73ACB}" srcOrd="0" destOrd="0" presId="urn:microsoft.com/office/officeart/2016/7/layout/BasicLinearProcessNumbered"/>
    <dgm:cxn modelId="{E6F233F1-ED73-924F-91C4-CA372C13D9FB}" type="presParOf" srcId="{1591573A-3E5C-284F-8341-CA089CF73ACB}" destId="{C3143725-497D-5C4C-BEED-EABFBB5287F2}" srcOrd="0" destOrd="0" presId="urn:microsoft.com/office/officeart/2016/7/layout/BasicLinearProcessNumbered"/>
    <dgm:cxn modelId="{54A9220C-BA3E-9B40-BEB0-94C53DCB65E7}" type="presParOf" srcId="{1591573A-3E5C-284F-8341-CA089CF73ACB}" destId="{B6B1188C-4ECE-5A45-B550-013E821D85ED}" srcOrd="1" destOrd="0" presId="urn:microsoft.com/office/officeart/2016/7/layout/BasicLinearProcessNumbered"/>
    <dgm:cxn modelId="{49C76B8B-823D-6C43-90A5-38A95AA6DABB}" type="presParOf" srcId="{1591573A-3E5C-284F-8341-CA089CF73ACB}" destId="{CE411497-414D-3B43-8C5F-0C23BF6ED966}" srcOrd="2" destOrd="0" presId="urn:microsoft.com/office/officeart/2016/7/layout/BasicLinearProcessNumbered"/>
    <dgm:cxn modelId="{3F5CB9FF-9B9F-924D-80E8-E2BAF5F7DA1F}" type="presParOf" srcId="{1591573A-3E5C-284F-8341-CA089CF73ACB}" destId="{020A269D-C080-924A-825E-E7CD84F9AB85}" srcOrd="3" destOrd="0" presId="urn:microsoft.com/office/officeart/2016/7/layout/BasicLinearProcessNumbered"/>
    <dgm:cxn modelId="{EAE1D0EA-6116-954E-B5E7-8821D7F9F0F4}" type="presParOf" srcId="{FC391D10-2507-9D4C-BE44-763CF7BB4A63}" destId="{6D156BD7-7E36-AF49-A954-05CC0D4644BC}" srcOrd="1" destOrd="0" presId="urn:microsoft.com/office/officeart/2016/7/layout/BasicLinearProcessNumbered"/>
    <dgm:cxn modelId="{19F23858-E80B-534A-9369-E81649DE25C2}" type="presParOf" srcId="{FC391D10-2507-9D4C-BE44-763CF7BB4A63}" destId="{6C9A5742-93B2-1746-AF4C-D82735B29D75}" srcOrd="2" destOrd="0" presId="urn:microsoft.com/office/officeart/2016/7/layout/BasicLinearProcessNumbered"/>
    <dgm:cxn modelId="{BC0AB164-3B33-4443-A806-EB05021BB584}" type="presParOf" srcId="{6C9A5742-93B2-1746-AF4C-D82735B29D75}" destId="{CD2DD485-9F9F-3448-8333-01C96B5A12CA}" srcOrd="0" destOrd="0" presId="urn:microsoft.com/office/officeart/2016/7/layout/BasicLinearProcessNumbered"/>
    <dgm:cxn modelId="{15651216-B781-C542-AABD-69119A6EE216}" type="presParOf" srcId="{6C9A5742-93B2-1746-AF4C-D82735B29D75}" destId="{79FDAD56-740E-3748-8945-40284794E79F}" srcOrd="1" destOrd="0" presId="urn:microsoft.com/office/officeart/2016/7/layout/BasicLinearProcessNumbered"/>
    <dgm:cxn modelId="{12F8195D-F2D0-8948-BA19-FE68AA4A1234}" type="presParOf" srcId="{6C9A5742-93B2-1746-AF4C-D82735B29D75}" destId="{DC5737DE-B3F1-744E-9DBC-E1764B4A9BE1}" srcOrd="2" destOrd="0" presId="urn:microsoft.com/office/officeart/2016/7/layout/BasicLinearProcessNumbered"/>
    <dgm:cxn modelId="{DDF7B922-7D2F-8242-96B6-EC1B3ECC04B3}" type="presParOf" srcId="{6C9A5742-93B2-1746-AF4C-D82735B29D75}" destId="{2B866ED4-8F67-0847-BD62-15991E641F70}" srcOrd="3" destOrd="0" presId="urn:microsoft.com/office/officeart/2016/7/layout/BasicLinearProcessNumbered"/>
    <dgm:cxn modelId="{9F939A79-AED9-024E-B4F6-48772CC6E3A6}" type="presParOf" srcId="{FC391D10-2507-9D4C-BE44-763CF7BB4A63}" destId="{A1DF4B7C-BC01-D448-93AC-EAD9431C0CB7}" srcOrd="3" destOrd="0" presId="urn:microsoft.com/office/officeart/2016/7/layout/BasicLinearProcessNumbered"/>
    <dgm:cxn modelId="{AA5A202E-5898-1C48-BA79-24C737DF2FA8}" type="presParOf" srcId="{FC391D10-2507-9D4C-BE44-763CF7BB4A63}" destId="{21DBF7A5-77FC-F541-B405-39A1BBD375EA}" srcOrd="4" destOrd="0" presId="urn:microsoft.com/office/officeart/2016/7/layout/BasicLinearProcessNumbered"/>
    <dgm:cxn modelId="{26DF177F-B063-144F-95D5-0460AB65704A}" type="presParOf" srcId="{21DBF7A5-77FC-F541-B405-39A1BBD375EA}" destId="{5BCAA952-FB72-A442-97F6-133692606A41}" srcOrd="0" destOrd="0" presId="urn:microsoft.com/office/officeart/2016/7/layout/BasicLinearProcessNumbered"/>
    <dgm:cxn modelId="{7F35483B-E055-C74E-B75E-87D585F6C5E0}" type="presParOf" srcId="{21DBF7A5-77FC-F541-B405-39A1BBD375EA}" destId="{B88AA6A0-C06F-184E-AA63-E6A8D45F4CFA}" srcOrd="1" destOrd="0" presId="urn:microsoft.com/office/officeart/2016/7/layout/BasicLinearProcessNumbered"/>
    <dgm:cxn modelId="{2371643C-BC4C-3F45-9C47-3C02741F291D}" type="presParOf" srcId="{21DBF7A5-77FC-F541-B405-39A1BBD375EA}" destId="{4691CF8C-1C6A-C04C-BE52-457F4BB6C119}" srcOrd="2" destOrd="0" presId="urn:microsoft.com/office/officeart/2016/7/layout/BasicLinearProcessNumbered"/>
    <dgm:cxn modelId="{2CBD1296-5C5F-A341-9AFB-D7B9B041E058}" type="presParOf" srcId="{21DBF7A5-77FC-F541-B405-39A1BBD375EA}" destId="{135D805D-BE7A-5543-ACF4-C5E9A9926F3C}" srcOrd="3" destOrd="0" presId="urn:microsoft.com/office/officeart/2016/7/layout/BasicLinearProcessNumbered"/>
    <dgm:cxn modelId="{B5B71A09-4BDC-B34F-973E-9586E4350B98}" type="presParOf" srcId="{FC391D10-2507-9D4C-BE44-763CF7BB4A63}" destId="{32C75803-7F9F-5C4E-9B25-A7C1E2593B20}" srcOrd="5" destOrd="0" presId="urn:microsoft.com/office/officeart/2016/7/layout/BasicLinearProcessNumbered"/>
    <dgm:cxn modelId="{1242738D-4951-614F-9407-89669E11F53B}" type="presParOf" srcId="{FC391D10-2507-9D4C-BE44-763CF7BB4A63}" destId="{2076E451-209B-5C4E-BDE5-204B2DBED6B5}" srcOrd="6" destOrd="0" presId="urn:microsoft.com/office/officeart/2016/7/layout/BasicLinearProcessNumbered"/>
    <dgm:cxn modelId="{9E13A6D0-364D-884A-B117-170A2A9E78B2}" type="presParOf" srcId="{2076E451-209B-5C4E-BDE5-204B2DBED6B5}" destId="{2C8482B2-4A8F-924B-97AF-603629F88249}" srcOrd="0" destOrd="0" presId="urn:microsoft.com/office/officeart/2016/7/layout/BasicLinearProcessNumbered"/>
    <dgm:cxn modelId="{7C3A7CAC-4049-9B4B-8DA4-ED477B5C3C21}" type="presParOf" srcId="{2076E451-209B-5C4E-BDE5-204B2DBED6B5}" destId="{2ED15F3D-A79E-CC45-B3B6-2CD9C7FCEBA2}" srcOrd="1" destOrd="0" presId="urn:microsoft.com/office/officeart/2016/7/layout/BasicLinearProcessNumbered"/>
    <dgm:cxn modelId="{CF08A9AB-A2C2-AC4B-BBCB-57385A08C436}" type="presParOf" srcId="{2076E451-209B-5C4E-BDE5-204B2DBED6B5}" destId="{5AF5A26E-07ED-3C49-A5C7-F7D9B8B96B4C}" srcOrd="2" destOrd="0" presId="urn:microsoft.com/office/officeart/2016/7/layout/BasicLinearProcessNumbered"/>
    <dgm:cxn modelId="{234E353B-16CB-BC42-BA43-DCEAEB5EDC6C}" type="presParOf" srcId="{2076E451-209B-5C4E-BDE5-204B2DBED6B5}" destId="{3B99AC4B-D495-DA4A-9E10-1C6C1A322AF5}"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CD185768-A4A5-4FE1-B3BA-A11AB9B22B1A}" type="doc">
      <dgm:prSet loTypeId="urn:microsoft.com/office/officeart/2005/8/layout/vList2" loCatId="list" qsTypeId="urn:microsoft.com/office/officeart/2005/8/quickstyle/simple1" qsCatId="simple" csTypeId="urn:microsoft.com/office/officeart/2005/8/colors/accent4_1" csCatId="accent4" phldr="1"/>
      <dgm:spPr/>
      <dgm:t>
        <a:bodyPr/>
        <a:lstStyle/>
        <a:p>
          <a:endParaRPr lang="en-US"/>
        </a:p>
      </dgm:t>
    </dgm:pt>
    <dgm:pt modelId="{FA132CF4-E58E-48B1-B903-65AACF8BB7F0}">
      <dgm:prSet custT="1"/>
      <dgm:spPr>
        <a:xfrm>
          <a:off x="0" y="13155"/>
          <a:ext cx="10849436" cy="800362"/>
        </a:xfrm>
        <a:prstGeom prst="roundRect">
          <a:avLst/>
        </a:prstGeom>
      </dgm:spPr>
      <dgm:t>
        <a:bodyPr/>
        <a:lstStyle/>
        <a:p>
          <a:pPr>
            <a:buNone/>
          </a:pPr>
          <a:r>
            <a:rPr lang="en-US" sz="1800" b="0" i="0">
              <a:latin typeface="Poppins" panose="00000500000000000000" pitchFamily="2" charset="0"/>
              <a:ea typeface="Calibri" panose="020F0502020204030204" pitchFamily="34" charset="0"/>
              <a:cs typeface="Poppins" panose="00000500000000000000" pitchFamily="2" charset="0"/>
            </a:rPr>
            <a:t>Patients and family play a central role in seizure management</a:t>
          </a:r>
          <a:endParaRPr lang="en-US" sz="1800">
            <a:latin typeface="Poppins" panose="00000500000000000000" pitchFamily="2" charset="0"/>
            <a:ea typeface="Calibri" panose="020F0502020204030204" pitchFamily="34" charset="0"/>
            <a:cs typeface="Poppins" panose="00000500000000000000" pitchFamily="2" charset="0"/>
          </a:endParaRPr>
        </a:p>
      </dgm:t>
    </dgm:pt>
    <dgm:pt modelId="{B60DD7F5-2550-40DF-A35D-096FCDA5E377}" type="parTrans" cxnId="{70848D8D-348B-4E1A-9AAC-19A9B973C76F}">
      <dgm:prSet/>
      <dgm:spPr/>
      <dgm:t>
        <a:bodyPr/>
        <a:lstStyle/>
        <a:p>
          <a:endParaRPr lang="en-US" sz="2000"/>
        </a:p>
      </dgm:t>
    </dgm:pt>
    <dgm:pt modelId="{B8D2AC9F-EACD-4D67-8AE4-3C0B732E40C2}" type="sibTrans" cxnId="{70848D8D-348B-4E1A-9AAC-19A9B973C76F}">
      <dgm:prSet/>
      <dgm:spPr/>
      <dgm:t>
        <a:bodyPr/>
        <a:lstStyle/>
        <a:p>
          <a:endParaRPr lang="en-US" sz="2000"/>
        </a:p>
      </dgm:t>
    </dgm:pt>
    <dgm:pt modelId="{57A1531F-1179-40E5-A443-1D77AAA6D88F}">
      <dgm:prSet custT="1"/>
      <dgm:spPr>
        <a:xfrm>
          <a:off x="0" y="839437"/>
          <a:ext cx="10849436" cy="800362"/>
        </a:xfrm>
        <a:prstGeom prst="roundRect">
          <a:avLst/>
        </a:prstGeom>
      </dgm:spPr>
      <dgm:t>
        <a:bodyPr/>
        <a:lstStyle/>
        <a:p>
          <a:pPr>
            <a:buNone/>
          </a:pPr>
          <a:r>
            <a:rPr lang="en-US" sz="1600" spc="-20" baseline="0">
              <a:latin typeface="Poppins" panose="00000500000000000000" pitchFamily="2" charset="0"/>
              <a:ea typeface="Calibri" panose="020F0502020204030204" pitchFamily="34" charset="0"/>
              <a:cs typeface="Poppins" panose="00000500000000000000" pitchFamily="2" charset="0"/>
            </a:rPr>
            <a:t>The </a:t>
          </a:r>
          <a:r>
            <a:rPr lang="en-US" sz="1600" b="0" i="0" spc="-20" baseline="0">
              <a:latin typeface="Poppins" panose="00000500000000000000" pitchFamily="2" charset="0"/>
              <a:ea typeface="Calibri" panose="020F0502020204030204" pitchFamily="34" charset="0"/>
              <a:cs typeface="Poppins" panose="00000500000000000000" pitchFamily="2" charset="0"/>
            </a:rPr>
            <a:t>success in managing epilepsy depends on being ready to take on whatever comes; this includes understanding epilepsy, being able to maintain seizure control, responding to seizures, and managing </a:t>
          </a:r>
          <a:r>
            <a:rPr lang="en-US" sz="1600" spc="-20" baseline="0">
              <a:latin typeface="Poppins" panose="00000500000000000000" pitchFamily="2" charset="0"/>
              <a:ea typeface="Calibri" panose="020F0502020204030204" pitchFamily="34" charset="0"/>
              <a:cs typeface="Poppins" panose="00000500000000000000" pitchFamily="2" charset="0"/>
            </a:rPr>
            <a:t>patient</a:t>
          </a:r>
          <a:r>
            <a:rPr lang="en-US" sz="1600" b="0" i="0" spc="-20" baseline="0">
              <a:latin typeface="Poppins" panose="00000500000000000000" pitchFamily="2" charset="0"/>
              <a:ea typeface="Calibri" panose="020F0502020204030204" pitchFamily="34" charset="0"/>
              <a:cs typeface="Poppins" panose="00000500000000000000" pitchFamily="2" charset="0"/>
            </a:rPr>
            <a:t> safety</a:t>
          </a:r>
          <a:endParaRPr lang="en-US" sz="1600" spc="-20" baseline="0">
            <a:latin typeface="Poppins" panose="00000500000000000000" pitchFamily="2" charset="0"/>
            <a:ea typeface="Calibri" panose="020F0502020204030204" pitchFamily="34" charset="0"/>
            <a:cs typeface="Poppins" panose="00000500000000000000" pitchFamily="2" charset="0"/>
          </a:endParaRPr>
        </a:p>
      </dgm:t>
    </dgm:pt>
    <dgm:pt modelId="{743FBD67-D89E-4025-9305-33A98CA61281}" type="parTrans" cxnId="{4F05A1E6-F0D5-41A0-9650-083A1427CAA4}">
      <dgm:prSet/>
      <dgm:spPr/>
      <dgm:t>
        <a:bodyPr/>
        <a:lstStyle/>
        <a:p>
          <a:endParaRPr lang="en-US" sz="2000"/>
        </a:p>
      </dgm:t>
    </dgm:pt>
    <dgm:pt modelId="{1C789547-7795-4ACD-9B6C-8A65ABF9FCDF}" type="sibTrans" cxnId="{4F05A1E6-F0D5-41A0-9650-083A1427CAA4}">
      <dgm:prSet/>
      <dgm:spPr/>
      <dgm:t>
        <a:bodyPr/>
        <a:lstStyle/>
        <a:p>
          <a:endParaRPr lang="en-US" sz="2000"/>
        </a:p>
      </dgm:t>
    </dgm:pt>
    <dgm:pt modelId="{6573801F-631B-475F-9502-F7381671483B}">
      <dgm:prSet custT="1"/>
      <dgm:spPr>
        <a:xfrm>
          <a:off x="0" y="1665719"/>
          <a:ext cx="10849436" cy="800362"/>
        </a:xfrm>
        <a:prstGeom prst="roundRect">
          <a:avLst/>
        </a:prstGeom>
      </dgm:spPr>
      <dgm:t>
        <a:bodyPr/>
        <a:lstStyle/>
        <a:p>
          <a:pPr>
            <a:buNone/>
          </a:pPr>
          <a:r>
            <a:rPr lang="en-US" sz="1800" b="0" i="0">
              <a:latin typeface="Poppins" panose="00000500000000000000" pitchFamily="2" charset="0"/>
              <a:ea typeface="Calibri" panose="020F0502020204030204" pitchFamily="34" charset="0"/>
              <a:cs typeface="Poppins" panose="00000500000000000000" pitchFamily="2" charset="0"/>
            </a:rPr>
            <a:t>SAPs help </a:t>
          </a:r>
          <a:r>
            <a:rPr lang="en-US" sz="1800">
              <a:latin typeface="Poppins" panose="00000500000000000000" pitchFamily="2" charset="0"/>
              <a:ea typeface="Calibri" panose="020F0502020204030204" pitchFamily="34" charset="0"/>
              <a:cs typeface="Poppins" panose="00000500000000000000" pitchFamily="2" charset="0"/>
            </a:rPr>
            <a:t>patients</a:t>
          </a:r>
          <a:r>
            <a:rPr lang="en-US" sz="1800" b="0" i="0">
              <a:latin typeface="Poppins" panose="00000500000000000000" pitchFamily="2" charset="0"/>
              <a:ea typeface="Calibri" panose="020F0502020204030204" pitchFamily="34" charset="0"/>
              <a:cs typeface="Poppins" panose="00000500000000000000" pitchFamily="2" charset="0"/>
            </a:rPr>
            <a:t> organize their seizure information and have it readily available whenever needed </a:t>
          </a:r>
          <a:endParaRPr lang="en-US" sz="1800">
            <a:latin typeface="Poppins" panose="00000500000000000000" pitchFamily="2" charset="0"/>
            <a:ea typeface="Calibri" panose="020F0502020204030204" pitchFamily="34" charset="0"/>
            <a:cs typeface="Poppins" panose="00000500000000000000" pitchFamily="2" charset="0"/>
          </a:endParaRPr>
        </a:p>
      </dgm:t>
    </dgm:pt>
    <dgm:pt modelId="{1C7AD586-9133-4743-8169-EC40CF6CF358}" type="parTrans" cxnId="{DB5091AC-8288-486B-8BBF-838FE3E2BDCA}">
      <dgm:prSet/>
      <dgm:spPr/>
      <dgm:t>
        <a:bodyPr/>
        <a:lstStyle/>
        <a:p>
          <a:endParaRPr lang="en-US" sz="2000"/>
        </a:p>
      </dgm:t>
    </dgm:pt>
    <dgm:pt modelId="{CCB7FA98-FD3A-4829-A60F-478F2AAF0F64}" type="sibTrans" cxnId="{DB5091AC-8288-486B-8BBF-838FE3E2BDCA}">
      <dgm:prSet/>
      <dgm:spPr/>
      <dgm:t>
        <a:bodyPr/>
        <a:lstStyle/>
        <a:p>
          <a:endParaRPr lang="en-US" sz="2000"/>
        </a:p>
      </dgm:t>
    </dgm:pt>
    <dgm:pt modelId="{258108FD-9B3E-4731-A9F3-C1C8015A5D26}">
      <dgm:prSet custT="1"/>
      <dgm:spPr>
        <a:xfrm>
          <a:off x="0" y="2479041"/>
          <a:ext cx="10849436" cy="800362"/>
        </a:xfrm>
        <a:prstGeom prst="roundRect">
          <a:avLst/>
        </a:prstGeom>
      </dgm:spPr>
      <dgm:t>
        <a:bodyPr/>
        <a:lstStyle/>
        <a:p>
          <a:pPr>
            <a:buNone/>
          </a:pPr>
          <a:r>
            <a:rPr lang="en-US" sz="1800" b="0" i="0">
              <a:latin typeface="Poppins" panose="00000500000000000000" pitchFamily="2" charset="0"/>
              <a:ea typeface="Calibri" panose="020F0502020204030204" pitchFamily="34" charset="0"/>
              <a:cs typeface="Poppins" panose="00000500000000000000" pitchFamily="2" charset="0"/>
            </a:rPr>
            <a:t>A prepared plan can help patients know what to do or tell others what to do to prevent or act in seizure emergencies </a:t>
          </a:r>
          <a:endParaRPr lang="en-US" sz="1800">
            <a:latin typeface="Poppins" panose="00000500000000000000" pitchFamily="2" charset="0"/>
            <a:ea typeface="Calibri" panose="020F0502020204030204" pitchFamily="34" charset="0"/>
            <a:cs typeface="Poppins" panose="00000500000000000000" pitchFamily="2" charset="0"/>
          </a:endParaRPr>
        </a:p>
      </dgm:t>
    </dgm:pt>
    <dgm:pt modelId="{E54396AA-3212-4316-95A6-7E4F4CD55C8D}" type="parTrans" cxnId="{6DAF88BA-4868-4E30-8A6B-236438F640F5}">
      <dgm:prSet/>
      <dgm:spPr/>
      <dgm:t>
        <a:bodyPr/>
        <a:lstStyle/>
        <a:p>
          <a:endParaRPr lang="en-US" sz="2000"/>
        </a:p>
      </dgm:t>
    </dgm:pt>
    <dgm:pt modelId="{98E6F5FF-979F-4AB4-8C2F-EB041DA0A2E0}" type="sibTrans" cxnId="{6DAF88BA-4868-4E30-8A6B-236438F640F5}">
      <dgm:prSet/>
      <dgm:spPr/>
      <dgm:t>
        <a:bodyPr/>
        <a:lstStyle/>
        <a:p>
          <a:endParaRPr lang="en-US" sz="2000"/>
        </a:p>
      </dgm:t>
    </dgm:pt>
    <dgm:pt modelId="{8E5160A5-8607-41DC-BBF3-873CF252EBFF}">
      <dgm:prSet custT="1"/>
      <dgm:spPr>
        <a:xfrm>
          <a:off x="0" y="3318284"/>
          <a:ext cx="10849436" cy="800362"/>
        </a:xfrm>
        <a:prstGeom prst="roundRect">
          <a:avLst/>
        </a:prstGeom>
      </dgm:spPr>
      <dgm:t>
        <a:bodyPr/>
        <a:lstStyle/>
        <a:p>
          <a:pPr>
            <a:buNone/>
          </a:pPr>
          <a:r>
            <a:rPr lang="en-US" sz="1800">
              <a:latin typeface="Poppins" panose="00000500000000000000" pitchFamily="2" charset="0"/>
              <a:ea typeface="Calibri" panose="020F0502020204030204" pitchFamily="34" charset="0"/>
              <a:cs typeface="Poppins" panose="00000500000000000000" pitchFamily="2" charset="0"/>
            </a:rPr>
            <a:t>A patient</a:t>
          </a:r>
          <a:r>
            <a:rPr lang="en-US" sz="1800" b="0" i="0">
              <a:latin typeface="Poppins" panose="00000500000000000000" pitchFamily="2" charset="0"/>
              <a:ea typeface="Calibri" panose="020F0502020204030204" pitchFamily="34" charset="0"/>
              <a:cs typeface="Poppins" panose="00000500000000000000" pitchFamily="2" charset="0"/>
            </a:rPr>
            <a:t> can also utilize and transform seizure action plans for different situations in </a:t>
          </a:r>
          <a:r>
            <a:rPr lang="en-US" sz="1800">
              <a:latin typeface="Poppins" panose="00000500000000000000" pitchFamily="2" charset="0"/>
              <a:ea typeface="Calibri" panose="020F0502020204030204" pitchFamily="34" charset="0"/>
              <a:cs typeface="Poppins" panose="00000500000000000000" pitchFamily="2" charset="0"/>
            </a:rPr>
            <a:t>their</a:t>
          </a:r>
          <a:r>
            <a:rPr lang="en-US" sz="1800" b="0" i="0">
              <a:latin typeface="Poppins" panose="00000500000000000000" pitchFamily="2" charset="0"/>
              <a:ea typeface="Calibri" panose="020F0502020204030204" pitchFamily="34" charset="0"/>
              <a:cs typeface="Poppins" panose="00000500000000000000" pitchFamily="2" charset="0"/>
            </a:rPr>
            <a:t> life</a:t>
          </a:r>
          <a:endParaRPr lang="en-US" sz="1800">
            <a:latin typeface="Poppins" panose="00000500000000000000" pitchFamily="2" charset="0"/>
            <a:ea typeface="Calibri" panose="020F0502020204030204" pitchFamily="34" charset="0"/>
            <a:cs typeface="Poppins" panose="00000500000000000000" pitchFamily="2" charset="0"/>
          </a:endParaRPr>
        </a:p>
      </dgm:t>
    </dgm:pt>
    <dgm:pt modelId="{73185DF0-8D70-4D7D-826D-A74D5444867E}" type="parTrans" cxnId="{007AFBCF-7BA2-45C7-8234-C9987245786D}">
      <dgm:prSet/>
      <dgm:spPr/>
      <dgm:t>
        <a:bodyPr/>
        <a:lstStyle/>
        <a:p>
          <a:endParaRPr lang="en-US" sz="2000"/>
        </a:p>
      </dgm:t>
    </dgm:pt>
    <dgm:pt modelId="{DE289F5D-74EE-472D-8EEE-361D44AE7AEA}" type="sibTrans" cxnId="{007AFBCF-7BA2-45C7-8234-C9987245786D}">
      <dgm:prSet/>
      <dgm:spPr/>
      <dgm:t>
        <a:bodyPr/>
        <a:lstStyle/>
        <a:p>
          <a:endParaRPr lang="en-US" sz="2000"/>
        </a:p>
      </dgm:t>
    </dgm:pt>
    <dgm:pt modelId="{3C713DD3-815C-499B-9F32-226B9B87B17E}">
      <dgm:prSet custT="1"/>
      <dgm:spPr>
        <a:xfrm>
          <a:off x="0" y="4144566"/>
          <a:ext cx="10849436" cy="800362"/>
        </a:xfrm>
        <a:prstGeom prst="roundRect">
          <a:avLst/>
        </a:prstGeom>
      </dgm:spPr>
      <dgm:t>
        <a:bodyPr/>
        <a:lstStyle/>
        <a:p>
          <a:pPr>
            <a:buNone/>
          </a:pPr>
          <a:r>
            <a:rPr lang="en-US" sz="1800" b="0" i="0">
              <a:latin typeface="Poppins" panose="00000500000000000000" pitchFamily="2" charset="0"/>
              <a:ea typeface="Calibri" panose="020F0502020204030204" pitchFamily="34" charset="0"/>
              <a:cs typeface="Poppins" panose="00000500000000000000" pitchFamily="2" charset="0"/>
            </a:rPr>
            <a:t>By helping </a:t>
          </a:r>
          <a:r>
            <a:rPr lang="en-US" sz="1800">
              <a:latin typeface="Poppins" panose="00000500000000000000" pitchFamily="2" charset="0"/>
              <a:ea typeface="Calibri" panose="020F0502020204030204" pitchFamily="34" charset="0"/>
              <a:cs typeface="Poppins" panose="00000500000000000000" pitchFamily="2" charset="0"/>
            </a:rPr>
            <a:t>patients</a:t>
          </a:r>
          <a:r>
            <a:rPr lang="en-US" sz="1800" b="0" i="0">
              <a:latin typeface="Poppins" panose="00000500000000000000" pitchFamily="2" charset="0"/>
              <a:ea typeface="Calibri" panose="020F0502020204030204" pitchFamily="34" charset="0"/>
              <a:cs typeface="Poppins" panose="00000500000000000000" pitchFamily="2" charset="0"/>
            </a:rPr>
            <a:t> be prepared, seizures or the fear of seizures will not prevent </a:t>
          </a:r>
          <a:r>
            <a:rPr lang="en-US" sz="1800">
              <a:latin typeface="Poppins" panose="00000500000000000000" pitchFamily="2" charset="0"/>
              <a:ea typeface="Calibri" panose="020F0502020204030204" pitchFamily="34" charset="0"/>
              <a:cs typeface="Poppins" panose="00000500000000000000" pitchFamily="2" charset="0"/>
            </a:rPr>
            <a:t>patients</a:t>
          </a:r>
          <a:r>
            <a:rPr lang="en-US" sz="1800" b="0" i="0">
              <a:latin typeface="Poppins" panose="00000500000000000000" pitchFamily="2" charset="0"/>
              <a:ea typeface="Calibri" panose="020F0502020204030204" pitchFamily="34" charset="0"/>
              <a:cs typeface="Poppins" panose="00000500000000000000" pitchFamily="2" charset="0"/>
            </a:rPr>
            <a:t> from living and enjoying </a:t>
          </a:r>
          <a:r>
            <a:rPr lang="en-US" sz="1800">
              <a:latin typeface="Poppins" panose="00000500000000000000" pitchFamily="2" charset="0"/>
              <a:ea typeface="Calibri" panose="020F0502020204030204" pitchFamily="34" charset="0"/>
              <a:cs typeface="Poppins" panose="00000500000000000000" pitchFamily="2" charset="0"/>
            </a:rPr>
            <a:t>their</a:t>
          </a:r>
          <a:r>
            <a:rPr lang="en-US" sz="1800" b="0" i="0">
              <a:latin typeface="Poppins" panose="00000500000000000000" pitchFamily="2" charset="0"/>
              <a:ea typeface="Calibri" panose="020F0502020204030204" pitchFamily="34" charset="0"/>
              <a:cs typeface="Poppins" panose="00000500000000000000" pitchFamily="2" charset="0"/>
            </a:rPr>
            <a:t> lives to the fullest extent</a:t>
          </a:r>
          <a:endParaRPr lang="en-US" sz="1800">
            <a:latin typeface="Poppins" panose="00000500000000000000" pitchFamily="2" charset="0"/>
            <a:ea typeface="Calibri" panose="020F0502020204030204" pitchFamily="34" charset="0"/>
            <a:cs typeface="Poppins" panose="00000500000000000000" pitchFamily="2" charset="0"/>
          </a:endParaRPr>
        </a:p>
      </dgm:t>
    </dgm:pt>
    <dgm:pt modelId="{CA798E7F-D16F-4BF6-876D-8375DA264A1D}" type="parTrans" cxnId="{B20FEB9E-105A-4412-B92E-F5A1D2A69328}">
      <dgm:prSet/>
      <dgm:spPr/>
      <dgm:t>
        <a:bodyPr/>
        <a:lstStyle/>
        <a:p>
          <a:endParaRPr lang="en-US" sz="2000"/>
        </a:p>
      </dgm:t>
    </dgm:pt>
    <dgm:pt modelId="{4D3E865C-49A4-4864-BC25-144675051C86}" type="sibTrans" cxnId="{B20FEB9E-105A-4412-B92E-F5A1D2A69328}">
      <dgm:prSet/>
      <dgm:spPr/>
      <dgm:t>
        <a:bodyPr/>
        <a:lstStyle/>
        <a:p>
          <a:endParaRPr lang="en-US" sz="2000"/>
        </a:p>
      </dgm:t>
    </dgm:pt>
    <dgm:pt modelId="{B13FCF23-4FC0-5F4F-8F0F-E8662686F439}" type="pres">
      <dgm:prSet presAssocID="{CD185768-A4A5-4FE1-B3BA-A11AB9B22B1A}" presName="linear" presStyleCnt="0">
        <dgm:presLayoutVars>
          <dgm:animLvl val="lvl"/>
          <dgm:resizeHandles val="exact"/>
        </dgm:presLayoutVars>
      </dgm:prSet>
      <dgm:spPr/>
    </dgm:pt>
    <dgm:pt modelId="{7447F451-B092-D04E-BA2E-A171E4B09607}" type="pres">
      <dgm:prSet presAssocID="{FA132CF4-E58E-48B1-B903-65AACF8BB7F0}" presName="parentText" presStyleLbl="node1" presStyleIdx="0" presStyleCnt="6">
        <dgm:presLayoutVars>
          <dgm:chMax val="0"/>
          <dgm:bulletEnabled val="1"/>
        </dgm:presLayoutVars>
      </dgm:prSet>
      <dgm:spPr/>
    </dgm:pt>
    <dgm:pt modelId="{1641C73D-700B-0441-9F79-9C822C360A4C}" type="pres">
      <dgm:prSet presAssocID="{B8D2AC9F-EACD-4D67-8AE4-3C0B732E40C2}" presName="spacer" presStyleCnt="0"/>
      <dgm:spPr/>
    </dgm:pt>
    <dgm:pt modelId="{16BA7A54-D2D3-EE4E-820D-CED8ADB3ACA0}" type="pres">
      <dgm:prSet presAssocID="{57A1531F-1179-40E5-A443-1D77AAA6D88F}" presName="parentText" presStyleLbl="node1" presStyleIdx="1" presStyleCnt="6">
        <dgm:presLayoutVars>
          <dgm:chMax val="0"/>
          <dgm:bulletEnabled val="1"/>
        </dgm:presLayoutVars>
      </dgm:prSet>
      <dgm:spPr/>
    </dgm:pt>
    <dgm:pt modelId="{8D99B70E-C877-AE4D-B468-90BD12A0DC95}" type="pres">
      <dgm:prSet presAssocID="{1C789547-7795-4ACD-9B6C-8A65ABF9FCDF}" presName="spacer" presStyleCnt="0"/>
      <dgm:spPr/>
    </dgm:pt>
    <dgm:pt modelId="{DF4698F1-FA0D-0F4B-9201-11F5B93F9EF0}" type="pres">
      <dgm:prSet presAssocID="{6573801F-631B-475F-9502-F7381671483B}" presName="parentText" presStyleLbl="node1" presStyleIdx="2" presStyleCnt="6">
        <dgm:presLayoutVars>
          <dgm:chMax val="0"/>
          <dgm:bulletEnabled val="1"/>
        </dgm:presLayoutVars>
      </dgm:prSet>
      <dgm:spPr/>
    </dgm:pt>
    <dgm:pt modelId="{B96BCD90-4923-8843-9932-133DFF87E4AD}" type="pres">
      <dgm:prSet presAssocID="{CCB7FA98-FD3A-4829-A60F-478F2AAF0F64}" presName="spacer" presStyleCnt="0"/>
      <dgm:spPr/>
    </dgm:pt>
    <dgm:pt modelId="{8E830A57-E972-424A-9253-84927BB04EB9}" type="pres">
      <dgm:prSet presAssocID="{258108FD-9B3E-4731-A9F3-C1C8015A5D26}" presName="parentText" presStyleLbl="node1" presStyleIdx="3" presStyleCnt="6" custLinFactNeighborX="170" custLinFactNeighborY="-50002">
        <dgm:presLayoutVars>
          <dgm:chMax val="0"/>
          <dgm:bulletEnabled val="1"/>
        </dgm:presLayoutVars>
      </dgm:prSet>
      <dgm:spPr/>
    </dgm:pt>
    <dgm:pt modelId="{5C91E4CB-7FBE-6B4F-9568-CEA44FB5E584}" type="pres">
      <dgm:prSet presAssocID="{98E6F5FF-979F-4AB4-8C2F-EB041DA0A2E0}" presName="spacer" presStyleCnt="0"/>
      <dgm:spPr/>
    </dgm:pt>
    <dgm:pt modelId="{9629B447-B9F2-F746-9171-1561B2724863}" type="pres">
      <dgm:prSet presAssocID="{8E5160A5-8607-41DC-BBF3-873CF252EBFF}" presName="parentText" presStyleLbl="node1" presStyleIdx="4" presStyleCnt="6">
        <dgm:presLayoutVars>
          <dgm:chMax val="0"/>
          <dgm:bulletEnabled val="1"/>
        </dgm:presLayoutVars>
      </dgm:prSet>
      <dgm:spPr/>
    </dgm:pt>
    <dgm:pt modelId="{F2CCBF3C-6EA1-1B49-8E5A-2D56829D38F3}" type="pres">
      <dgm:prSet presAssocID="{DE289F5D-74EE-472D-8EEE-361D44AE7AEA}" presName="spacer" presStyleCnt="0"/>
      <dgm:spPr/>
    </dgm:pt>
    <dgm:pt modelId="{3D08513B-0F54-894F-8C5B-867C6D17F9D5}" type="pres">
      <dgm:prSet presAssocID="{3C713DD3-815C-499B-9F32-226B9B87B17E}" presName="parentText" presStyleLbl="node1" presStyleIdx="5" presStyleCnt="6">
        <dgm:presLayoutVars>
          <dgm:chMax val="0"/>
          <dgm:bulletEnabled val="1"/>
        </dgm:presLayoutVars>
      </dgm:prSet>
      <dgm:spPr/>
    </dgm:pt>
  </dgm:ptLst>
  <dgm:cxnLst>
    <dgm:cxn modelId="{58CA781D-978F-8143-81E7-9064687BC13F}" type="presOf" srcId="{6573801F-631B-475F-9502-F7381671483B}" destId="{DF4698F1-FA0D-0F4B-9201-11F5B93F9EF0}" srcOrd="0" destOrd="0" presId="urn:microsoft.com/office/officeart/2005/8/layout/vList2"/>
    <dgm:cxn modelId="{7F43A41F-5A9C-424D-8C92-5FDC7874E80A}" type="presOf" srcId="{57A1531F-1179-40E5-A443-1D77AAA6D88F}" destId="{16BA7A54-D2D3-EE4E-820D-CED8ADB3ACA0}" srcOrd="0" destOrd="0" presId="urn:microsoft.com/office/officeart/2005/8/layout/vList2"/>
    <dgm:cxn modelId="{A50D182A-3479-DF47-B5AE-B856905D0D11}" type="presOf" srcId="{CD185768-A4A5-4FE1-B3BA-A11AB9B22B1A}" destId="{B13FCF23-4FC0-5F4F-8F0F-E8662686F439}" srcOrd="0" destOrd="0" presId="urn:microsoft.com/office/officeart/2005/8/layout/vList2"/>
    <dgm:cxn modelId="{B17D3E3D-BE24-7E45-9517-7A38EFFC2792}" type="presOf" srcId="{3C713DD3-815C-499B-9F32-226B9B87B17E}" destId="{3D08513B-0F54-894F-8C5B-867C6D17F9D5}" srcOrd="0" destOrd="0" presId="urn:microsoft.com/office/officeart/2005/8/layout/vList2"/>
    <dgm:cxn modelId="{FCD5567B-9A5A-2347-A6CF-C6A3FD561C52}" type="presOf" srcId="{258108FD-9B3E-4731-A9F3-C1C8015A5D26}" destId="{8E830A57-E972-424A-9253-84927BB04EB9}" srcOrd="0" destOrd="0" presId="urn:microsoft.com/office/officeart/2005/8/layout/vList2"/>
    <dgm:cxn modelId="{0A5B9384-2736-1749-89B1-0282B308E701}" type="presOf" srcId="{FA132CF4-E58E-48B1-B903-65AACF8BB7F0}" destId="{7447F451-B092-D04E-BA2E-A171E4B09607}" srcOrd="0" destOrd="0" presId="urn:microsoft.com/office/officeart/2005/8/layout/vList2"/>
    <dgm:cxn modelId="{70848D8D-348B-4E1A-9AAC-19A9B973C76F}" srcId="{CD185768-A4A5-4FE1-B3BA-A11AB9B22B1A}" destId="{FA132CF4-E58E-48B1-B903-65AACF8BB7F0}" srcOrd="0" destOrd="0" parTransId="{B60DD7F5-2550-40DF-A35D-096FCDA5E377}" sibTransId="{B8D2AC9F-EACD-4D67-8AE4-3C0B732E40C2}"/>
    <dgm:cxn modelId="{B20FEB9E-105A-4412-B92E-F5A1D2A69328}" srcId="{CD185768-A4A5-4FE1-B3BA-A11AB9B22B1A}" destId="{3C713DD3-815C-499B-9F32-226B9B87B17E}" srcOrd="5" destOrd="0" parTransId="{CA798E7F-D16F-4BF6-876D-8375DA264A1D}" sibTransId="{4D3E865C-49A4-4864-BC25-144675051C86}"/>
    <dgm:cxn modelId="{DB5091AC-8288-486B-8BBF-838FE3E2BDCA}" srcId="{CD185768-A4A5-4FE1-B3BA-A11AB9B22B1A}" destId="{6573801F-631B-475F-9502-F7381671483B}" srcOrd="2" destOrd="0" parTransId="{1C7AD586-9133-4743-8169-EC40CF6CF358}" sibTransId="{CCB7FA98-FD3A-4829-A60F-478F2AAF0F64}"/>
    <dgm:cxn modelId="{6DAF88BA-4868-4E30-8A6B-236438F640F5}" srcId="{CD185768-A4A5-4FE1-B3BA-A11AB9B22B1A}" destId="{258108FD-9B3E-4731-A9F3-C1C8015A5D26}" srcOrd="3" destOrd="0" parTransId="{E54396AA-3212-4316-95A6-7E4F4CD55C8D}" sibTransId="{98E6F5FF-979F-4AB4-8C2F-EB041DA0A2E0}"/>
    <dgm:cxn modelId="{007AFBCF-7BA2-45C7-8234-C9987245786D}" srcId="{CD185768-A4A5-4FE1-B3BA-A11AB9B22B1A}" destId="{8E5160A5-8607-41DC-BBF3-873CF252EBFF}" srcOrd="4" destOrd="0" parTransId="{73185DF0-8D70-4D7D-826D-A74D5444867E}" sibTransId="{DE289F5D-74EE-472D-8EEE-361D44AE7AEA}"/>
    <dgm:cxn modelId="{4F05A1E6-F0D5-41A0-9650-083A1427CAA4}" srcId="{CD185768-A4A5-4FE1-B3BA-A11AB9B22B1A}" destId="{57A1531F-1179-40E5-A443-1D77AAA6D88F}" srcOrd="1" destOrd="0" parTransId="{743FBD67-D89E-4025-9305-33A98CA61281}" sibTransId="{1C789547-7795-4ACD-9B6C-8A65ABF9FCDF}"/>
    <dgm:cxn modelId="{7C9F0EFA-2B64-0E48-81C8-4B58F7FF1A7E}" type="presOf" srcId="{8E5160A5-8607-41DC-BBF3-873CF252EBFF}" destId="{9629B447-B9F2-F746-9171-1561B2724863}" srcOrd="0" destOrd="0" presId="urn:microsoft.com/office/officeart/2005/8/layout/vList2"/>
    <dgm:cxn modelId="{9A6106CC-1AB3-3B4A-A8B6-B26B5AAFB5B0}" type="presParOf" srcId="{B13FCF23-4FC0-5F4F-8F0F-E8662686F439}" destId="{7447F451-B092-D04E-BA2E-A171E4B09607}" srcOrd="0" destOrd="0" presId="urn:microsoft.com/office/officeart/2005/8/layout/vList2"/>
    <dgm:cxn modelId="{C0505262-433E-ED4A-91D6-74D9BAA63265}" type="presParOf" srcId="{B13FCF23-4FC0-5F4F-8F0F-E8662686F439}" destId="{1641C73D-700B-0441-9F79-9C822C360A4C}" srcOrd="1" destOrd="0" presId="urn:microsoft.com/office/officeart/2005/8/layout/vList2"/>
    <dgm:cxn modelId="{11570DA0-CA2C-9A4C-B597-00DA552026BD}" type="presParOf" srcId="{B13FCF23-4FC0-5F4F-8F0F-E8662686F439}" destId="{16BA7A54-D2D3-EE4E-820D-CED8ADB3ACA0}" srcOrd="2" destOrd="0" presId="urn:microsoft.com/office/officeart/2005/8/layout/vList2"/>
    <dgm:cxn modelId="{2B134C76-E063-F74C-82BF-7FC2165C0EBB}" type="presParOf" srcId="{B13FCF23-4FC0-5F4F-8F0F-E8662686F439}" destId="{8D99B70E-C877-AE4D-B468-90BD12A0DC95}" srcOrd="3" destOrd="0" presId="urn:microsoft.com/office/officeart/2005/8/layout/vList2"/>
    <dgm:cxn modelId="{65C1B4A3-A8C4-4C4C-9B32-444FF5351210}" type="presParOf" srcId="{B13FCF23-4FC0-5F4F-8F0F-E8662686F439}" destId="{DF4698F1-FA0D-0F4B-9201-11F5B93F9EF0}" srcOrd="4" destOrd="0" presId="urn:microsoft.com/office/officeart/2005/8/layout/vList2"/>
    <dgm:cxn modelId="{58F74BCE-4905-5B4C-AF9C-0D0B1BBE6E6A}" type="presParOf" srcId="{B13FCF23-4FC0-5F4F-8F0F-E8662686F439}" destId="{B96BCD90-4923-8843-9932-133DFF87E4AD}" srcOrd="5" destOrd="0" presId="urn:microsoft.com/office/officeart/2005/8/layout/vList2"/>
    <dgm:cxn modelId="{D1CFAEC5-7866-444A-B7A0-3919C4E71B5C}" type="presParOf" srcId="{B13FCF23-4FC0-5F4F-8F0F-E8662686F439}" destId="{8E830A57-E972-424A-9253-84927BB04EB9}" srcOrd="6" destOrd="0" presId="urn:microsoft.com/office/officeart/2005/8/layout/vList2"/>
    <dgm:cxn modelId="{6C2C651C-8C83-6E43-9583-6F38260D7071}" type="presParOf" srcId="{B13FCF23-4FC0-5F4F-8F0F-E8662686F439}" destId="{5C91E4CB-7FBE-6B4F-9568-CEA44FB5E584}" srcOrd="7" destOrd="0" presId="urn:microsoft.com/office/officeart/2005/8/layout/vList2"/>
    <dgm:cxn modelId="{7C3B21C5-E47F-074C-A5F4-E75324EC9E8E}" type="presParOf" srcId="{B13FCF23-4FC0-5F4F-8F0F-E8662686F439}" destId="{9629B447-B9F2-F746-9171-1561B2724863}" srcOrd="8" destOrd="0" presId="urn:microsoft.com/office/officeart/2005/8/layout/vList2"/>
    <dgm:cxn modelId="{B75A2BFC-3354-4A49-82F7-3E2E573CB38C}" type="presParOf" srcId="{B13FCF23-4FC0-5F4F-8F0F-E8662686F439}" destId="{F2CCBF3C-6EA1-1B49-8E5A-2D56829D38F3}" srcOrd="9" destOrd="0" presId="urn:microsoft.com/office/officeart/2005/8/layout/vList2"/>
    <dgm:cxn modelId="{CBED8841-B588-644F-80BE-3686ED835ED7}" type="presParOf" srcId="{B13FCF23-4FC0-5F4F-8F0F-E8662686F439}" destId="{3D08513B-0F54-894F-8C5B-867C6D17F9D5}" srcOrd="10" destOrd="0" presId="urn:microsoft.com/office/officeart/2005/8/layout/vList2"/>
  </dgm:cxnLst>
  <dgm:bg/>
  <dgm:whole>
    <a:ln w="28575"/>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D4593EBE-2E0B-494D-8753-4B5BD5209FDD}" type="doc">
      <dgm:prSet loTypeId="urn:microsoft.com/office/officeart/2005/8/layout/vList2" loCatId="list" qsTypeId="urn:microsoft.com/office/officeart/2005/8/quickstyle/simple4" qsCatId="simple" csTypeId="urn:microsoft.com/office/officeart/2005/8/colors/colorful1" csCatId="colorful" phldr="1"/>
      <dgm:spPr/>
      <dgm:t>
        <a:bodyPr/>
        <a:lstStyle/>
        <a:p>
          <a:endParaRPr lang="en-US"/>
        </a:p>
      </dgm:t>
    </dgm:pt>
    <dgm:pt modelId="{F3229267-B974-45A0-900F-F37BE6D54771}">
      <dgm:prSet custT="1"/>
      <dgm:spPr>
        <a:xfrm>
          <a:off x="0" y="60927"/>
          <a:ext cx="10764838" cy="1074060"/>
        </a:xfrm>
        <a:prstGeom prst="roundRect">
          <a:avLst/>
        </a:prstGeom>
      </dgm:spPr>
      <dgm:t>
        <a:bodyPr/>
        <a:lstStyle/>
        <a:p>
          <a:pPr algn="ctr">
            <a:buNone/>
          </a:pPr>
          <a:r>
            <a:rPr lang="en-US" sz="2400">
              <a:latin typeface="Poppins" panose="00000500000000000000" pitchFamily="2" charset="0"/>
              <a:ea typeface="Calibri" panose="020F0502020204030204" pitchFamily="34" charset="0"/>
              <a:cs typeface="Poppins" panose="00000500000000000000" pitchFamily="2" charset="0"/>
            </a:rPr>
            <a:t>Make an SAP and after everyone has knowledge of the seizure action plan, make copies!</a:t>
          </a:r>
        </a:p>
      </dgm:t>
    </dgm:pt>
    <dgm:pt modelId="{B908A71A-0A75-4438-8D1A-4B5C5B92279C}" type="parTrans" cxnId="{82E85270-4D7C-4758-A7EE-B4F0CCCA73DB}">
      <dgm:prSet/>
      <dgm:spPr/>
      <dgm:t>
        <a:bodyPr/>
        <a:lstStyle/>
        <a:p>
          <a:pPr algn="ctr"/>
          <a:endParaRPr lang="en-US" sz="1600">
            <a:latin typeface="Poppins" panose="00000500000000000000" pitchFamily="2" charset="0"/>
            <a:cs typeface="Poppins" panose="00000500000000000000" pitchFamily="2" charset="0"/>
          </a:endParaRPr>
        </a:p>
      </dgm:t>
    </dgm:pt>
    <dgm:pt modelId="{360D06A6-757E-453D-8FD1-9F434DEB4FE5}" type="sibTrans" cxnId="{82E85270-4D7C-4758-A7EE-B4F0CCCA73DB}">
      <dgm:prSet/>
      <dgm:spPr/>
      <dgm:t>
        <a:bodyPr/>
        <a:lstStyle/>
        <a:p>
          <a:pPr algn="ctr"/>
          <a:endParaRPr lang="en-US" sz="1600">
            <a:latin typeface="Poppins" panose="00000500000000000000" pitchFamily="2" charset="0"/>
            <a:cs typeface="Poppins" panose="00000500000000000000" pitchFamily="2" charset="0"/>
          </a:endParaRPr>
        </a:p>
      </dgm:t>
    </dgm:pt>
    <dgm:pt modelId="{3EC3F90C-5BFA-4EFB-81C8-8662EDF0FEA3}">
      <dgm:prSet custT="1"/>
      <dgm:spPr>
        <a:xfrm>
          <a:off x="0" y="1212747"/>
          <a:ext cx="10764838" cy="1074060"/>
        </a:xfrm>
        <a:prstGeom prst="roundRect">
          <a:avLst/>
        </a:prstGeom>
      </dgm:spPr>
      <dgm:t>
        <a:bodyPr/>
        <a:lstStyle/>
        <a:p>
          <a:pPr marL="236538" indent="0" algn="ctr">
            <a:buFont typeface="Wingdings" panose="05000000000000000000" pitchFamily="2" charset="2"/>
            <a:buNone/>
            <a:tabLst/>
          </a:pPr>
          <a:r>
            <a:rPr lang="en-US" sz="2400">
              <a:latin typeface="Poppins" panose="00000500000000000000" pitchFamily="2" charset="0"/>
              <a:ea typeface="Calibri" panose="020F0502020204030204" pitchFamily="34" charset="0"/>
              <a:cs typeface="Poppins" panose="00000500000000000000" pitchFamily="2" charset="0"/>
            </a:rPr>
            <a:t>Keep an SAP with you everywhere—in your purse, wallet, or backpack</a:t>
          </a:r>
        </a:p>
      </dgm:t>
    </dgm:pt>
    <dgm:pt modelId="{56EC9BD1-CCC9-48CD-9BA3-62778C461188}" type="parTrans" cxnId="{A5EBB52E-C2B4-4028-AEE2-41FA29C8444C}">
      <dgm:prSet/>
      <dgm:spPr/>
      <dgm:t>
        <a:bodyPr/>
        <a:lstStyle/>
        <a:p>
          <a:pPr algn="ctr"/>
          <a:endParaRPr lang="en-US" sz="1600">
            <a:latin typeface="Poppins" panose="00000500000000000000" pitchFamily="2" charset="0"/>
            <a:cs typeface="Poppins" panose="00000500000000000000" pitchFamily="2" charset="0"/>
          </a:endParaRPr>
        </a:p>
      </dgm:t>
    </dgm:pt>
    <dgm:pt modelId="{D2589C81-A1B1-40A1-8786-010486CA11DE}" type="sibTrans" cxnId="{A5EBB52E-C2B4-4028-AEE2-41FA29C8444C}">
      <dgm:prSet/>
      <dgm:spPr/>
      <dgm:t>
        <a:bodyPr/>
        <a:lstStyle/>
        <a:p>
          <a:pPr algn="ctr"/>
          <a:endParaRPr lang="en-US" sz="1600">
            <a:latin typeface="Poppins" panose="00000500000000000000" pitchFamily="2" charset="0"/>
            <a:cs typeface="Poppins" panose="00000500000000000000" pitchFamily="2" charset="0"/>
          </a:endParaRPr>
        </a:p>
      </dgm:t>
    </dgm:pt>
    <dgm:pt modelId="{34A3DA37-8559-4298-BB10-DBEF6B0830A7}">
      <dgm:prSet custT="1"/>
      <dgm:spPr>
        <a:xfrm>
          <a:off x="0" y="2364567"/>
          <a:ext cx="10764838" cy="1074060"/>
        </a:xfrm>
        <a:prstGeom prst="roundRect">
          <a:avLst/>
        </a:prstGeom>
        <a:solidFill>
          <a:schemeClr val="tx1">
            <a:lumMod val="50000"/>
            <a:lumOff val="50000"/>
          </a:schemeClr>
        </a:solidFill>
      </dgm:spPr>
      <dgm:t>
        <a:bodyPr/>
        <a:lstStyle/>
        <a:p>
          <a:pPr marL="236538" indent="0" algn="ctr">
            <a:buFont typeface="Wingdings" panose="05000000000000000000" pitchFamily="2" charset="2"/>
            <a:buNone/>
            <a:tabLst/>
          </a:pPr>
          <a:r>
            <a:rPr lang="en-US" sz="2400">
              <a:latin typeface="Poppins" panose="00000500000000000000" pitchFamily="2" charset="0"/>
              <a:ea typeface="Calibri" panose="020F0502020204030204" pitchFamily="34" charset="0"/>
              <a:cs typeface="Poppins" panose="00000500000000000000" pitchFamily="2" charset="0"/>
            </a:rPr>
            <a:t>Put 1 in a central location in your home</a:t>
          </a:r>
        </a:p>
      </dgm:t>
    </dgm:pt>
    <dgm:pt modelId="{6F31CC03-47F9-4F79-B5E0-D7F343895295}" type="parTrans" cxnId="{F5D95180-8DA6-4B00-B08A-DD40E4672DDB}">
      <dgm:prSet/>
      <dgm:spPr/>
      <dgm:t>
        <a:bodyPr/>
        <a:lstStyle/>
        <a:p>
          <a:pPr algn="ctr"/>
          <a:endParaRPr lang="en-US" sz="1600">
            <a:latin typeface="Poppins" panose="00000500000000000000" pitchFamily="2" charset="0"/>
            <a:cs typeface="Poppins" panose="00000500000000000000" pitchFamily="2" charset="0"/>
          </a:endParaRPr>
        </a:p>
      </dgm:t>
    </dgm:pt>
    <dgm:pt modelId="{C0A6FD78-1245-4C6C-A40C-47430CCBADB7}" type="sibTrans" cxnId="{F5D95180-8DA6-4B00-B08A-DD40E4672DDB}">
      <dgm:prSet/>
      <dgm:spPr/>
      <dgm:t>
        <a:bodyPr/>
        <a:lstStyle/>
        <a:p>
          <a:pPr algn="ctr"/>
          <a:endParaRPr lang="en-US" sz="1600">
            <a:latin typeface="Poppins" panose="00000500000000000000" pitchFamily="2" charset="0"/>
            <a:cs typeface="Poppins" panose="00000500000000000000" pitchFamily="2" charset="0"/>
          </a:endParaRPr>
        </a:p>
      </dgm:t>
    </dgm:pt>
    <dgm:pt modelId="{83D816B9-C002-48E5-8496-9610BC6FA81B}">
      <dgm:prSet custT="1"/>
      <dgm:spPr>
        <a:xfrm>
          <a:off x="0" y="3516387"/>
          <a:ext cx="10764838" cy="1074060"/>
        </a:xfrm>
        <a:prstGeom prst="roundRect">
          <a:avLst/>
        </a:prstGeom>
        <a:solidFill>
          <a:schemeClr val="accent2"/>
        </a:solidFill>
      </dgm:spPr>
      <dgm:t>
        <a:bodyPr/>
        <a:lstStyle/>
        <a:p>
          <a:pPr marL="236538" indent="0" algn="ctr">
            <a:buFont typeface="Wingdings" panose="05000000000000000000" pitchFamily="2" charset="2"/>
            <a:buNone/>
            <a:tabLst/>
          </a:pPr>
          <a:r>
            <a:rPr lang="en-US" sz="2400">
              <a:latin typeface="Poppins" panose="00000500000000000000" pitchFamily="2" charset="0"/>
              <a:ea typeface="Calibri" panose="020F0502020204030204" pitchFamily="34" charset="0"/>
              <a:cs typeface="Poppins" panose="00000500000000000000" pitchFamily="2" charset="0"/>
            </a:rPr>
            <a:t>Give 1 to those you see most frequently </a:t>
          </a:r>
          <a:br>
            <a:rPr lang="en-US" sz="2400">
              <a:latin typeface="Poppins" panose="00000500000000000000" pitchFamily="2" charset="0"/>
              <a:ea typeface="Calibri" panose="020F0502020204030204" pitchFamily="34" charset="0"/>
              <a:cs typeface="Poppins" panose="00000500000000000000" pitchFamily="2" charset="0"/>
            </a:rPr>
          </a:br>
          <a:r>
            <a:rPr lang="en-US" sz="2400">
              <a:latin typeface="Poppins" panose="00000500000000000000" pitchFamily="2" charset="0"/>
              <a:ea typeface="Calibri" panose="020F0502020204030204" pitchFamily="34" charset="0"/>
              <a:cs typeface="Poppins" panose="00000500000000000000" pitchFamily="2" charset="0"/>
            </a:rPr>
            <a:t>(if you/your loved one feels comfortable with this)</a:t>
          </a:r>
        </a:p>
      </dgm:t>
    </dgm:pt>
    <dgm:pt modelId="{BC4BF6AB-7859-468B-A94C-14ACA9E0648A}" type="parTrans" cxnId="{16906D3B-58A4-4B04-A1EF-27560C5B1AD2}">
      <dgm:prSet/>
      <dgm:spPr/>
      <dgm:t>
        <a:bodyPr/>
        <a:lstStyle/>
        <a:p>
          <a:pPr algn="ctr"/>
          <a:endParaRPr lang="en-US" sz="1600">
            <a:latin typeface="Poppins" panose="00000500000000000000" pitchFamily="2" charset="0"/>
            <a:cs typeface="Poppins" panose="00000500000000000000" pitchFamily="2" charset="0"/>
          </a:endParaRPr>
        </a:p>
      </dgm:t>
    </dgm:pt>
    <dgm:pt modelId="{8B5D8794-4A71-4065-AF03-ED371D552D29}" type="sibTrans" cxnId="{16906D3B-58A4-4B04-A1EF-27560C5B1AD2}">
      <dgm:prSet/>
      <dgm:spPr/>
      <dgm:t>
        <a:bodyPr/>
        <a:lstStyle/>
        <a:p>
          <a:pPr algn="ctr"/>
          <a:endParaRPr lang="en-US" sz="1600">
            <a:latin typeface="Poppins" panose="00000500000000000000" pitchFamily="2" charset="0"/>
            <a:cs typeface="Poppins" panose="00000500000000000000" pitchFamily="2" charset="0"/>
          </a:endParaRPr>
        </a:p>
      </dgm:t>
    </dgm:pt>
    <dgm:pt modelId="{A13EA973-1A47-49D5-966C-3187B2185595}" type="pres">
      <dgm:prSet presAssocID="{D4593EBE-2E0B-494D-8753-4B5BD5209FDD}" presName="linear" presStyleCnt="0">
        <dgm:presLayoutVars>
          <dgm:animLvl val="lvl"/>
          <dgm:resizeHandles val="exact"/>
        </dgm:presLayoutVars>
      </dgm:prSet>
      <dgm:spPr/>
    </dgm:pt>
    <dgm:pt modelId="{F86782A1-94E9-4EFA-92FE-CBAA9C42662A}" type="pres">
      <dgm:prSet presAssocID="{F3229267-B974-45A0-900F-F37BE6D54771}" presName="parentText" presStyleLbl="node1" presStyleIdx="0" presStyleCnt="4">
        <dgm:presLayoutVars>
          <dgm:chMax val="0"/>
          <dgm:bulletEnabled val="1"/>
        </dgm:presLayoutVars>
      </dgm:prSet>
      <dgm:spPr>
        <a:solidFill>
          <a:schemeClr val="accent1"/>
        </a:solidFill>
      </dgm:spPr>
    </dgm:pt>
    <dgm:pt modelId="{9247B5F2-D889-4DAB-8101-C335FAD59C95}" type="pres">
      <dgm:prSet presAssocID="{360D06A6-757E-453D-8FD1-9F434DEB4FE5}" presName="spacer" presStyleCnt="0"/>
      <dgm:spPr/>
    </dgm:pt>
    <dgm:pt modelId="{0E32F5C6-32C6-4D74-B789-32FC440AE993}" type="pres">
      <dgm:prSet presAssocID="{3EC3F90C-5BFA-4EFB-81C8-8662EDF0FEA3}" presName="parentText" presStyleLbl="node1" presStyleIdx="1" presStyleCnt="4">
        <dgm:presLayoutVars>
          <dgm:chMax val="0"/>
          <dgm:bulletEnabled val="1"/>
        </dgm:presLayoutVars>
      </dgm:prSet>
      <dgm:spPr>
        <a:solidFill>
          <a:schemeClr val="accent6"/>
        </a:solidFill>
      </dgm:spPr>
    </dgm:pt>
    <dgm:pt modelId="{889DBB9B-ADEE-4FA5-AD8E-793044C531DB}" type="pres">
      <dgm:prSet presAssocID="{D2589C81-A1B1-40A1-8786-010486CA11DE}" presName="spacer" presStyleCnt="0"/>
      <dgm:spPr/>
    </dgm:pt>
    <dgm:pt modelId="{5961369B-FC8A-4F7D-8FE8-CD266B149FDD}" type="pres">
      <dgm:prSet presAssocID="{34A3DA37-8559-4298-BB10-DBEF6B0830A7}" presName="parentText" presStyleLbl="node1" presStyleIdx="2" presStyleCnt="4">
        <dgm:presLayoutVars>
          <dgm:chMax val="0"/>
          <dgm:bulletEnabled val="1"/>
        </dgm:presLayoutVars>
      </dgm:prSet>
      <dgm:spPr>
        <a:solidFill>
          <a:schemeClr val="accent4"/>
        </a:solidFill>
      </dgm:spPr>
    </dgm:pt>
    <dgm:pt modelId="{D721EE79-BE1A-430B-AA12-2E4A4770309C}" type="pres">
      <dgm:prSet presAssocID="{C0A6FD78-1245-4C6C-A40C-47430CCBADB7}" presName="spacer" presStyleCnt="0"/>
      <dgm:spPr/>
    </dgm:pt>
    <dgm:pt modelId="{1B5757EA-E69C-4435-98C7-5436CEBA80C8}" type="pres">
      <dgm:prSet presAssocID="{83D816B9-C002-48E5-8496-9610BC6FA81B}" presName="parentText" presStyleLbl="node1" presStyleIdx="3" presStyleCnt="4">
        <dgm:presLayoutVars>
          <dgm:chMax val="0"/>
          <dgm:bulletEnabled val="1"/>
        </dgm:presLayoutVars>
      </dgm:prSet>
      <dgm:spPr>
        <a:solidFill>
          <a:schemeClr val="tx2">
            <a:lumMod val="75000"/>
          </a:schemeClr>
        </a:solidFill>
      </dgm:spPr>
    </dgm:pt>
  </dgm:ptLst>
  <dgm:cxnLst>
    <dgm:cxn modelId="{A5EBB52E-C2B4-4028-AEE2-41FA29C8444C}" srcId="{D4593EBE-2E0B-494D-8753-4B5BD5209FDD}" destId="{3EC3F90C-5BFA-4EFB-81C8-8662EDF0FEA3}" srcOrd="1" destOrd="0" parTransId="{56EC9BD1-CCC9-48CD-9BA3-62778C461188}" sibTransId="{D2589C81-A1B1-40A1-8786-010486CA11DE}"/>
    <dgm:cxn modelId="{16906D3B-58A4-4B04-A1EF-27560C5B1AD2}" srcId="{D4593EBE-2E0B-494D-8753-4B5BD5209FDD}" destId="{83D816B9-C002-48E5-8496-9610BC6FA81B}" srcOrd="3" destOrd="0" parTransId="{BC4BF6AB-7859-468B-A94C-14ACA9E0648A}" sibTransId="{8B5D8794-4A71-4065-AF03-ED371D552D29}"/>
    <dgm:cxn modelId="{82E85270-4D7C-4758-A7EE-B4F0CCCA73DB}" srcId="{D4593EBE-2E0B-494D-8753-4B5BD5209FDD}" destId="{F3229267-B974-45A0-900F-F37BE6D54771}" srcOrd="0" destOrd="0" parTransId="{B908A71A-0A75-4438-8D1A-4B5C5B92279C}" sibTransId="{360D06A6-757E-453D-8FD1-9F434DEB4FE5}"/>
    <dgm:cxn modelId="{F5D95180-8DA6-4B00-B08A-DD40E4672DDB}" srcId="{D4593EBE-2E0B-494D-8753-4B5BD5209FDD}" destId="{34A3DA37-8559-4298-BB10-DBEF6B0830A7}" srcOrd="2" destOrd="0" parTransId="{6F31CC03-47F9-4F79-B5E0-D7F343895295}" sibTransId="{C0A6FD78-1245-4C6C-A40C-47430CCBADB7}"/>
    <dgm:cxn modelId="{97DD9E84-E202-4933-B7B4-F2378EA91229}" type="presOf" srcId="{3EC3F90C-5BFA-4EFB-81C8-8662EDF0FEA3}" destId="{0E32F5C6-32C6-4D74-B789-32FC440AE993}" srcOrd="0" destOrd="0" presId="urn:microsoft.com/office/officeart/2005/8/layout/vList2"/>
    <dgm:cxn modelId="{E2DC2085-1AB4-4733-A12A-59B77CD02F0D}" type="presOf" srcId="{F3229267-B974-45A0-900F-F37BE6D54771}" destId="{F86782A1-94E9-4EFA-92FE-CBAA9C42662A}" srcOrd="0" destOrd="0" presId="urn:microsoft.com/office/officeart/2005/8/layout/vList2"/>
    <dgm:cxn modelId="{EDA57ECC-BBED-43BE-A866-F5EAA43DCF87}" type="presOf" srcId="{83D816B9-C002-48E5-8496-9610BC6FA81B}" destId="{1B5757EA-E69C-4435-98C7-5436CEBA80C8}" srcOrd="0" destOrd="0" presId="urn:microsoft.com/office/officeart/2005/8/layout/vList2"/>
    <dgm:cxn modelId="{A1F502D8-D1D9-4166-86A0-53EB747F61BF}" type="presOf" srcId="{D4593EBE-2E0B-494D-8753-4B5BD5209FDD}" destId="{A13EA973-1A47-49D5-966C-3187B2185595}" srcOrd="0" destOrd="0" presId="urn:microsoft.com/office/officeart/2005/8/layout/vList2"/>
    <dgm:cxn modelId="{878BF6DC-6D35-4F07-ACC2-BA5CBA66A194}" type="presOf" srcId="{34A3DA37-8559-4298-BB10-DBEF6B0830A7}" destId="{5961369B-FC8A-4F7D-8FE8-CD266B149FDD}" srcOrd="0" destOrd="0" presId="urn:microsoft.com/office/officeart/2005/8/layout/vList2"/>
    <dgm:cxn modelId="{C674EBF9-4B2C-4150-8761-C7E1E7A1F7F2}" type="presParOf" srcId="{A13EA973-1A47-49D5-966C-3187B2185595}" destId="{F86782A1-94E9-4EFA-92FE-CBAA9C42662A}" srcOrd="0" destOrd="0" presId="urn:microsoft.com/office/officeart/2005/8/layout/vList2"/>
    <dgm:cxn modelId="{ABB619FD-2D69-4B9A-B239-592DDF540CF4}" type="presParOf" srcId="{A13EA973-1A47-49D5-966C-3187B2185595}" destId="{9247B5F2-D889-4DAB-8101-C335FAD59C95}" srcOrd="1" destOrd="0" presId="urn:microsoft.com/office/officeart/2005/8/layout/vList2"/>
    <dgm:cxn modelId="{A1EF5468-1C1F-4A91-BD4C-A18B577C8006}" type="presParOf" srcId="{A13EA973-1A47-49D5-966C-3187B2185595}" destId="{0E32F5C6-32C6-4D74-B789-32FC440AE993}" srcOrd="2" destOrd="0" presId="urn:microsoft.com/office/officeart/2005/8/layout/vList2"/>
    <dgm:cxn modelId="{1D33A358-E4A6-4627-B179-D08FC9820124}" type="presParOf" srcId="{A13EA973-1A47-49D5-966C-3187B2185595}" destId="{889DBB9B-ADEE-4FA5-AD8E-793044C531DB}" srcOrd="3" destOrd="0" presId="urn:microsoft.com/office/officeart/2005/8/layout/vList2"/>
    <dgm:cxn modelId="{00D7B6DD-6206-4162-AF7E-CF02246D49A1}" type="presParOf" srcId="{A13EA973-1A47-49D5-966C-3187B2185595}" destId="{5961369B-FC8A-4F7D-8FE8-CD266B149FDD}" srcOrd="4" destOrd="0" presId="urn:microsoft.com/office/officeart/2005/8/layout/vList2"/>
    <dgm:cxn modelId="{D494EE5C-6425-4F01-9F92-6CB0EA4001F0}" type="presParOf" srcId="{A13EA973-1A47-49D5-966C-3187B2185595}" destId="{D721EE79-BE1A-430B-AA12-2E4A4770309C}" srcOrd="5" destOrd="0" presId="urn:microsoft.com/office/officeart/2005/8/layout/vList2"/>
    <dgm:cxn modelId="{16509D5B-DE11-4C50-A854-9384D4C08E20}" type="presParOf" srcId="{A13EA973-1A47-49D5-966C-3187B2185595}" destId="{1B5757EA-E69C-4435-98C7-5436CEBA80C8}"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B04CE1-9C4D-42FA-B98A-40D8423AE5BE}">
      <dsp:nvSpPr>
        <dsp:cNvPr id="0" name=""/>
        <dsp:cNvSpPr/>
      </dsp:nvSpPr>
      <dsp:spPr>
        <a:xfrm>
          <a:off x="0" y="141809"/>
          <a:ext cx="11740260" cy="2134080"/>
        </a:xfrm>
        <a:prstGeom prst="roundRect">
          <a:avLst/>
        </a:prstGeom>
        <a:solidFill>
          <a:schemeClr val="accent1">
            <a:hueOff val="0"/>
            <a:satOff val="0"/>
            <a:lumOff val="0"/>
            <a:alphaOff val="0"/>
          </a:schemeClr>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solidFill>
                <a:schemeClr val="bg2"/>
              </a:solidFill>
            </a:rPr>
            <a:t>A seizure is an emergency when it </a:t>
          </a:r>
          <a:r>
            <a:rPr lang="en-US" sz="3200" b="1" i="1" kern="1200">
              <a:solidFill>
                <a:schemeClr val="bg2"/>
              </a:solidFill>
            </a:rPr>
            <a:t>lasts longer than the baseline pattern </a:t>
          </a:r>
          <a:r>
            <a:rPr lang="en-US" sz="3200" kern="1200">
              <a:solidFill>
                <a:schemeClr val="bg2"/>
              </a:solidFill>
            </a:rPr>
            <a:t>of time or when seizures occur </a:t>
          </a:r>
          <a:r>
            <a:rPr lang="en-US" sz="3200" b="1" i="1" kern="1200">
              <a:solidFill>
                <a:schemeClr val="bg2"/>
              </a:solidFill>
            </a:rPr>
            <a:t>back-to-back and there is no recovery </a:t>
          </a:r>
          <a:r>
            <a:rPr lang="en-US" sz="3200" kern="1200">
              <a:solidFill>
                <a:schemeClr val="bg2"/>
              </a:solidFill>
            </a:rPr>
            <a:t>between them</a:t>
          </a:r>
        </a:p>
      </dsp:txBody>
      <dsp:txXfrm>
        <a:off x="104177" y="245986"/>
        <a:ext cx="11531906" cy="1925726"/>
      </dsp:txXfrm>
    </dsp:sp>
    <dsp:sp modelId="{CFA9ED39-B669-4C29-9907-A79B505073D4}">
      <dsp:nvSpPr>
        <dsp:cNvPr id="0" name=""/>
        <dsp:cNvSpPr/>
      </dsp:nvSpPr>
      <dsp:spPr>
        <a:xfrm>
          <a:off x="0" y="2275889"/>
          <a:ext cx="11740260" cy="2649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72753" tIns="27940" rIns="156464" bIns="27940" numCol="1" spcCol="1270" anchor="t" anchorCtr="0">
          <a:noAutofit/>
        </a:bodyPr>
        <a:lstStyle/>
        <a:p>
          <a:pPr marL="228600" lvl="1" indent="-228600" algn="l" defTabSz="977900">
            <a:lnSpc>
              <a:spcPct val="90000"/>
            </a:lnSpc>
            <a:spcBef>
              <a:spcPct val="0"/>
            </a:spcBef>
            <a:spcAft>
              <a:spcPct val="20000"/>
            </a:spcAft>
            <a:buSzPct val="75000"/>
            <a:buFontTx/>
            <a:buBlip>
              <a:blip xmlns:r="http://schemas.openxmlformats.org/officeDocument/2006/relationships" r:embed="rId1">
                <a:extLst>
                  <a:ext uri="{96DAC541-7B7A-43D3-8B79-37D633B846F1}">
                    <asvg:svgBlip xmlns:asvg="http://schemas.microsoft.com/office/drawing/2016/SVG/main" r:embed="rId2"/>
                  </a:ext>
                </a:extLst>
              </a:blip>
            </a:buBlip>
          </a:pPr>
          <a:r>
            <a:rPr lang="en-US" sz="2200" b="0" i="0" kern="1200" baseline="0"/>
            <a:t>A cluster of seizures or acute repetitive seizures (≥2 in 24 </a:t>
          </a:r>
          <a:r>
            <a:rPr lang="en-US" sz="2200" b="0" i="0" kern="1200" baseline="0" err="1"/>
            <a:t>hr</a:t>
          </a:r>
          <a:r>
            <a:rPr lang="en-US" sz="2200" b="0" i="0" kern="1200" baseline="0"/>
            <a:t>) with or without returning to baseline in between episodes</a:t>
          </a:r>
          <a:endParaRPr lang="en-US" sz="2200" kern="1200"/>
        </a:p>
        <a:p>
          <a:pPr marL="228600" lvl="1" indent="-228600" algn="l" defTabSz="977900">
            <a:lnSpc>
              <a:spcPct val="90000"/>
            </a:lnSpc>
            <a:spcBef>
              <a:spcPct val="0"/>
            </a:spcBef>
            <a:spcAft>
              <a:spcPct val="20000"/>
            </a:spcAft>
            <a:buSzPct val="75000"/>
            <a:buFontTx/>
            <a:buBlip>
              <a:blip xmlns:r="http://schemas.openxmlformats.org/officeDocument/2006/relationships" r:embed="rId1">
                <a:extLst>
                  <a:ext uri="{96DAC541-7B7A-43D3-8B79-37D633B846F1}">
                    <asvg:svgBlip xmlns:asvg="http://schemas.microsoft.com/office/drawing/2016/SVG/main" r:embed="rId2"/>
                  </a:ext>
                </a:extLst>
              </a:blip>
            </a:buBlip>
          </a:pPr>
          <a:r>
            <a:rPr lang="en-US" sz="2200" b="0" i="0" kern="1200" baseline="0"/>
            <a:t>A prolonged generalized convulsion (≥5 min)</a:t>
          </a:r>
          <a:endParaRPr lang="en-US" sz="2200" kern="1200"/>
        </a:p>
        <a:p>
          <a:pPr marL="228600" lvl="1" indent="-228600" algn="l" defTabSz="977900">
            <a:lnSpc>
              <a:spcPct val="90000"/>
            </a:lnSpc>
            <a:spcBef>
              <a:spcPct val="0"/>
            </a:spcBef>
            <a:spcAft>
              <a:spcPct val="20000"/>
            </a:spcAft>
            <a:buSzPct val="75000"/>
            <a:buFontTx/>
            <a:buBlip>
              <a:blip xmlns:r="http://schemas.openxmlformats.org/officeDocument/2006/relationships" r:embed="rId1">
                <a:extLst>
                  <a:ext uri="{96DAC541-7B7A-43D3-8B79-37D633B846F1}">
                    <asvg:svgBlip xmlns:asvg="http://schemas.microsoft.com/office/drawing/2016/SVG/main" r:embed="rId2"/>
                  </a:ext>
                </a:extLst>
              </a:blip>
            </a:buBlip>
          </a:pPr>
          <a:r>
            <a:rPr lang="en-US" sz="2200" b="0" i="0" kern="1200" baseline="0"/>
            <a:t>A seizure causing injury or illnesses</a:t>
          </a:r>
          <a:endParaRPr lang="en-US" sz="2200" kern="1200"/>
        </a:p>
        <a:p>
          <a:pPr marL="228600" lvl="1" indent="-228600" algn="l" defTabSz="977900">
            <a:lnSpc>
              <a:spcPct val="90000"/>
            </a:lnSpc>
            <a:spcBef>
              <a:spcPct val="0"/>
            </a:spcBef>
            <a:spcAft>
              <a:spcPct val="20000"/>
            </a:spcAft>
            <a:buSzPct val="75000"/>
            <a:buFontTx/>
            <a:buBlip>
              <a:blip xmlns:r="http://schemas.openxmlformats.org/officeDocument/2006/relationships" r:embed="rId1">
                <a:extLst>
                  <a:ext uri="{96DAC541-7B7A-43D3-8B79-37D633B846F1}">
                    <asvg:svgBlip xmlns:asvg="http://schemas.microsoft.com/office/drawing/2016/SVG/main" r:embed="rId2"/>
                  </a:ext>
                </a:extLst>
              </a:blip>
            </a:buBlip>
          </a:pPr>
          <a:r>
            <a:rPr lang="en-US" sz="2200" b="0" i="0" kern="1200" baseline="0"/>
            <a:t>A seizure that is different from a patient’s baseline or usual seizure pattern</a:t>
          </a:r>
          <a:endParaRPr lang="en-US" sz="2200" kern="1200"/>
        </a:p>
        <a:p>
          <a:pPr marL="457200" lvl="2" indent="-228600" algn="l" defTabSz="889000">
            <a:lnSpc>
              <a:spcPct val="90000"/>
            </a:lnSpc>
            <a:spcBef>
              <a:spcPct val="0"/>
            </a:spcBef>
            <a:spcAft>
              <a:spcPct val="20000"/>
            </a:spcAft>
            <a:buFont typeface="Calibri" panose="020F0502020204030204" pitchFamily="34" charset="0"/>
            <a:buChar char="─"/>
          </a:pPr>
          <a:r>
            <a:rPr lang="en-US" sz="2000" b="0" i="0" kern="1200" baseline="0"/>
            <a:t>Increase in frequency, intensity, severity, or duration</a:t>
          </a:r>
          <a:endParaRPr lang="en-US" sz="2000" kern="1200"/>
        </a:p>
      </dsp:txBody>
      <dsp:txXfrm>
        <a:off x="0" y="2275889"/>
        <a:ext cx="11740260" cy="26496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B18116-5C76-4585-826E-8CC31EDF14FE}">
      <dsp:nvSpPr>
        <dsp:cNvPr id="0" name=""/>
        <dsp:cNvSpPr/>
      </dsp:nvSpPr>
      <dsp:spPr>
        <a:xfrm>
          <a:off x="0" y="385613"/>
          <a:ext cx="11740260" cy="579600"/>
        </a:xfrm>
        <a:prstGeom prst="rect">
          <a:avLst/>
        </a:prstGeom>
        <a:solidFill>
          <a:schemeClr val="lt1">
            <a:alpha val="90000"/>
            <a:hueOff val="0"/>
            <a:satOff val="0"/>
            <a:lumOff val="0"/>
            <a:alphaOff val="0"/>
          </a:schemeClr>
        </a:solidFill>
        <a:ln w="3175" cap="flat" cmpd="sng" algn="ctr">
          <a:solidFill>
            <a:schemeClr val="accent1"/>
          </a:solidFill>
          <a:prstDash val="solid"/>
        </a:ln>
        <a:effectLst/>
      </dsp:spPr>
      <dsp:style>
        <a:lnRef idx="1">
          <a:scrgbClr r="0" g="0" b="0"/>
        </a:lnRef>
        <a:fillRef idx="1">
          <a:scrgbClr r="0" g="0" b="0"/>
        </a:fillRef>
        <a:effectRef idx="0">
          <a:scrgbClr r="0" g="0" b="0"/>
        </a:effectRef>
        <a:fontRef idx="minor"/>
      </dsp:style>
    </dsp:sp>
    <dsp:sp modelId="{3DCE14AB-2271-473A-90F5-A43E01F93616}">
      <dsp:nvSpPr>
        <dsp:cNvPr id="0" name=""/>
        <dsp:cNvSpPr/>
      </dsp:nvSpPr>
      <dsp:spPr>
        <a:xfrm>
          <a:off x="587013" y="46133"/>
          <a:ext cx="8218182" cy="678960"/>
        </a:xfrm>
        <a:prstGeom prst="roundRect">
          <a:avLst/>
        </a:prstGeom>
        <a:solidFill>
          <a:schemeClr val="accent1"/>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310628" tIns="0" rIns="310628" bIns="0" numCol="1" spcCol="1270" anchor="ctr" anchorCtr="0">
          <a:noAutofit/>
        </a:bodyPr>
        <a:lstStyle/>
        <a:p>
          <a:pPr marL="0" lvl="0" indent="0" algn="l" defTabSz="800100">
            <a:lnSpc>
              <a:spcPct val="90000"/>
            </a:lnSpc>
            <a:spcBef>
              <a:spcPct val="0"/>
            </a:spcBef>
            <a:spcAft>
              <a:spcPct val="35000"/>
            </a:spcAft>
            <a:buNone/>
          </a:pPr>
          <a:r>
            <a:rPr lang="en-US" sz="1800" kern="1200"/>
            <a:t>Injuries/hospitalizations</a:t>
          </a:r>
        </a:p>
      </dsp:txBody>
      <dsp:txXfrm>
        <a:off x="620157" y="79277"/>
        <a:ext cx="8151894" cy="612672"/>
      </dsp:txXfrm>
    </dsp:sp>
    <dsp:sp modelId="{825D3FA0-450B-401D-9AEC-1F1A4DC80A06}">
      <dsp:nvSpPr>
        <dsp:cNvPr id="0" name=""/>
        <dsp:cNvSpPr/>
      </dsp:nvSpPr>
      <dsp:spPr>
        <a:xfrm>
          <a:off x="0" y="1428893"/>
          <a:ext cx="11740260" cy="579600"/>
        </a:xfrm>
        <a:prstGeom prst="rect">
          <a:avLst/>
        </a:prstGeom>
        <a:solidFill>
          <a:schemeClr val="lt1">
            <a:alpha val="90000"/>
            <a:hueOff val="0"/>
            <a:satOff val="0"/>
            <a:lumOff val="0"/>
            <a:alphaOff val="0"/>
          </a:schemeClr>
        </a:solidFill>
        <a:ln w="3175" cap="flat" cmpd="sng" algn="ctr">
          <a:solidFill>
            <a:schemeClr val="accent6"/>
          </a:solidFill>
          <a:prstDash val="solid"/>
        </a:ln>
        <a:effectLst/>
      </dsp:spPr>
      <dsp:style>
        <a:lnRef idx="1">
          <a:scrgbClr r="0" g="0" b="0"/>
        </a:lnRef>
        <a:fillRef idx="1">
          <a:scrgbClr r="0" g="0" b="0"/>
        </a:fillRef>
        <a:effectRef idx="0">
          <a:scrgbClr r="0" g="0" b="0"/>
        </a:effectRef>
        <a:fontRef idx="minor"/>
      </dsp:style>
    </dsp:sp>
    <dsp:sp modelId="{DE2436FB-7B5B-4FFE-9C6B-94892EB49529}">
      <dsp:nvSpPr>
        <dsp:cNvPr id="0" name=""/>
        <dsp:cNvSpPr/>
      </dsp:nvSpPr>
      <dsp:spPr>
        <a:xfrm>
          <a:off x="587013" y="1089413"/>
          <a:ext cx="8218182" cy="678960"/>
        </a:xfrm>
        <a:prstGeom prst="roundRect">
          <a:avLst/>
        </a:prstGeom>
        <a:solidFill>
          <a:schemeClr val="accent6"/>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310628" tIns="0" rIns="310628" bIns="0" numCol="1" spcCol="1270" anchor="ctr" anchorCtr="0">
          <a:noAutofit/>
        </a:bodyPr>
        <a:lstStyle/>
        <a:p>
          <a:pPr marL="0" lvl="0" indent="0" algn="l" defTabSz="800100">
            <a:lnSpc>
              <a:spcPct val="90000"/>
            </a:lnSpc>
            <a:spcBef>
              <a:spcPct val="0"/>
            </a:spcBef>
            <a:spcAft>
              <a:spcPct val="35000"/>
            </a:spcAft>
            <a:buNone/>
          </a:pPr>
          <a:r>
            <a:rPr lang="en-US" sz="1800" kern="1200"/>
            <a:t>Increased morbidity and mortality; increased risk of premature death</a:t>
          </a:r>
        </a:p>
      </dsp:txBody>
      <dsp:txXfrm>
        <a:off x="620157" y="1122557"/>
        <a:ext cx="8151894" cy="612672"/>
      </dsp:txXfrm>
    </dsp:sp>
    <dsp:sp modelId="{5B83CB71-B3E1-4929-A2E1-78226F6AAC56}">
      <dsp:nvSpPr>
        <dsp:cNvPr id="0" name=""/>
        <dsp:cNvSpPr/>
      </dsp:nvSpPr>
      <dsp:spPr>
        <a:xfrm>
          <a:off x="0" y="2472173"/>
          <a:ext cx="11740260" cy="579600"/>
        </a:xfrm>
        <a:prstGeom prst="rect">
          <a:avLst/>
        </a:prstGeom>
        <a:solidFill>
          <a:schemeClr val="lt1">
            <a:alpha val="90000"/>
            <a:hueOff val="0"/>
            <a:satOff val="0"/>
            <a:lumOff val="0"/>
            <a:alphaOff val="0"/>
          </a:schemeClr>
        </a:solidFill>
        <a:ln w="3175" cap="flat" cmpd="sng" algn="ctr">
          <a:solidFill>
            <a:schemeClr val="accent2"/>
          </a:solidFill>
          <a:prstDash val="solid"/>
        </a:ln>
        <a:effectLst/>
      </dsp:spPr>
      <dsp:style>
        <a:lnRef idx="1">
          <a:scrgbClr r="0" g="0" b="0"/>
        </a:lnRef>
        <a:fillRef idx="1">
          <a:scrgbClr r="0" g="0" b="0"/>
        </a:fillRef>
        <a:effectRef idx="0">
          <a:scrgbClr r="0" g="0" b="0"/>
        </a:effectRef>
        <a:fontRef idx="minor"/>
      </dsp:style>
    </dsp:sp>
    <dsp:sp modelId="{D2C491AC-F69C-4E81-8FBC-8F01A3204478}">
      <dsp:nvSpPr>
        <dsp:cNvPr id="0" name=""/>
        <dsp:cNvSpPr/>
      </dsp:nvSpPr>
      <dsp:spPr>
        <a:xfrm>
          <a:off x="587013" y="2132693"/>
          <a:ext cx="8218182" cy="678960"/>
        </a:xfrm>
        <a:prstGeom prst="roundRect">
          <a:avLst/>
        </a:prstGeom>
        <a:solidFill>
          <a:schemeClr val="accent2"/>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310628" tIns="0" rIns="310628" bIns="0" numCol="1" spcCol="1270" anchor="ctr" anchorCtr="0">
          <a:noAutofit/>
        </a:bodyPr>
        <a:lstStyle/>
        <a:p>
          <a:pPr marL="0" lvl="0" indent="0" algn="l" defTabSz="800100">
            <a:lnSpc>
              <a:spcPct val="90000"/>
            </a:lnSpc>
            <a:spcBef>
              <a:spcPct val="0"/>
            </a:spcBef>
            <a:spcAft>
              <a:spcPct val="35000"/>
            </a:spcAft>
            <a:buNone/>
          </a:pPr>
          <a:r>
            <a:rPr lang="en-US" sz="1800" kern="1200"/>
            <a:t>Risk of status epilepticus</a:t>
          </a:r>
        </a:p>
      </dsp:txBody>
      <dsp:txXfrm>
        <a:off x="620157" y="2165837"/>
        <a:ext cx="8151894" cy="612672"/>
      </dsp:txXfrm>
    </dsp:sp>
    <dsp:sp modelId="{E62D60E3-09B7-4FED-B3AB-71F48C7922B4}">
      <dsp:nvSpPr>
        <dsp:cNvPr id="0" name=""/>
        <dsp:cNvSpPr/>
      </dsp:nvSpPr>
      <dsp:spPr>
        <a:xfrm>
          <a:off x="0" y="3515453"/>
          <a:ext cx="11740260" cy="1304100"/>
        </a:xfrm>
        <a:prstGeom prst="rect">
          <a:avLst/>
        </a:prstGeom>
        <a:solidFill>
          <a:schemeClr val="lt1">
            <a:alpha val="90000"/>
            <a:hueOff val="0"/>
            <a:satOff val="0"/>
            <a:lumOff val="0"/>
            <a:alphaOff val="0"/>
          </a:schemeClr>
        </a:solidFill>
        <a:ln w="3175" cap="flat" cmpd="sng" algn="ctr">
          <a:solidFill>
            <a:schemeClr val="accent3"/>
          </a:solidFill>
          <a:prstDash val="solid"/>
        </a:ln>
        <a:effectLst/>
      </dsp:spPr>
      <dsp:style>
        <a:lnRef idx="1">
          <a:scrgbClr r="0" g="0" b="0"/>
        </a:lnRef>
        <a:fillRef idx="1">
          <a:scrgbClr r="0" g="0" b="0"/>
        </a:fillRef>
        <a:effectRef idx="0">
          <a:scrgbClr r="0" g="0" b="0"/>
        </a:effectRef>
        <a:fontRef idx="minor"/>
      </dsp:style>
      <dsp:txBody>
        <a:bodyPr spcFirstLastPara="0" vert="horz" wrap="square" lIns="911175" tIns="479044" rIns="911175" bIns="128016" numCol="1" spcCol="1270" anchor="t" anchorCtr="0">
          <a:noAutofit/>
        </a:bodyPr>
        <a:lstStyle/>
        <a:p>
          <a:pPr marL="171450" lvl="1" indent="-171450" algn="l" defTabSz="800100">
            <a:lnSpc>
              <a:spcPct val="90000"/>
            </a:lnSpc>
            <a:spcBef>
              <a:spcPct val="0"/>
            </a:spcBef>
            <a:spcAft>
              <a:spcPct val="15000"/>
            </a:spcAft>
            <a:buChar char="•"/>
          </a:pPr>
          <a:r>
            <a:rPr lang="en-US" sz="1800" kern="1200"/>
            <a:t>Live in fear that a seizure could come at any time</a:t>
          </a:r>
        </a:p>
        <a:p>
          <a:pPr marL="171450" lvl="1" indent="-171450" algn="l" defTabSz="800100">
            <a:lnSpc>
              <a:spcPct val="90000"/>
            </a:lnSpc>
            <a:spcBef>
              <a:spcPct val="0"/>
            </a:spcBef>
            <a:spcAft>
              <a:spcPct val="15000"/>
            </a:spcAft>
            <a:buChar char="•"/>
          </a:pPr>
          <a:r>
            <a:rPr lang="en-US" sz="1800" kern="1200"/>
            <a:t>Emotional burden associated with having seizures for patient/caregiver</a:t>
          </a:r>
        </a:p>
      </dsp:txBody>
      <dsp:txXfrm>
        <a:off x="0" y="3515453"/>
        <a:ext cx="11740260" cy="1304100"/>
      </dsp:txXfrm>
    </dsp:sp>
    <dsp:sp modelId="{1B7742AD-CA46-4886-A98D-FFB0AEA6B0B1}">
      <dsp:nvSpPr>
        <dsp:cNvPr id="0" name=""/>
        <dsp:cNvSpPr/>
      </dsp:nvSpPr>
      <dsp:spPr>
        <a:xfrm>
          <a:off x="587013" y="3175973"/>
          <a:ext cx="8218182" cy="678960"/>
        </a:xfrm>
        <a:prstGeom prst="roundRect">
          <a:avLst/>
        </a:prstGeom>
        <a:solidFill>
          <a:schemeClr val="accent3"/>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310628" tIns="0" rIns="310628" bIns="0" numCol="1" spcCol="1270" anchor="ctr" anchorCtr="0">
          <a:noAutofit/>
        </a:bodyPr>
        <a:lstStyle/>
        <a:p>
          <a:pPr marL="0" lvl="0" indent="0" algn="l" defTabSz="800100">
            <a:lnSpc>
              <a:spcPct val="90000"/>
            </a:lnSpc>
            <a:spcBef>
              <a:spcPct val="0"/>
            </a:spcBef>
            <a:spcAft>
              <a:spcPct val="35000"/>
            </a:spcAft>
            <a:buNone/>
          </a:pPr>
          <a:r>
            <a:rPr lang="en-US" sz="1800" kern="1200"/>
            <a:t>Reduction in quality of life</a:t>
          </a:r>
        </a:p>
      </dsp:txBody>
      <dsp:txXfrm>
        <a:off x="620157" y="3209117"/>
        <a:ext cx="8151894" cy="61267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E36FAC-02AE-487C-A319-EE0168C20F52}">
      <dsp:nvSpPr>
        <dsp:cNvPr id="0" name=""/>
        <dsp:cNvSpPr/>
      </dsp:nvSpPr>
      <dsp:spPr>
        <a:xfrm>
          <a:off x="1861358" y="2817"/>
          <a:ext cx="3817877" cy="2290726"/>
        </a:xfrm>
        <a:prstGeom prst="rect">
          <a:avLst/>
        </a:prstGeom>
        <a:solidFill>
          <a:schemeClr val="accent6">
            <a:alpha val="90000"/>
          </a:schemeClr>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baseline="0">
              <a:solidFill>
                <a:schemeClr val="bg2"/>
              </a:solidFill>
            </a:rPr>
            <a:t>A written plan or tailored guidelines on how to respond when a seizure occurs</a:t>
          </a:r>
          <a:endParaRPr lang="en-US" sz="2000" kern="1200">
            <a:solidFill>
              <a:schemeClr val="bg2"/>
            </a:solidFill>
          </a:endParaRPr>
        </a:p>
      </dsp:txBody>
      <dsp:txXfrm>
        <a:off x="1861358" y="2817"/>
        <a:ext cx="3817877" cy="2290726"/>
      </dsp:txXfrm>
    </dsp:sp>
    <dsp:sp modelId="{DEDA7AB5-4F74-45B8-BBAC-D6836629ABDA}">
      <dsp:nvSpPr>
        <dsp:cNvPr id="0" name=""/>
        <dsp:cNvSpPr/>
      </dsp:nvSpPr>
      <dsp:spPr>
        <a:xfrm>
          <a:off x="6061023" y="2817"/>
          <a:ext cx="3817877" cy="2290726"/>
        </a:xfrm>
        <a:prstGeom prst="rect">
          <a:avLst/>
        </a:prstGeom>
        <a:solidFill>
          <a:schemeClr val="accent6">
            <a:alpha val="76667"/>
          </a:schemeClr>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baseline="0">
              <a:solidFill>
                <a:schemeClr val="bg2"/>
              </a:solidFill>
            </a:rPr>
            <a:t>Contains essential information one may need to know in order to help someone who has a seizure</a:t>
          </a:r>
          <a:endParaRPr lang="en-US" sz="2000" kern="1200">
            <a:solidFill>
              <a:schemeClr val="bg2"/>
            </a:solidFill>
          </a:endParaRPr>
        </a:p>
      </dsp:txBody>
      <dsp:txXfrm>
        <a:off x="6061023" y="2817"/>
        <a:ext cx="3817877" cy="2290726"/>
      </dsp:txXfrm>
    </dsp:sp>
    <dsp:sp modelId="{DD1B1981-3E94-4432-8A86-00ABE75E69EC}">
      <dsp:nvSpPr>
        <dsp:cNvPr id="0" name=""/>
        <dsp:cNvSpPr/>
      </dsp:nvSpPr>
      <dsp:spPr>
        <a:xfrm>
          <a:off x="1861358" y="2675331"/>
          <a:ext cx="3817877" cy="2290726"/>
        </a:xfrm>
        <a:prstGeom prst="rect">
          <a:avLst/>
        </a:prstGeom>
        <a:solidFill>
          <a:schemeClr val="accent6">
            <a:alpha val="63333"/>
          </a:schemeClr>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baseline="0">
              <a:solidFill>
                <a:schemeClr val="bg2"/>
              </a:solidFill>
            </a:rPr>
            <a:t>Includes summaries on patients’ treatment plan, history, medications, nonmedical interventions, and treatment of seizure emergencies </a:t>
          </a:r>
          <a:endParaRPr lang="en-US" sz="2000" kern="1200">
            <a:solidFill>
              <a:schemeClr val="bg2"/>
            </a:solidFill>
          </a:endParaRPr>
        </a:p>
      </dsp:txBody>
      <dsp:txXfrm>
        <a:off x="1861358" y="2675331"/>
        <a:ext cx="3817877" cy="2290726"/>
      </dsp:txXfrm>
    </dsp:sp>
    <dsp:sp modelId="{D33098D8-E0B6-4685-91CC-0068F53C5897}">
      <dsp:nvSpPr>
        <dsp:cNvPr id="0" name=""/>
        <dsp:cNvSpPr/>
      </dsp:nvSpPr>
      <dsp:spPr>
        <a:xfrm>
          <a:off x="6061023" y="2675331"/>
          <a:ext cx="3817877" cy="2290726"/>
        </a:xfrm>
        <a:prstGeom prst="rect">
          <a:avLst/>
        </a:prstGeom>
        <a:solidFill>
          <a:schemeClr val="accent6">
            <a:alpha val="50000"/>
          </a:schemeClr>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baseline="0">
              <a:solidFill>
                <a:schemeClr val="bg2"/>
              </a:solidFill>
            </a:rPr>
            <a:t>Can promote comprehensive communication of care across care partners</a:t>
          </a:r>
          <a:endParaRPr lang="en-US" sz="2000" kern="1200">
            <a:solidFill>
              <a:schemeClr val="bg2"/>
            </a:solidFill>
          </a:endParaRPr>
        </a:p>
      </dsp:txBody>
      <dsp:txXfrm>
        <a:off x="6061023" y="2675331"/>
        <a:ext cx="3817877" cy="229072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0DDC7A-A592-4E0D-ACC3-1D6E17276433}">
      <dsp:nvSpPr>
        <dsp:cNvPr id="0" name=""/>
        <dsp:cNvSpPr/>
      </dsp:nvSpPr>
      <dsp:spPr>
        <a:xfrm>
          <a:off x="0" y="0"/>
          <a:ext cx="11740260" cy="0"/>
        </a:xfrm>
        <a:prstGeom prst="line">
          <a:avLst/>
        </a:prstGeom>
        <a:solidFill>
          <a:schemeClr val="lt1">
            <a:hueOff val="0"/>
            <a:satOff val="0"/>
            <a:lumOff val="0"/>
            <a:alphaOff val="0"/>
          </a:schemeClr>
        </a:solidFill>
        <a:ln w="3175" cap="flat" cmpd="sng" algn="ctr">
          <a:solidFill>
            <a:schemeClr val="accent4">
              <a:shade val="80000"/>
              <a:hueOff val="0"/>
              <a:satOff val="0"/>
              <a:lumOff val="0"/>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63FDD0A2-6D9C-4100-93D9-E00018308426}">
      <dsp:nvSpPr>
        <dsp:cNvPr id="0" name=""/>
        <dsp:cNvSpPr/>
      </dsp:nvSpPr>
      <dsp:spPr>
        <a:xfrm>
          <a:off x="0" y="0"/>
          <a:ext cx="11740260" cy="595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b="0" i="0" kern="1200" baseline="0"/>
            <a:t>Only schools and group homes require SAPs</a:t>
          </a:r>
          <a:endParaRPr lang="en-US" sz="1400" kern="1200"/>
        </a:p>
      </dsp:txBody>
      <dsp:txXfrm>
        <a:off x="0" y="0"/>
        <a:ext cx="11740260" cy="595312"/>
      </dsp:txXfrm>
    </dsp:sp>
    <dsp:sp modelId="{5D8897F3-18C3-45FD-8DFC-E9E7A7456A5A}">
      <dsp:nvSpPr>
        <dsp:cNvPr id="0" name=""/>
        <dsp:cNvSpPr/>
      </dsp:nvSpPr>
      <dsp:spPr>
        <a:xfrm>
          <a:off x="0" y="595312"/>
          <a:ext cx="11740260" cy="0"/>
        </a:xfrm>
        <a:prstGeom prst="line">
          <a:avLst/>
        </a:prstGeom>
        <a:solidFill>
          <a:schemeClr val="lt1">
            <a:hueOff val="0"/>
            <a:satOff val="0"/>
            <a:lumOff val="0"/>
            <a:alphaOff val="0"/>
          </a:schemeClr>
        </a:solidFill>
        <a:ln w="3175" cap="flat" cmpd="sng" algn="ctr">
          <a:solidFill>
            <a:schemeClr val="accent4">
              <a:shade val="80000"/>
              <a:hueOff val="0"/>
              <a:satOff val="0"/>
              <a:lumOff val="0"/>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B1928FB3-EBD1-43AB-B1E6-EE34C0ADCB85}">
      <dsp:nvSpPr>
        <dsp:cNvPr id="0" name=""/>
        <dsp:cNvSpPr/>
      </dsp:nvSpPr>
      <dsp:spPr>
        <a:xfrm>
          <a:off x="0" y="595312"/>
          <a:ext cx="11740260" cy="595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b="0" i="0" kern="1200" baseline="0"/>
            <a:t>Only 20% of patients use a rescue medication</a:t>
          </a:r>
          <a:endParaRPr lang="en-US" sz="1400" kern="1200"/>
        </a:p>
      </dsp:txBody>
      <dsp:txXfrm>
        <a:off x="0" y="595312"/>
        <a:ext cx="11740260" cy="595312"/>
      </dsp:txXfrm>
    </dsp:sp>
    <dsp:sp modelId="{9B77305E-66C4-42AD-97E8-999C5605F306}">
      <dsp:nvSpPr>
        <dsp:cNvPr id="0" name=""/>
        <dsp:cNvSpPr/>
      </dsp:nvSpPr>
      <dsp:spPr>
        <a:xfrm>
          <a:off x="0" y="1190624"/>
          <a:ext cx="11740260" cy="0"/>
        </a:xfrm>
        <a:prstGeom prst="line">
          <a:avLst/>
        </a:prstGeom>
        <a:solidFill>
          <a:schemeClr val="lt1">
            <a:hueOff val="0"/>
            <a:satOff val="0"/>
            <a:lumOff val="0"/>
            <a:alphaOff val="0"/>
          </a:schemeClr>
        </a:solidFill>
        <a:ln w="3175" cap="flat" cmpd="sng" algn="ctr">
          <a:solidFill>
            <a:schemeClr val="accent4">
              <a:shade val="80000"/>
              <a:hueOff val="0"/>
              <a:satOff val="0"/>
              <a:lumOff val="0"/>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98A8038A-D621-4320-9B6B-4E2CA7C8BD1F}">
      <dsp:nvSpPr>
        <dsp:cNvPr id="0" name=""/>
        <dsp:cNvSpPr/>
      </dsp:nvSpPr>
      <dsp:spPr>
        <a:xfrm>
          <a:off x="0" y="1190624"/>
          <a:ext cx="11740260" cy="595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b="0" i="0" kern="1200" baseline="0"/>
            <a:t>Patients and caregivers rely more heavily on EMS and the ED for emergency treatment which leads to delay in care and negative outcomes</a:t>
          </a:r>
          <a:endParaRPr lang="en-US" sz="1400" kern="1200"/>
        </a:p>
      </dsp:txBody>
      <dsp:txXfrm>
        <a:off x="0" y="1190624"/>
        <a:ext cx="11740260" cy="595312"/>
      </dsp:txXfrm>
    </dsp:sp>
    <dsp:sp modelId="{71FEC5C6-B22B-40FE-8281-4DEE0392C704}">
      <dsp:nvSpPr>
        <dsp:cNvPr id="0" name=""/>
        <dsp:cNvSpPr/>
      </dsp:nvSpPr>
      <dsp:spPr>
        <a:xfrm>
          <a:off x="0" y="1785937"/>
          <a:ext cx="11740260" cy="0"/>
        </a:xfrm>
        <a:prstGeom prst="line">
          <a:avLst/>
        </a:prstGeom>
        <a:solidFill>
          <a:schemeClr val="lt1">
            <a:hueOff val="0"/>
            <a:satOff val="0"/>
            <a:lumOff val="0"/>
            <a:alphaOff val="0"/>
          </a:schemeClr>
        </a:solidFill>
        <a:ln w="3175" cap="flat" cmpd="sng" algn="ctr">
          <a:solidFill>
            <a:schemeClr val="accent4">
              <a:shade val="80000"/>
              <a:hueOff val="0"/>
              <a:satOff val="0"/>
              <a:lumOff val="0"/>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B5A31B87-94D7-42CB-91F5-22BC9F1ED400}">
      <dsp:nvSpPr>
        <dsp:cNvPr id="0" name=""/>
        <dsp:cNvSpPr/>
      </dsp:nvSpPr>
      <dsp:spPr>
        <a:xfrm>
          <a:off x="0" y="1785937"/>
          <a:ext cx="11740260" cy="595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b="0" i="0" kern="1200" baseline="0"/>
            <a:t>Prior to 2019/2020, the only FDA-approved rescue medication was rectal diazepam</a:t>
          </a:r>
          <a:endParaRPr lang="en-US" sz="1400" kern="1200"/>
        </a:p>
      </dsp:txBody>
      <dsp:txXfrm>
        <a:off x="0" y="1785937"/>
        <a:ext cx="11740260" cy="595312"/>
      </dsp:txXfrm>
    </dsp:sp>
    <dsp:sp modelId="{E6EB7DC9-C6CA-49BD-BC24-32FBBA0DA1BB}">
      <dsp:nvSpPr>
        <dsp:cNvPr id="0" name=""/>
        <dsp:cNvSpPr/>
      </dsp:nvSpPr>
      <dsp:spPr>
        <a:xfrm>
          <a:off x="0" y="2381249"/>
          <a:ext cx="11740260" cy="0"/>
        </a:xfrm>
        <a:prstGeom prst="line">
          <a:avLst/>
        </a:prstGeom>
        <a:solidFill>
          <a:schemeClr val="lt1">
            <a:hueOff val="0"/>
            <a:satOff val="0"/>
            <a:lumOff val="0"/>
            <a:alphaOff val="0"/>
          </a:schemeClr>
        </a:solidFill>
        <a:ln w="3175" cap="flat" cmpd="sng" algn="ctr">
          <a:solidFill>
            <a:schemeClr val="accent4">
              <a:shade val="80000"/>
              <a:hueOff val="0"/>
              <a:satOff val="0"/>
              <a:lumOff val="0"/>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1E477705-964A-461D-8D83-0C13A2D1013E}">
      <dsp:nvSpPr>
        <dsp:cNvPr id="0" name=""/>
        <dsp:cNvSpPr/>
      </dsp:nvSpPr>
      <dsp:spPr>
        <a:xfrm>
          <a:off x="0" y="2381249"/>
          <a:ext cx="11740260" cy="595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b="0" i="0" kern="1200" baseline="0"/>
            <a:t>Many prescribe non–FDA-approved rescue medication with variable absorption</a:t>
          </a:r>
          <a:endParaRPr lang="en-US" sz="1400" kern="1200"/>
        </a:p>
      </dsp:txBody>
      <dsp:txXfrm>
        <a:off x="0" y="2381249"/>
        <a:ext cx="11740260" cy="595312"/>
      </dsp:txXfrm>
    </dsp:sp>
    <dsp:sp modelId="{050A036D-78B5-4CC6-85D5-E699CA97D7DC}">
      <dsp:nvSpPr>
        <dsp:cNvPr id="0" name=""/>
        <dsp:cNvSpPr/>
      </dsp:nvSpPr>
      <dsp:spPr>
        <a:xfrm>
          <a:off x="0" y="2976561"/>
          <a:ext cx="11740260" cy="0"/>
        </a:xfrm>
        <a:prstGeom prst="line">
          <a:avLst/>
        </a:prstGeom>
        <a:solidFill>
          <a:schemeClr val="lt1">
            <a:hueOff val="0"/>
            <a:satOff val="0"/>
            <a:lumOff val="0"/>
            <a:alphaOff val="0"/>
          </a:schemeClr>
        </a:solidFill>
        <a:ln w="3175" cap="flat" cmpd="sng" algn="ctr">
          <a:solidFill>
            <a:schemeClr val="accent4">
              <a:shade val="80000"/>
              <a:hueOff val="0"/>
              <a:satOff val="0"/>
              <a:lumOff val="0"/>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7875F554-C8A8-430C-AC13-A390A5E7913B}">
      <dsp:nvSpPr>
        <dsp:cNvPr id="0" name=""/>
        <dsp:cNvSpPr/>
      </dsp:nvSpPr>
      <dsp:spPr>
        <a:xfrm>
          <a:off x="0" y="2976561"/>
          <a:ext cx="11740260" cy="595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b="0" i="0" kern="1200" baseline="0"/>
            <a:t>Patients utilize multiple benzodiazepine treatments, sometimes at the same time</a:t>
          </a:r>
          <a:endParaRPr lang="en-US" sz="1400" kern="1200"/>
        </a:p>
      </dsp:txBody>
      <dsp:txXfrm>
        <a:off x="0" y="2976561"/>
        <a:ext cx="11740260" cy="595312"/>
      </dsp:txXfrm>
    </dsp:sp>
    <dsp:sp modelId="{74383E1C-8AA2-4FB3-9241-2130E51E8F14}">
      <dsp:nvSpPr>
        <dsp:cNvPr id="0" name=""/>
        <dsp:cNvSpPr/>
      </dsp:nvSpPr>
      <dsp:spPr>
        <a:xfrm>
          <a:off x="0" y="3571874"/>
          <a:ext cx="11740260" cy="0"/>
        </a:xfrm>
        <a:prstGeom prst="line">
          <a:avLst/>
        </a:prstGeom>
        <a:solidFill>
          <a:schemeClr val="lt1">
            <a:hueOff val="0"/>
            <a:satOff val="0"/>
            <a:lumOff val="0"/>
            <a:alphaOff val="0"/>
          </a:schemeClr>
        </a:solidFill>
        <a:ln w="3175" cap="flat" cmpd="sng" algn="ctr">
          <a:solidFill>
            <a:schemeClr val="accent4">
              <a:shade val="80000"/>
              <a:hueOff val="0"/>
              <a:satOff val="0"/>
              <a:lumOff val="0"/>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18904501-0DB3-430A-A3CA-9153A8E0FAAD}">
      <dsp:nvSpPr>
        <dsp:cNvPr id="0" name=""/>
        <dsp:cNvSpPr/>
      </dsp:nvSpPr>
      <dsp:spPr>
        <a:xfrm>
          <a:off x="0" y="3571874"/>
          <a:ext cx="11740260" cy="595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b="0" i="0" kern="1200" baseline="0"/>
            <a:t>Mixed messaging about how and when to take a rescue medication</a:t>
          </a:r>
          <a:endParaRPr lang="en-US" sz="1400" kern="1200"/>
        </a:p>
      </dsp:txBody>
      <dsp:txXfrm>
        <a:off x="0" y="3571874"/>
        <a:ext cx="11740260" cy="595312"/>
      </dsp:txXfrm>
    </dsp:sp>
    <dsp:sp modelId="{7B56CA84-76A7-4D0B-A92E-D22CED4EA044}">
      <dsp:nvSpPr>
        <dsp:cNvPr id="0" name=""/>
        <dsp:cNvSpPr/>
      </dsp:nvSpPr>
      <dsp:spPr>
        <a:xfrm>
          <a:off x="0" y="4167186"/>
          <a:ext cx="11740260" cy="0"/>
        </a:xfrm>
        <a:prstGeom prst="line">
          <a:avLst/>
        </a:prstGeom>
        <a:solidFill>
          <a:schemeClr val="lt1">
            <a:hueOff val="0"/>
            <a:satOff val="0"/>
            <a:lumOff val="0"/>
            <a:alphaOff val="0"/>
          </a:schemeClr>
        </a:solidFill>
        <a:ln w="3175" cap="flat" cmpd="sng" algn="ctr">
          <a:solidFill>
            <a:schemeClr val="accent4">
              <a:shade val="80000"/>
              <a:hueOff val="0"/>
              <a:satOff val="0"/>
              <a:lumOff val="0"/>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780D9A21-1268-43F8-8F3E-8B307FA5134A}">
      <dsp:nvSpPr>
        <dsp:cNvPr id="0" name=""/>
        <dsp:cNvSpPr/>
      </dsp:nvSpPr>
      <dsp:spPr>
        <a:xfrm>
          <a:off x="0" y="4167186"/>
          <a:ext cx="11740260" cy="595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b="0" i="0" kern="1200" baseline="0"/>
            <a:t>The empowerment provided by a rescue plan/medication is rarely addressed </a:t>
          </a:r>
          <a:endParaRPr lang="en-US" sz="1400" kern="1200"/>
        </a:p>
      </dsp:txBody>
      <dsp:txXfrm>
        <a:off x="0" y="4167186"/>
        <a:ext cx="11740260" cy="59531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2D0643-6121-4222-BFB5-0C168D376AD6}">
      <dsp:nvSpPr>
        <dsp:cNvPr id="0" name=""/>
        <dsp:cNvSpPr/>
      </dsp:nvSpPr>
      <dsp:spPr>
        <a:xfrm rot="5400000">
          <a:off x="1066237" y="1464316"/>
          <a:ext cx="1473363" cy="1677372"/>
        </a:xfrm>
        <a:prstGeom prst="bentUpArrow">
          <a:avLst>
            <a:gd name="adj1" fmla="val 32840"/>
            <a:gd name="adj2" fmla="val 25000"/>
            <a:gd name="adj3" fmla="val 35780"/>
          </a:avLst>
        </a:prstGeom>
        <a:solidFill>
          <a:schemeClr val="accent4">
            <a:tint val="50000"/>
            <a:hueOff val="0"/>
            <a:satOff val="0"/>
            <a:lumOff val="0"/>
            <a:alphaOff val="0"/>
          </a:schemeClr>
        </a:solidFill>
        <a:ln>
          <a:noFill/>
        </a:ln>
        <a:effectLst>
          <a:blur/>
        </a:effectLst>
      </dsp:spPr>
      <dsp:style>
        <a:lnRef idx="0">
          <a:scrgbClr r="0" g="0" b="0"/>
        </a:lnRef>
        <a:fillRef idx="1">
          <a:scrgbClr r="0" g="0" b="0"/>
        </a:fillRef>
        <a:effectRef idx="2">
          <a:scrgbClr r="0" g="0" b="0"/>
        </a:effectRef>
        <a:fontRef idx="minor"/>
      </dsp:style>
    </dsp:sp>
    <dsp:sp modelId="{7E25998D-E2D7-4880-B3FA-906A672182E0}">
      <dsp:nvSpPr>
        <dsp:cNvPr id="0" name=""/>
        <dsp:cNvSpPr/>
      </dsp:nvSpPr>
      <dsp:spPr>
        <a:xfrm>
          <a:off x="537092" y="166784"/>
          <a:ext cx="2480276" cy="1399151"/>
        </a:xfrm>
        <a:prstGeom prst="roundRect">
          <a:avLst>
            <a:gd name="adj" fmla="val 16670"/>
          </a:avLst>
        </a:prstGeom>
        <a:solidFill>
          <a:schemeClr val="accent4">
            <a:hueOff val="0"/>
            <a:satOff val="0"/>
            <a:lumOff val="0"/>
            <a:alphaOff val="0"/>
          </a:schemeClr>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latin typeface="Poppins" panose="00000500000000000000" pitchFamily="2" charset="0"/>
              <a:ea typeface="+mn-ea"/>
              <a:cs typeface="Poppins" panose="00000500000000000000" pitchFamily="2" charset="0"/>
            </a:rPr>
            <a:t>Multiple definitions of seizure clusters without clear consensus</a:t>
          </a:r>
        </a:p>
      </dsp:txBody>
      <dsp:txXfrm>
        <a:off x="605405" y="235097"/>
        <a:ext cx="2343650" cy="1262525"/>
      </dsp:txXfrm>
    </dsp:sp>
    <dsp:sp modelId="{A76FF24D-C502-4C2F-9C58-9878D20E1262}">
      <dsp:nvSpPr>
        <dsp:cNvPr id="0" name=""/>
        <dsp:cNvSpPr/>
      </dsp:nvSpPr>
      <dsp:spPr>
        <a:xfrm>
          <a:off x="3171494" y="27405"/>
          <a:ext cx="1803917" cy="1403203"/>
        </a:xfrm>
        <a:prstGeom prst="rect">
          <a:avLst/>
        </a:prstGeom>
        <a:noFill/>
        <a:ln>
          <a:noFill/>
        </a:ln>
        <a:effectLst/>
      </dsp:spPr>
      <dsp:style>
        <a:lnRef idx="0">
          <a:scrgbClr r="0" g="0" b="0"/>
        </a:lnRef>
        <a:fillRef idx="0">
          <a:scrgbClr r="0" g="0" b="0"/>
        </a:fillRef>
        <a:effectRef idx="0">
          <a:scrgbClr r="0" g="0" b="0"/>
        </a:effectRef>
        <a:fontRef idx="minor"/>
      </dsp:style>
    </dsp:sp>
    <dsp:sp modelId="{FA4E5C1B-A0BB-4294-A846-F7A04A1E6674}">
      <dsp:nvSpPr>
        <dsp:cNvPr id="0" name=""/>
        <dsp:cNvSpPr/>
      </dsp:nvSpPr>
      <dsp:spPr>
        <a:xfrm rot="5400000">
          <a:off x="3453026" y="3287746"/>
          <a:ext cx="1473363" cy="1677372"/>
        </a:xfrm>
        <a:prstGeom prst="bentUpArrow">
          <a:avLst>
            <a:gd name="adj1" fmla="val 32840"/>
            <a:gd name="adj2" fmla="val 25000"/>
            <a:gd name="adj3" fmla="val 35780"/>
          </a:avLst>
        </a:prstGeom>
        <a:solidFill>
          <a:schemeClr val="accent4">
            <a:tint val="50000"/>
            <a:hueOff val="0"/>
            <a:satOff val="0"/>
            <a:lumOff val="0"/>
            <a:alphaOff val="0"/>
          </a:schemeClr>
        </a:solidFill>
        <a:ln>
          <a:noFill/>
        </a:ln>
        <a:effectLst>
          <a:blur/>
        </a:effectLst>
      </dsp:spPr>
      <dsp:style>
        <a:lnRef idx="0">
          <a:scrgbClr r="0" g="0" b="0"/>
        </a:lnRef>
        <a:fillRef idx="1">
          <a:scrgbClr r="0" g="0" b="0"/>
        </a:fillRef>
        <a:effectRef idx="2">
          <a:scrgbClr r="0" g="0" b="0"/>
        </a:effectRef>
        <a:fontRef idx="minor"/>
      </dsp:style>
    </dsp:sp>
    <dsp:sp modelId="{A5246089-14BE-41AE-B70B-09C68B3F8482}">
      <dsp:nvSpPr>
        <dsp:cNvPr id="0" name=""/>
        <dsp:cNvSpPr/>
      </dsp:nvSpPr>
      <dsp:spPr>
        <a:xfrm>
          <a:off x="2822609" y="1653634"/>
          <a:ext cx="2480276" cy="1736113"/>
        </a:xfrm>
        <a:prstGeom prst="roundRect">
          <a:avLst>
            <a:gd name="adj" fmla="val 16670"/>
          </a:avLst>
        </a:prstGeom>
        <a:solidFill>
          <a:schemeClr val="accent4">
            <a:hueOff val="0"/>
            <a:satOff val="0"/>
            <a:lumOff val="0"/>
            <a:alphaOff val="0"/>
          </a:schemeClr>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latin typeface="Poppins" panose="00000500000000000000" pitchFamily="2" charset="0"/>
              <a:ea typeface="+mn-ea"/>
              <a:cs typeface="Poppins" panose="00000500000000000000" pitchFamily="2" charset="0"/>
            </a:rPr>
            <a:t>Recent studies have reduced the time interval and number of seizures needed to define a seizure cluster </a:t>
          </a:r>
        </a:p>
      </dsp:txBody>
      <dsp:txXfrm>
        <a:off x="2907374" y="1738399"/>
        <a:ext cx="2310746" cy="1566583"/>
      </dsp:txXfrm>
    </dsp:sp>
    <dsp:sp modelId="{B713DF14-F6AA-4573-A321-E3D075D9B027}">
      <dsp:nvSpPr>
        <dsp:cNvPr id="0" name=""/>
        <dsp:cNvSpPr/>
      </dsp:nvSpPr>
      <dsp:spPr>
        <a:xfrm>
          <a:off x="5227907" y="1977633"/>
          <a:ext cx="1803917" cy="1403203"/>
        </a:xfrm>
        <a:prstGeom prst="rect">
          <a:avLst/>
        </a:prstGeom>
        <a:noFill/>
        <a:ln>
          <a:noFill/>
        </a:ln>
        <a:effectLst/>
      </dsp:spPr>
      <dsp:style>
        <a:lnRef idx="0">
          <a:scrgbClr r="0" g="0" b="0"/>
        </a:lnRef>
        <a:fillRef idx="0">
          <a:scrgbClr r="0" g="0" b="0"/>
        </a:fillRef>
        <a:effectRef idx="0">
          <a:scrgbClr r="0" g="0" b="0"/>
        </a:effectRef>
        <a:fontRef idx="minor"/>
      </dsp:style>
    </dsp:sp>
    <dsp:sp modelId="{687638DF-2802-4DD9-9A6F-4FF278B5042D}">
      <dsp:nvSpPr>
        <dsp:cNvPr id="0" name=""/>
        <dsp:cNvSpPr/>
      </dsp:nvSpPr>
      <dsp:spPr>
        <a:xfrm>
          <a:off x="5119088" y="3487508"/>
          <a:ext cx="2632739" cy="1446755"/>
        </a:xfrm>
        <a:prstGeom prst="roundRect">
          <a:avLst>
            <a:gd name="adj" fmla="val 16670"/>
          </a:avLst>
        </a:prstGeom>
        <a:solidFill>
          <a:schemeClr val="accent4">
            <a:hueOff val="0"/>
            <a:satOff val="0"/>
            <a:lumOff val="0"/>
            <a:alphaOff val="0"/>
          </a:schemeClr>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latin typeface="Poppins" panose="00000500000000000000" pitchFamily="2" charset="0"/>
              <a:ea typeface="+mn-ea"/>
              <a:cs typeface="Poppins" panose="00000500000000000000" pitchFamily="2" charset="0"/>
            </a:rPr>
            <a:t>Aims to promote earlier recognition of seizure clusters and the prompt use of rescue medications</a:t>
          </a:r>
        </a:p>
      </dsp:txBody>
      <dsp:txXfrm>
        <a:off x="5189725" y="3558145"/>
        <a:ext cx="2491465" cy="130548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5DD813-760B-4BAC-AD70-99DD035AE6DF}">
      <dsp:nvSpPr>
        <dsp:cNvPr id="0" name=""/>
        <dsp:cNvSpPr/>
      </dsp:nvSpPr>
      <dsp:spPr>
        <a:xfrm>
          <a:off x="2311730" y="1103"/>
          <a:ext cx="6603896" cy="6003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b" anchorCtr="0">
          <a:noAutofit/>
        </a:bodyPr>
        <a:lstStyle/>
        <a:p>
          <a:pPr marL="0" lvl="0" indent="0" algn="l" defTabSz="800100">
            <a:lnSpc>
              <a:spcPct val="90000"/>
            </a:lnSpc>
            <a:spcBef>
              <a:spcPct val="0"/>
            </a:spcBef>
            <a:spcAft>
              <a:spcPct val="35000"/>
            </a:spcAft>
            <a:buNone/>
          </a:pPr>
          <a:r>
            <a:rPr lang="en-US" sz="1800" b="0" i="0" kern="1200" baseline="0"/>
            <a:t>Ideal: Anyone with a diagnosis of epilepsy</a:t>
          </a:r>
          <a:endParaRPr lang="en-US" sz="1800" kern="1200"/>
        </a:p>
      </dsp:txBody>
      <dsp:txXfrm>
        <a:off x="2311730" y="1103"/>
        <a:ext cx="6603896" cy="600354"/>
      </dsp:txXfrm>
    </dsp:sp>
    <dsp:sp modelId="{34D5596D-BA0A-4CDF-BA2C-C6ECCFBA3923}">
      <dsp:nvSpPr>
        <dsp:cNvPr id="0" name=""/>
        <dsp:cNvSpPr/>
      </dsp:nvSpPr>
      <dsp:spPr>
        <a:xfrm>
          <a:off x="2311730" y="601457"/>
          <a:ext cx="1545311" cy="1222943"/>
        </a:xfrm>
        <a:prstGeom prst="chevron">
          <a:avLst>
            <a:gd name="adj" fmla="val 70610"/>
          </a:avLst>
        </a:prstGeom>
        <a:solidFill>
          <a:schemeClr val="accent5">
            <a:shade val="50000"/>
            <a:hueOff val="0"/>
            <a:satOff val="0"/>
            <a:lumOff val="0"/>
            <a:alphaOff val="0"/>
          </a:schemeClr>
        </a:solidFill>
        <a:ln w="3175" cap="flat" cmpd="sng" algn="ctr">
          <a:solidFill>
            <a:schemeClr val="accent5">
              <a:shade val="50000"/>
              <a:hueOff val="0"/>
              <a:satOff val="0"/>
              <a:lumOff val="0"/>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A46AA472-6AAE-4BD8-8FDA-654584DFD3DD}">
      <dsp:nvSpPr>
        <dsp:cNvPr id="0" name=""/>
        <dsp:cNvSpPr/>
      </dsp:nvSpPr>
      <dsp:spPr>
        <a:xfrm>
          <a:off x="3239944" y="601457"/>
          <a:ext cx="1545311" cy="1222943"/>
        </a:xfrm>
        <a:prstGeom prst="chevron">
          <a:avLst>
            <a:gd name="adj" fmla="val 70610"/>
          </a:avLst>
        </a:prstGeom>
        <a:solidFill>
          <a:schemeClr val="accent5">
            <a:shade val="50000"/>
            <a:hueOff val="-33161"/>
            <a:satOff val="-1871"/>
            <a:lumOff val="2698"/>
            <a:alphaOff val="0"/>
          </a:schemeClr>
        </a:solidFill>
        <a:ln w="3175" cap="flat" cmpd="sng" algn="ctr">
          <a:solidFill>
            <a:schemeClr val="accent5">
              <a:shade val="50000"/>
              <a:hueOff val="-33161"/>
              <a:satOff val="-1871"/>
              <a:lumOff val="2698"/>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2D115D97-F8F6-4810-BED2-020935039D7D}">
      <dsp:nvSpPr>
        <dsp:cNvPr id="0" name=""/>
        <dsp:cNvSpPr/>
      </dsp:nvSpPr>
      <dsp:spPr>
        <a:xfrm>
          <a:off x="4168892" y="601457"/>
          <a:ext cx="1545311" cy="1222943"/>
        </a:xfrm>
        <a:prstGeom prst="chevron">
          <a:avLst>
            <a:gd name="adj" fmla="val 70610"/>
          </a:avLst>
        </a:prstGeom>
        <a:solidFill>
          <a:schemeClr val="accent5">
            <a:shade val="50000"/>
            <a:hueOff val="-66323"/>
            <a:satOff val="-3743"/>
            <a:lumOff val="5396"/>
            <a:alphaOff val="0"/>
          </a:schemeClr>
        </a:solidFill>
        <a:ln w="3175" cap="flat" cmpd="sng" algn="ctr">
          <a:solidFill>
            <a:schemeClr val="accent5">
              <a:shade val="50000"/>
              <a:hueOff val="-66323"/>
              <a:satOff val="-3743"/>
              <a:lumOff val="5396"/>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A4C53DA9-C78A-4A78-A052-5CABA0DBD9B0}">
      <dsp:nvSpPr>
        <dsp:cNvPr id="0" name=""/>
        <dsp:cNvSpPr/>
      </dsp:nvSpPr>
      <dsp:spPr>
        <a:xfrm>
          <a:off x="5097107" y="601457"/>
          <a:ext cx="1545311" cy="1222943"/>
        </a:xfrm>
        <a:prstGeom prst="chevron">
          <a:avLst>
            <a:gd name="adj" fmla="val 70610"/>
          </a:avLst>
        </a:prstGeom>
        <a:solidFill>
          <a:schemeClr val="accent5">
            <a:shade val="50000"/>
            <a:hueOff val="-99484"/>
            <a:satOff val="-5614"/>
            <a:lumOff val="8095"/>
            <a:alphaOff val="0"/>
          </a:schemeClr>
        </a:solidFill>
        <a:ln w="3175" cap="flat" cmpd="sng" algn="ctr">
          <a:solidFill>
            <a:schemeClr val="accent5">
              <a:shade val="50000"/>
              <a:hueOff val="-99484"/>
              <a:satOff val="-5614"/>
              <a:lumOff val="8095"/>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AA9C4710-B763-40A7-B6D2-25B13A231CF2}">
      <dsp:nvSpPr>
        <dsp:cNvPr id="0" name=""/>
        <dsp:cNvSpPr/>
      </dsp:nvSpPr>
      <dsp:spPr>
        <a:xfrm>
          <a:off x="6026055" y="601457"/>
          <a:ext cx="1545311" cy="1222943"/>
        </a:xfrm>
        <a:prstGeom prst="chevron">
          <a:avLst>
            <a:gd name="adj" fmla="val 70610"/>
          </a:avLst>
        </a:prstGeom>
        <a:solidFill>
          <a:schemeClr val="accent5">
            <a:shade val="50000"/>
            <a:hueOff val="-132645"/>
            <a:satOff val="-7486"/>
            <a:lumOff val="10793"/>
            <a:alphaOff val="0"/>
          </a:schemeClr>
        </a:solidFill>
        <a:ln w="3175" cap="flat" cmpd="sng" algn="ctr">
          <a:solidFill>
            <a:schemeClr val="accent5">
              <a:shade val="50000"/>
              <a:hueOff val="-132645"/>
              <a:satOff val="-7486"/>
              <a:lumOff val="10793"/>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2EE9F9ED-9658-447A-B6C2-08ED20ED611A}">
      <dsp:nvSpPr>
        <dsp:cNvPr id="0" name=""/>
        <dsp:cNvSpPr/>
      </dsp:nvSpPr>
      <dsp:spPr>
        <a:xfrm>
          <a:off x="6954269" y="601457"/>
          <a:ext cx="1545311" cy="1222943"/>
        </a:xfrm>
        <a:prstGeom prst="chevron">
          <a:avLst>
            <a:gd name="adj" fmla="val 70610"/>
          </a:avLst>
        </a:prstGeom>
        <a:solidFill>
          <a:schemeClr val="accent5">
            <a:shade val="50000"/>
            <a:hueOff val="-165807"/>
            <a:satOff val="-9357"/>
            <a:lumOff val="13491"/>
            <a:alphaOff val="0"/>
          </a:schemeClr>
        </a:solidFill>
        <a:ln w="3175" cap="flat" cmpd="sng" algn="ctr">
          <a:solidFill>
            <a:schemeClr val="accent5">
              <a:shade val="50000"/>
              <a:hueOff val="-165807"/>
              <a:satOff val="-9357"/>
              <a:lumOff val="13491"/>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A1E819ED-5B3F-4847-92C8-954829ADBF8A}">
      <dsp:nvSpPr>
        <dsp:cNvPr id="0" name=""/>
        <dsp:cNvSpPr/>
      </dsp:nvSpPr>
      <dsp:spPr>
        <a:xfrm>
          <a:off x="7883217" y="601457"/>
          <a:ext cx="1545311" cy="1222943"/>
        </a:xfrm>
        <a:prstGeom prst="chevron">
          <a:avLst>
            <a:gd name="adj" fmla="val 70610"/>
          </a:avLst>
        </a:prstGeom>
        <a:solidFill>
          <a:schemeClr val="accent5">
            <a:shade val="50000"/>
            <a:hueOff val="-198968"/>
            <a:satOff val="-11229"/>
            <a:lumOff val="16189"/>
            <a:alphaOff val="0"/>
          </a:schemeClr>
        </a:solidFill>
        <a:ln w="3175" cap="flat" cmpd="sng" algn="ctr">
          <a:solidFill>
            <a:schemeClr val="accent5">
              <a:shade val="50000"/>
              <a:hueOff val="-198968"/>
              <a:satOff val="-11229"/>
              <a:lumOff val="16189"/>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9F12FA16-ED3C-4727-8B71-A89CE158F200}">
      <dsp:nvSpPr>
        <dsp:cNvPr id="0" name=""/>
        <dsp:cNvSpPr/>
      </dsp:nvSpPr>
      <dsp:spPr>
        <a:xfrm>
          <a:off x="2311730" y="723752"/>
          <a:ext cx="6689746" cy="978354"/>
        </a:xfrm>
        <a:prstGeom prst="rect">
          <a:avLst/>
        </a:prstGeom>
        <a:solidFill>
          <a:schemeClr val="lt1">
            <a:hueOff val="0"/>
            <a:satOff val="0"/>
            <a:lumOff val="0"/>
            <a:alphaOff val="0"/>
          </a:schemeClr>
        </a:solidFill>
        <a:ln w="3175" cap="flat" cmpd="sng" algn="ctr">
          <a:solidFill>
            <a:schemeClr val="accent5">
              <a:shade val="5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l" defTabSz="800100">
            <a:lnSpc>
              <a:spcPct val="90000"/>
            </a:lnSpc>
            <a:spcBef>
              <a:spcPct val="0"/>
            </a:spcBef>
            <a:spcAft>
              <a:spcPct val="35000"/>
            </a:spcAft>
            <a:buNone/>
          </a:pPr>
          <a:r>
            <a:rPr lang="en-US" sz="1800" b="0" i="0" kern="1200" baseline="0"/>
            <a:t>Reality: School-age children and those with epilepsy syndromes (Lennox-Gastaut, Dravet)</a:t>
          </a:r>
          <a:endParaRPr lang="en-US" sz="1800" kern="1200"/>
        </a:p>
      </dsp:txBody>
      <dsp:txXfrm>
        <a:off x="2311730" y="723752"/>
        <a:ext cx="6689746" cy="978354"/>
      </dsp:txXfrm>
    </dsp:sp>
    <dsp:sp modelId="{ED20AB87-7609-40EA-817F-C71F5DA07338}">
      <dsp:nvSpPr>
        <dsp:cNvPr id="0" name=""/>
        <dsp:cNvSpPr/>
      </dsp:nvSpPr>
      <dsp:spPr>
        <a:xfrm>
          <a:off x="2311730" y="1887742"/>
          <a:ext cx="6603896" cy="6003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b" anchorCtr="0">
          <a:noAutofit/>
        </a:bodyPr>
        <a:lstStyle/>
        <a:p>
          <a:pPr marL="0" lvl="0" indent="0" algn="l" defTabSz="800100">
            <a:lnSpc>
              <a:spcPct val="90000"/>
            </a:lnSpc>
            <a:spcBef>
              <a:spcPct val="0"/>
            </a:spcBef>
            <a:spcAft>
              <a:spcPct val="35000"/>
            </a:spcAft>
            <a:buNone/>
          </a:pPr>
          <a:r>
            <a:rPr lang="en-US" sz="1800" b="0" i="0" kern="1200" baseline="0"/>
            <a:t>History of cluster seizures/acute repetitive seizures</a:t>
          </a:r>
          <a:endParaRPr lang="en-US" sz="1800" kern="1200"/>
        </a:p>
      </dsp:txBody>
      <dsp:txXfrm>
        <a:off x="2311730" y="1887742"/>
        <a:ext cx="6603896" cy="600354"/>
      </dsp:txXfrm>
    </dsp:sp>
    <dsp:sp modelId="{96E6138C-6AE0-45DE-8C3C-DA3C4027033A}">
      <dsp:nvSpPr>
        <dsp:cNvPr id="0" name=""/>
        <dsp:cNvSpPr/>
      </dsp:nvSpPr>
      <dsp:spPr>
        <a:xfrm>
          <a:off x="2311730" y="2488097"/>
          <a:ext cx="880519" cy="146753"/>
        </a:xfrm>
        <a:prstGeom prst="parallelogram">
          <a:avLst>
            <a:gd name="adj" fmla="val 140840"/>
          </a:avLst>
        </a:prstGeom>
        <a:solidFill>
          <a:schemeClr val="accent5">
            <a:shade val="50000"/>
            <a:hueOff val="-232129"/>
            <a:satOff val="-13100"/>
            <a:lumOff val="18888"/>
            <a:alphaOff val="0"/>
          </a:schemeClr>
        </a:solidFill>
        <a:ln w="3175" cap="flat" cmpd="sng" algn="ctr">
          <a:solidFill>
            <a:schemeClr val="accent5">
              <a:shade val="50000"/>
              <a:hueOff val="-232129"/>
              <a:satOff val="-13100"/>
              <a:lumOff val="18888"/>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8B0410BF-7AAE-4FE4-975B-2734A63EF654}">
      <dsp:nvSpPr>
        <dsp:cNvPr id="0" name=""/>
        <dsp:cNvSpPr/>
      </dsp:nvSpPr>
      <dsp:spPr>
        <a:xfrm>
          <a:off x="3243613" y="2488097"/>
          <a:ext cx="880519" cy="146753"/>
        </a:xfrm>
        <a:prstGeom prst="parallelogram">
          <a:avLst>
            <a:gd name="adj" fmla="val 140840"/>
          </a:avLst>
        </a:prstGeom>
        <a:solidFill>
          <a:schemeClr val="accent5">
            <a:shade val="50000"/>
            <a:hueOff val="-265291"/>
            <a:satOff val="-14972"/>
            <a:lumOff val="21586"/>
            <a:alphaOff val="0"/>
          </a:schemeClr>
        </a:solidFill>
        <a:ln w="3175" cap="flat" cmpd="sng" algn="ctr">
          <a:solidFill>
            <a:schemeClr val="accent5">
              <a:shade val="50000"/>
              <a:hueOff val="-265291"/>
              <a:satOff val="-14972"/>
              <a:lumOff val="21586"/>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316B7050-B742-4E35-90D5-D89D2B1BE013}">
      <dsp:nvSpPr>
        <dsp:cNvPr id="0" name=""/>
        <dsp:cNvSpPr/>
      </dsp:nvSpPr>
      <dsp:spPr>
        <a:xfrm>
          <a:off x="4175496" y="2488097"/>
          <a:ext cx="880519" cy="146753"/>
        </a:xfrm>
        <a:prstGeom prst="parallelogram">
          <a:avLst>
            <a:gd name="adj" fmla="val 140840"/>
          </a:avLst>
        </a:prstGeom>
        <a:solidFill>
          <a:schemeClr val="accent5">
            <a:shade val="50000"/>
            <a:hueOff val="-298452"/>
            <a:satOff val="-16843"/>
            <a:lumOff val="24284"/>
            <a:alphaOff val="0"/>
          </a:schemeClr>
        </a:solidFill>
        <a:ln w="3175" cap="flat" cmpd="sng" algn="ctr">
          <a:solidFill>
            <a:schemeClr val="accent5">
              <a:shade val="50000"/>
              <a:hueOff val="-298452"/>
              <a:satOff val="-16843"/>
              <a:lumOff val="24284"/>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638EC50B-A96D-4B01-9B32-CF5CF3270474}">
      <dsp:nvSpPr>
        <dsp:cNvPr id="0" name=""/>
        <dsp:cNvSpPr/>
      </dsp:nvSpPr>
      <dsp:spPr>
        <a:xfrm>
          <a:off x="5107379" y="2488097"/>
          <a:ext cx="880519" cy="146753"/>
        </a:xfrm>
        <a:prstGeom prst="parallelogram">
          <a:avLst>
            <a:gd name="adj" fmla="val 140840"/>
          </a:avLst>
        </a:prstGeom>
        <a:solidFill>
          <a:schemeClr val="accent5">
            <a:shade val="50000"/>
            <a:hueOff val="-331613"/>
            <a:satOff val="-18715"/>
            <a:lumOff val="26982"/>
            <a:alphaOff val="0"/>
          </a:schemeClr>
        </a:solidFill>
        <a:ln w="3175" cap="flat" cmpd="sng" algn="ctr">
          <a:solidFill>
            <a:schemeClr val="accent5">
              <a:shade val="50000"/>
              <a:hueOff val="-331613"/>
              <a:satOff val="-18715"/>
              <a:lumOff val="26982"/>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65A27E9F-F405-490C-A90D-47CF32FDAECF}">
      <dsp:nvSpPr>
        <dsp:cNvPr id="0" name=""/>
        <dsp:cNvSpPr/>
      </dsp:nvSpPr>
      <dsp:spPr>
        <a:xfrm>
          <a:off x="6039263" y="2488097"/>
          <a:ext cx="880519" cy="146753"/>
        </a:xfrm>
        <a:prstGeom prst="parallelogram">
          <a:avLst>
            <a:gd name="adj" fmla="val 140840"/>
          </a:avLst>
        </a:prstGeom>
        <a:solidFill>
          <a:schemeClr val="accent5">
            <a:shade val="50000"/>
            <a:hueOff val="-364774"/>
            <a:satOff val="-20586"/>
            <a:lumOff val="29681"/>
            <a:alphaOff val="0"/>
          </a:schemeClr>
        </a:solidFill>
        <a:ln w="3175" cap="flat" cmpd="sng" algn="ctr">
          <a:solidFill>
            <a:schemeClr val="accent5">
              <a:shade val="50000"/>
              <a:hueOff val="-364774"/>
              <a:satOff val="-20586"/>
              <a:lumOff val="29681"/>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77F2F964-9491-4129-97CC-85F15C42E65B}">
      <dsp:nvSpPr>
        <dsp:cNvPr id="0" name=""/>
        <dsp:cNvSpPr/>
      </dsp:nvSpPr>
      <dsp:spPr>
        <a:xfrm>
          <a:off x="6971146" y="2488097"/>
          <a:ext cx="880519" cy="146753"/>
        </a:xfrm>
        <a:prstGeom prst="parallelogram">
          <a:avLst>
            <a:gd name="adj" fmla="val 140840"/>
          </a:avLst>
        </a:prstGeom>
        <a:solidFill>
          <a:schemeClr val="accent5">
            <a:shade val="50000"/>
            <a:hueOff val="-397936"/>
            <a:satOff val="-22458"/>
            <a:lumOff val="32379"/>
            <a:alphaOff val="0"/>
          </a:schemeClr>
        </a:solidFill>
        <a:ln w="3175" cap="flat" cmpd="sng" algn="ctr">
          <a:solidFill>
            <a:schemeClr val="accent5">
              <a:shade val="50000"/>
              <a:hueOff val="-397936"/>
              <a:satOff val="-22458"/>
              <a:lumOff val="32379"/>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CE379095-0187-4915-94DF-9898868907B2}">
      <dsp:nvSpPr>
        <dsp:cNvPr id="0" name=""/>
        <dsp:cNvSpPr/>
      </dsp:nvSpPr>
      <dsp:spPr>
        <a:xfrm>
          <a:off x="7903029" y="2488097"/>
          <a:ext cx="880519" cy="146753"/>
        </a:xfrm>
        <a:prstGeom prst="parallelogram">
          <a:avLst>
            <a:gd name="adj" fmla="val 140840"/>
          </a:avLst>
        </a:prstGeom>
        <a:solidFill>
          <a:schemeClr val="accent5">
            <a:shade val="50000"/>
            <a:hueOff val="-431097"/>
            <a:satOff val="-24329"/>
            <a:lumOff val="35077"/>
            <a:alphaOff val="0"/>
          </a:schemeClr>
        </a:solidFill>
        <a:ln w="3175" cap="flat" cmpd="sng" algn="ctr">
          <a:solidFill>
            <a:schemeClr val="accent5">
              <a:shade val="50000"/>
              <a:hueOff val="-431097"/>
              <a:satOff val="-24329"/>
              <a:lumOff val="35077"/>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76F27B4F-6359-4FA3-92B2-71E2A12BEB18}">
      <dsp:nvSpPr>
        <dsp:cNvPr id="0" name=""/>
        <dsp:cNvSpPr/>
      </dsp:nvSpPr>
      <dsp:spPr>
        <a:xfrm>
          <a:off x="2311730" y="2698191"/>
          <a:ext cx="6603896" cy="6003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b" anchorCtr="0">
          <a:noAutofit/>
        </a:bodyPr>
        <a:lstStyle/>
        <a:p>
          <a:pPr marL="0" lvl="0" indent="0" algn="l" defTabSz="800100">
            <a:lnSpc>
              <a:spcPct val="90000"/>
            </a:lnSpc>
            <a:spcBef>
              <a:spcPct val="0"/>
            </a:spcBef>
            <a:spcAft>
              <a:spcPct val="35000"/>
            </a:spcAft>
            <a:buNone/>
          </a:pPr>
          <a:r>
            <a:rPr lang="en-US" sz="1800" b="0" i="0" kern="1200" baseline="0"/>
            <a:t>History of prolonged seizures</a:t>
          </a:r>
          <a:endParaRPr lang="en-US" sz="1800" kern="1200"/>
        </a:p>
      </dsp:txBody>
      <dsp:txXfrm>
        <a:off x="2311730" y="2698191"/>
        <a:ext cx="6603896" cy="600354"/>
      </dsp:txXfrm>
    </dsp:sp>
    <dsp:sp modelId="{52197109-EA1A-4E8A-B12E-5F07033B1AE7}">
      <dsp:nvSpPr>
        <dsp:cNvPr id="0" name=""/>
        <dsp:cNvSpPr/>
      </dsp:nvSpPr>
      <dsp:spPr>
        <a:xfrm>
          <a:off x="2311730" y="3298545"/>
          <a:ext cx="880519" cy="146753"/>
        </a:xfrm>
        <a:prstGeom prst="parallelogram">
          <a:avLst>
            <a:gd name="adj" fmla="val 140840"/>
          </a:avLst>
        </a:prstGeom>
        <a:solidFill>
          <a:schemeClr val="accent5">
            <a:shade val="50000"/>
            <a:hueOff val="-464258"/>
            <a:satOff val="-26201"/>
            <a:lumOff val="37775"/>
            <a:alphaOff val="0"/>
          </a:schemeClr>
        </a:solidFill>
        <a:ln w="3175" cap="flat" cmpd="sng" algn="ctr">
          <a:solidFill>
            <a:schemeClr val="accent5">
              <a:shade val="50000"/>
              <a:hueOff val="-464258"/>
              <a:satOff val="-26201"/>
              <a:lumOff val="37775"/>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4E070410-C957-4879-8F2B-9519CBFAE051}">
      <dsp:nvSpPr>
        <dsp:cNvPr id="0" name=""/>
        <dsp:cNvSpPr/>
      </dsp:nvSpPr>
      <dsp:spPr>
        <a:xfrm>
          <a:off x="3243613" y="3298545"/>
          <a:ext cx="880519" cy="146753"/>
        </a:xfrm>
        <a:prstGeom prst="parallelogram">
          <a:avLst>
            <a:gd name="adj" fmla="val 140840"/>
          </a:avLst>
        </a:prstGeom>
        <a:solidFill>
          <a:schemeClr val="accent5">
            <a:shade val="50000"/>
            <a:hueOff val="-497420"/>
            <a:satOff val="-28072"/>
            <a:lumOff val="40473"/>
            <a:alphaOff val="0"/>
          </a:schemeClr>
        </a:solidFill>
        <a:ln w="3175" cap="flat" cmpd="sng" algn="ctr">
          <a:solidFill>
            <a:schemeClr val="accent5">
              <a:shade val="50000"/>
              <a:hueOff val="-497420"/>
              <a:satOff val="-28072"/>
              <a:lumOff val="40473"/>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5222A5A0-8F8F-44EE-9337-2A158570F0B5}">
      <dsp:nvSpPr>
        <dsp:cNvPr id="0" name=""/>
        <dsp:cNvSpPr/>
      </dsp:nvSpPr>
      <dsp:spPr>
        <a:xfrm>
          <a:off x="4175496" y="3298545"/>
          <a:ext cx="880519" cy="146753"/>
        </a:xfrm>
        <a:prstGeom prst="parallelogram">
          <a:avLst>
            <a:gd name="adj" fmla="val 140840"/>
          </a:avLst>
        </a:prstGeom>
        <a:solidFill>
          <a:schemeClr val="accent5">
            <a:shade val="50000"/>
            <a:hueOff val="-530581"/>
            <a:satOff val="-29944"/>
            <a:lumOff val="43172"/>
            <a:alphaOff val="0"/>
          </a:schemeClr>
        </a:solidFill>
        <a:ln w="3175" cap="flat" cmpd="sng" algn="ctr">
          <a:solidFill>
            <a:schemeClr val="accent5">
              <a:shade val="50000"/>
              <a:hueOff val="-530581"/>
              <a:satOff val="-29944"/>
              <a:lumOff val="43172"/>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0A4090E0-084E-490E-B0DB-B86429111F23}">
      <dsp:nvSpPr>
        <dsp:cNvPr id="0" name=""/>
        <dsp:cNvSpPr/>
      </dsp:nvSpPr>
      <dsp:spPr>
        <a:xfrm>
          <a:off x="5107379" y="3298545"/>
          <a:ext cx="880519" cy="146753"/>
        </a:xfrm>
        <a:prstGeom prst="parallelogram">
          <a:avLst>
            <a:gd name="adj" fmla="val 140840"/>
          </a:avLst>
        </a:prstGeom>
        <a:solidFill>
          <a:schemeClr val="accent5">
            <a:shade val="50000"/>
            <a:hueOff val="-563742"/>
            <a:satOff val="-31815"/>
            <a:lumOff val="45870"/>
            <a:alphaOff val="0"/>
          </a:schemeClr>
        </a:solidFill>
        <a:ln w="3175" cap="flat" cmpd="sng" algn="ctr">
          <a:solidFill>
            <a:schemeClr val="accent5">
              <a:shade val="50000"/>
              <a:hueOff val="-563742"/>
              <a:satOff val="-31815"/>
              <a:lumOff val="45870"/>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19B63D27-5012-4111-8E2D-BE09B6CA4E5B}">
      <dsp:nvSpPr>
        <dsp:cNvPr id="0" name=""/>
        <dsp:cNvSpPr/>
      </dsp:nvSpPr>
      <dsp:spPr>
        <a:xfrm>
          <a:off x="6039263" y="3298545"/>
          <a:ext cx="880519" cy="146753"/>
        </a:xfrm>
        <a:prstGeom prst="parallelogram">
          <a:avLst>
            <a:gd name="adj" fmla="val 140840"/>
          </a:avLst>
        </a:prstGeom>
        <a:solidFill>
          <a:schemeClr val="accent5">
            <a:shade val="50000"/>
            <a:hueOff val="-563742"/>
            <a:satOff val="-31815"/>
            <a:lumOff val="45870"/>
            <a:alphaOff val="0"/>
          </a:schemeClr>
        </a:solidFill>
        <a:ln w="3175" cap="flat" cmpd="sng" algn="ctr">
          <a:solidFill>
            <a:schemeClr val="accent5">
              <a:shade val="50000"/>
              <a:hueOff val="-563742"/>
              <a:satOff val="-31815"/>
              <a:lumOff val="45870"/>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C3636DB1-4A6A-455C-8B65-4AA3E95D1B50}">
      <dsp:nvSpPr>
        <dsp:cNvPr id="0" name=""/>
        <dsp:cNvSpPr/>
      </dsp:nvSpPr>
      <dsp:spPr>
        <a:xfrm>
          <a:off x="6971146" y="3298545"/>
          <a:ext cx="880519" cy="146753"/>
        </a:xfrm>
        <a:prstGeom prst="parallelogram">
          <a:avLst>
            <a:gd name="adj" fmla="val 140840"/>
          </a:avLst>
        </a:prstGeom>
        <a:solidFill>
          <a:schemeClr val="accent5">
            <a:shade val="50000"/>
            <a:hueOff val="-530581"/>
            <a:satOff val="-29944"/>
            <a:lumOff val="43172"/>
            <a:alphaOff val="0"/>
          </a:schemeClr>
        </a:solidFill>
        <a:ln w="3175" cap="flat" cmpd="sng" algn="ctr">
          <a:solidFill>
            <a:schemeClr val="accent5">
              <a:shade val="50000"/>
              <a:hueOff val="-530581"/>
              <a:satOff val="-29944"/>
              <a:lumOff val="43172"/>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9A4086B9-A58A-4F52-907C-5C05629A6CE6}">
      <dsp:nvSpPr>
        <dsp:cNvPr id="0" name=""/>
        <dsp:cNvSpPr/>
      </dsp:nvSpPr>
      <dsp:spPr>
        <a:xfrm>
          <a:off x="7903029" y="3298545"/>
          <a:ext cx="880519" cy="146753"/>
        </a:xfrm>
        <a:prstGeom prst="parallelogram">
          <a:avLst>
            <a:gd name="adj" fmla="val 140840"/>
          </a:avLst>
        </a:prstGeom>
        <a:solidFill>
          <a:schemeClr val="accent5">
            <a:shade val="50000"/>
            <a:hueOff val="-497420"/>
            <a:satOff val="-28072"/>
            <a:lumOff val="40473"/>
            <a:alphaOff val="0"/>
          </a:schemeClr>
        </a:solidFill>
        <a:ln w="3175" cap="flat" cmpd="sng" algn="ctr">
          <a:solidFill>
            <a:schemeClr val="accent5">
              <a:shade val="50000"/>
              <a:hueOff val="-497420"/>
              <a:satOff val="-28072"/>
              <a:lumOff val="40473"/>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8598B00A-5506-42C6-983D-178A6C78689E}">
      <dsp:nvSpPr>
        <dsp:cNvPr id="0" name=""/>
        <dsp:cNvSpPr/>
      </dsp:nvSpPr>
      <dsp:spPr>
        <a:xfrm>
          <a:off x="2311730" y="3508640"/>
          <a:ext cx="6603896" cy="6003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b" anchorCtr="0">
          <a:noAutofit/>
        </a:bodyPr>
        <a:lstStyle/>
        <a:p>
          <a:pPr marL="0" lvl="0" indent="0" algn="l" defTabSz="800100">
            <a:lnSpc>
              <a:spcPct val="90000"/>
            </a:lnSpc>
            <a:spcBef>
              <a:spcPct val="0"/>
            </a:spcBef>
            <a:spcAft>
              <a:spcPct val="35000"/>
            </a:spcAft>
            <a:buNone/>
          </a:pPr>
          <a:r>
            <a:rPr lang="en-US" sz="1800" b="0" i="0" kern="1200" baseline="0"/>
            <a:t>History of status epilepticus </a:t>
          </a:r>
          <a:endParaRPr lang="en-US" sz="1800" kern="1200"/>
        </a:p>
      </dsp:txBody>
      <dsp:txXfrm>
        <a:off x="2311730" y="3508640"/>
        <a:ext cx="6603896" cy="600354"/>
      </dsp:txXfrm>
    </dsp:sp>
    <dsp:sp modelId="{6F6242E6-1B3B-4FF7-AD0E-83C2F38BC94B}">
      <dsp:nvSpPr>
        <dsp:cNvPr id="0" name=""/>
        <dsp:cNvSpPr/>
      </dsp:nvSpPr>
      <dsp:spPr>
        <a:xfrm>
          <a:off x="2311730" y="4108994"/>
          <a:ext cx="880519" cy="146753"/>
        </a:xfrm>
        <a:prstGeom prst="parallelogram">
          <a:avLst>
            <a:gd name="adj" fmla="val 140840"/>
          </a:avLst>
        </a:prstGeom>
        <a:solidFill>
          <a:schemeClr val="accent5">
            <a:shade val="50000"/>
            <a:hueOff val="-464258"/>
            <a:satOff val="-26201"/>
            <a:lumOff val="37775"/>
            <a:alphaOff val="0"/>
          </a:schemeClr>
        </a:solidFill>
        <a:ln w="3175" cap="flat" cmpd="sng" algn="ctr">
          <a:solidFill>
            <a:schemeClr val="accent5">
              <a:shade val="50000"/>
              <a:hueOff val="-464258"/>
              <a:satOff val="-26201"/>
              <a:lumOff val="37775"/>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1F55BBB2-1FB4-487A-A9FD-B1F15163152A}">
      <dsp:nvSpPr>
        <dsp:cNvPr id="0" name=""/>
        <dsp:cNvSpPr/>
      </dsp:nvSpPr>
      <dsp:spPr>
        <a:xfrm>
          <a:off x="3243613" y="4108994"/>
          <a:ext cx="880519" cy="146753"/>
        </a:xfrm>
        <a:prstGeom prst="parallelogram">
          <a:avLst>
            <a:gd name="adj" fmla="val 140840"/>
          </a:avLst>
        </a:prstGeom>
        <a:solidFill>
          <a:schemeClr val="accent5">
            <a:shade val="50000"/>
            <a:hueOff val="-431097"/>
            <a:satOff val="-24329"/>
            <a:lumOff val="35077"/>
            <a:alphaOff val="0"/>
          </a:schemeClr>
        </a:solidFill>
        <a:ln w="3175" cap="flat" cmpd="sng" algn="ctr">
          <a:solidFill>
            <a:schemeClr val="accent5">
              <a:shade val="50000"/>
              <a:hueOff val="-431097"/>
              <a:satOff val="-24329"/>
              <a:lumOff val="35077"/>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0B102397-0F94-4B94-AFF3-3782D7F122E4}">
      <dsp:nvSpPr>
        <dsp:cNvPr id="0" name=""/>
        <dsp:cNvSpPr/>
      </dsp:nvSpPr>
      <dsp:spPr>
        <a:xfrm>
          <a:off x="4175496" y="4108994"/>
          <a:ext cx="880519" cy="146753"/>
        </a:xfrm>
        <a:prstGeom prst="parallelogram">
          <a:avLst>
            <a:gd name="adj" fmla="val 140840"/>
          </a:avLst>
        </a:prstGeom>
        <a:solidFill>
          <a:schemeClr val="accent5">
            <a:shade val="50000"/>
            <a:hueOff val="-397936"/>
            <a:satOff val="-22458"/>
            <a:lumOff val="32379"/>
            <a:alphaOff val="0"/>
          </a:schemeClr>
        </a:solidFill>
        <a:ln w="3175" cap="flat" cmpd="sng" algn="ctr">
          <a:solidFill>
            <a:schemeClr val="accent5">
              <a:shade val="50000"/>
              <a:hueOff val="-397936"/>
              <a:satOff val="-22458"/>
              <a:lumOff val="32379"/>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FB71A28E-2653-4A38-A9DD-6BC27365EC85}">
      <dsp:nvSpPr>
        <dsp:cNvPr id="0" name=""/>
        <dsp:cNvSpPr/>
      </dsp:nvSpPr>
      <dsp:spPr>
        <a:xfrm>
          <a:off x="5107379" y="4108994"/>
          <a:ext cx="880519" cy="146753"/>
        </a:xfrm>
        <a:prstGeom prst="parallelogram">
          <a:avLst>
            <a:gd name="adj" fmla="val 140840"/>
          </a:avLst>
        </a:prstGeom>
        <a:solidFill>
          <a:schemeClr val="accent5">
            <a:shade val="50000"/>
            <a:hueOff val="-364774"/>
            <a:satOff val="-20586"/>
            <a:lumOff val="29681"/>
            <a:alphaOff val="0"/>
          </a:schemeClr>
        </a:solidFill>
        <a:ln w="3175" cap="flat" cmpd="sng" algn="ctr">
          <a:solidFill>
            <a:schemeClr val="accent5">
              <a:shade val="50000"/>
              <a:hueOff val="-364774"/>
              <a:satOff val="-20586"/>
              <a:lumOff val="29681"/>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22E0D128-DE3F-4E58-9230-251C8C78706B}">
      <dsp:nvSpPr>
        <dsp:cNvPr id="0" name=""/>
        <dsp:cNvSpPr/>
      </dsp:nvSpPr>
      <dsp:spPr>
        <a:xfrm>
          <a:off x="6039263" y="4108994"/>
          <a:ext cx="880519" cy="146753"/>
        </a:xfrm>
        <a:prstGeom prst="parallelogram">
          <a:avLst>
            <a:gd name="adj" fmla="val 140840"/>
          </a:avLst>
        </a:prstGeom>
        <a:solidFill>
          <a:schemeClr val="accent5">
            <a:shade val="50000"/>
            <a:hueOff val="-331613"/>
            <a:satOff val="-18715"/>
            <a:lumOff val="26982"/>
            <a:alphaOff val="0"/>
          </a:schemeClr>
        </a:solidFill>
        <a:ln w="3175" cap="flat" cmpd="sng" algn="ctr">
          <a:solidFill>
            <a:schemeClr val="accent5">
              <a:shade val="50000"/>
              <a:hueOff val="-331613"/>
              <a:satOff val="-18715"/>
              <a:lumOff val="26982"/>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05712211-B0B5-4F4C-9DBA-71B99B416F11}">
      <dsp:nvSpPr>
        <dsp:cNvPr id="0" name=""/>
        <dsp:cNvSpPr/>
      </dsp:nvSpPr>
      <dsp:spPr>
        <a:xfrm>
          <a:off x="6971146" y="4108994"/>
          <a:ext cx="880519" cy="146753"/>
        </a:xfrm>
        <a:prstGeom prst="parallelogram">
          <a:avLst>
            <a:gd name="adj" fmla="val 140840"/>
          </a:avLst>
        </a:prstGeom>
        <a:solidFill>
          <a:schemeClr val="accent5">
            <a:shade val="50000"/>
            <a:hueOff val="-298452"/>
            <a:satOff val="-16843"/>
            <a:lumOff val="24284"/>
            <a:alphaOff val="0"/>
          </a:schemeClr>
        </a:solidFill>
        <a:ln w="3175" cap="flat" cmpd="sng" algn="ctr">
          <a:solidFill>
            <a:schemeClr val="accent5">
              <a:shade val="50000"/>
              <a:hueOff val="-298452"/>
              <a:satOff val="-16843"/>
              <a:lumOff val="24284"/>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CE272ED9-DB44-443C-95C5-9E064917BA33}">
      <dsp:nvSpPr>
        <dsp:cNvPr id="0" name=""/>
        <dsp:cNvSpPr/>
      </dsp:nvSpPr>
      <dsp:spPr>
        <a:xfrm>
          <a:off x="7903029" y="4108994"/>
          <a:ext cx="880519" cy="146753"/>
        </a:xfrm>
        <a:prstGeom prst="parallelogram">
          <a:avLst>
            <a:gd name="adj" fmla="val 140840"/>
          </a:avLst>
        </a:prstGeom>
        <a:solidFill>
          <a:schemeClr val="accent5">
            <a:shade val="50000"/>
            <a:hueOff val="-265291"/>
            <a:satOff val="-14972"/>
            <a:lumOff val="21586"/>
            <a:alphaOff val="0"/>
          </a:schemeClr>
        </a:solidFill>
        <a:ln w="3175" cap="flat" cmpd="sng" algn="ctr">
          <a:solidFill>
            <a:schemeClr val="accent5">
              <a:shade val="50000"/>
              <a:hueOff val="-265291"/>
              <a:satOff val="-14972"/>
              <a:lumOff val="21586"/>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D69E976E-5D9B-4F1F-AFF7-638D2D7A5081}">
      <dsp:nvSpPr>
        <dsp:cNvPr id="0" name=""/>
        <dsp:cNvSpPr/>
      </dsp:nvSpPr>
      <dsp:spPr>
        <a:xfrm>
          <a:off x="2311730" y="4319088"/>
          <a:ext cx="6603896" cy="6003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b" anchorCtr="0">
          <a:noAutofit/>
        </a:bodyPr>
        <a:lstStyle/>
        <a:p>
          <a:pPr marL="0" lvl="0" indent="0" algn="l" defTabSz="800100">
            <a:lnSpc>
              <a:spcPct val="90000"/>
            </a:lnSpc>
            <a:spcBef>
              <a:spcPct val="0"/>
            </a:spcBef>
            <a:spcAft>
              <a:spcPct val="35000"/>
            </a:spcAft>
            <a:buNone/>
          </a:pPr>
          <a:r>
            <a:rPr lang="en-US" sz="1800" b="0" i="0" kern="1200" baseline="0"/>
            <a:t>History of frequent unprovoked generalized tonic-clonic seizures</a:t>
          </a:r>
          <a:endParaRPr lang="en-US" sz="1800" kern="1200"/>
        </a:p>
      </dsp:txBody>
      <dsp:txXfrm>
        <a:off x="2311730" y="4319088"/>
        <a:ext cx="6603896" cy="600354"/>
      </dsp:txXfrm>
    </dsp:sp>
    <dsp:sp modelId="{5E7E4315-7420-466B-8557-36BCDA6A92AA}">
      <dsp:nvSpPr>
        <dsp:cNvPr id="0" name=""/>
        <dsp:cNvSpPr/>
      </dsp:nvSpPr>
      <dsp:spPr>
        <a:xfrm>
          <a:off x="2311730" y="4919443"/>
          <a:ext cx="880519" cy="146753"/>
        </a:xfrm>
        <a:prstGeom prst="parallelogram">
          <a:avLst>
            <a:gd name="adj" fmla="val 140840"/>
          </a:avLst>
        </a:prstGeom>
        <a:solidFill>
          <a:schemeClr val="accent5">
            <a:shade val="50000"/>
            <a:hueOff val="-232129"/>
            <a:satOff val="-13100"/>
            <a:lumOff val="18888"/>
            <a:alphaOff val="0"/>
          </a:schemeClr>
        </a:solidFill>
        <a:ln w="3175" cap="flat" cmpd="sng" algn="ctr">
          <a:solidFill>
            <a:schemeClr val="accent5">
              <a:shade val="50000"/>
              <a:hueOff val="-232129"/>
              <a:satOff val="-13100"/>
              <a:lumOff val="18888"/>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8677C26E-C428-4277-8C6C-C367E9639007}">
      <dsp:nvSpPr>
        <dsp:cNvPr id="0" name=""/>
        <dsp:cNvSpPr/>
      </dsp:nvSpPr>
      <dsp:spPr>
        <a:xfrm>
          <a:off x="3243613" y="4919443"/>
          <a:ext cx="880519" cy="146753"/>
        </a:xfrm>
        <a:prstGeom prst="parallelogram">
          <a:avLst>
            <a:gd name="adj" fmla="val 140840"/>
          </a:avLst>
        </a:prstGeom>
        <a:solidFill>
          <a:schemeClr val="accent5">
            <a:shade val="50000"/>
            <a:hueOff val="-198968"/>
            <a:satOff val="-11229"/>
            <a:lumOff val="16189"/>
            <a:alphaOff val="0"/>
          </a:schemeClr>
        </a:solidFill>
        <a:ln w="3175" cap="flat" cmpd="sng" algn="ctr">
          <a:solidFill>
            <a:schemeClr val="accent5">
              <a:shade val="50000"/>
              <a:hueOff val="-198968"/>
              <a:satOff val="-11229"/>
              <a:lumOff val="16189"/>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A8578849-AAE9-4F3F-BF05-510DD770952F}">
      <dsp:nvSpPr>
        <dsp:cNvPr id="0" name=""/>
        <dsp:cNvSpPr/>
      </dsp:nvSpPr>
      <dsp:spPr>
        <a:xfrm>
          <a:off x="4175496" y="4919443"/>
          <a:ext cx="880519" cy="146753"/>
        </a:xfrm>
        <a:prstGeom prst="parallelogram">
          <a:avLst>
            <a:gd name="adj" fmla="val 140840"/>
          </a:avLst>
        </a:prstGeom>
        <a:solidFill>
          <a:schemeClr val="accent5">
            <a:shade val="50000"/>
            <a:hueOff val="-165807"/>
            <a:satOff val="-9357"/>
            <a:lumOff val="13491"/>
            <a:alphaOff val="0"/>
          </a:schemeClr>
        </a:solidFill>
        <a:ln w="3175" cap="flat" cmpd="sng" algn="ctr">
          <a:solidFill>
            <a:schemeClr val="accent5">
              <a:shade val="50000"/>
              <a:hueOff val="-165807"/>
              <a:satOff val="-9357"/>
              <a:lumOff val="13491"/>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1F1A853B-F46E-4094-AC72-593F3A5EC92E}">
      <dsp:nvSpPr>
        <dsp:cNvPr id="0" name=""/>
        <dsp:cNvSpPr/>
      </dsp:nvSpPr>
      <dsp:spPr>
        <a:xfrm>
          <a:off x="5107379" y="4919443"/>
          <a:ext cx="880519" cy="146753"/>
        </a:xfrm>
        <a:prstGeom prst="parallelogram">
          <a:avLst>
            <a:gd name="adj" fmla="val 140840"/>
          </a:avLst>
        </a:prstGeom>
        <a:solidFill>
          <a:schemeClr val="accent5">
            <a:shade val="50000"/>
            <a:hueOff val="-132645"/>
            <a:satOff val="-7486"/>
            <a:lumOff val="10793"/>
            <a:alphaOff val="0"/>
          </a:schemeClr>
        </a:solidFill>
        <a:ln w="3175" cap="flat" cmpd="sng" algn="ctr">
          <a:solidFill>
            <a:schemeClr val="accent5">
              <a:shade val="50000"/>
              <a:hueOff val="-132645"/>
              <a:satOff val="-7486"/>
              <a:lumOff val="10793"/>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0156BD74-500E-4565-BF88-28AA77043249}">
      <dsp:nvSpPr>
        <dsp:cNvPr id="0" name=""/>
        <dsp:cNvSpPr/>
      </dsp:nvSpPr>
      <dsp:spPr>
        <a:xfrm>
          <a:off x="6039263" y="4919443"/>
          <a:ext cx="880519" cy="146753"/>
        </a:xfrm>
        <a:prstGeom prst="parallelogram">
          <a:avLst>
            <a:gd name="adj" fmla="val 140840"/>
          </a:avLst>
        </a:prstGeom>
        <a:solidFill>
          <a:schemeClr val="accent5">
            <a:shade val="50000"/>
            <a:hueOff val="-99484"/>
            <a:satOff val="-5614"/>
            <a:lumOff val="8095"/>
            <a:alphaOff val="0"/>
          </a:schemeClr>
        </a:solidFill>
        <a:ln w="3175" cap="flat" cmpd="sng" algn="ctr">
          <a:solidFill>
            <a:schemeClr val="accent5">
              <a:shade val="50000"/>
              <a:hueOff val="-99484"/>
              <a:satOff val="-5614"/>
              <a:lumOff val="8095"/>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F8F136CC-7914-4ADD-ACE8-D36C6680A34C}">
      <dsp:nvSpPr>
        <dsp:cNvPr id="0" name=""/>
        <dsp:cNvSpPr/>
      </dsp:nvSpPr>
      <dsp:spPr>
        <a:xfrm>
          <a:off x="6971146" y="4919443"/>
          <a:ext cx="880519" cy="146753"/>
        </a:xfrm>
        <a:prstGeom prst="parallelogram">
          <a:avLst>
            <a:gd name="adj" fmla="val 140840"/>
          </a:avLst>
        </a:prstGeom>
        <a:solidFill>
          <a:schemeClr val="accent5">
            <a:shade val="50000"/>
            <a:hueOff val="-66323"/>
            <a:satOff val="-3743"/>
            <a:lumOff val="5396"/>
            <a:alphaOff val="0"/>
          </a:schemeClr>
        </a:solidFill>
        <a:ln w="3175" cap="flat" cmpd="sng" algn="ctr">
          <a:solidFill>
            <a:schemeClr val="accent5">
              <a:shade val="50000"/>
              <a:hueOff val="-66323"/>
              <a:satOff val="-3743"/>
              <a:lumOff val="5396"/>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4AB89EDA-2779-4914-A00E-9191DD4E05CE}">
      <dsp:nvSpPr>
        <dsp:cNvPr id="0" name=""/>
        <dsp:cNvSpPr/>
      </dsp:nvSpPr>
      <dsp:spPr>
        <a:xfrm>
          <a:off x="7903029" y="4919443"/>
          <a:ext cx="880519" cy="146753"/>
        </a:xfrm>
        <a:prstGeom prst="parallelogram">
          <a:avLst>
            <a:gd name="adj" fmla="val 140840"/>
          </a:avLst>
        </a:prstGeom>
        <a:solidFill>
          <a:schemeClr val="accent5">
            <a:shade val="50000"/>
            <a:hueOff val="-33161"/>
            <a:satOff val="-1871"/>
            <a:lumOff val="2698"/>
            <a:alphaOff val="0"/>
          </a:schemeClr>
        </a:solidFill>
        <a:ln w="3175" cap="flat" cmpd="sng" algn="ctr">
          <a:solidFill>
            <a:schemeClr val="accent5">
              <a:shade val="50000"/>
              <a:hueOff val="-33161"/>
              <a:satOff val="-1871"/>
              <a:lumOff val="2698"/>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0C70C5-39CF-4E14-8973-CFC6F8CEA717}">
      <dsp:nvSpPr>
        <dsp:cNvPr id="0" name=""/>
        <dsp:cNvSpPr/>
      </dsp:nvSpPr>
      <dsp:spPr>
        <a:xfrm>
          <a:off x="0" y="0"/>
          <a:ext cx="4328594" cy="4328594"/>
        </a:xfrm>
        <a:prstGeom prst="pie">
          <a:avLst>
            <a:gd name="adj1" fmla="val 5400000"/>
            <a:gd name="adj2" fmla="val 16200000"/>
          </a:avLst>
        </a:prstGeom>
        <a:solidFill>
          <a:schemeClr val="accent5">
            <a:hueOff val="0"/>
            <a:satOff val="0"/>
            <a:lumOff val="0"/>
            <a:alphaOff val="0"/>
          </a:schemeClr>
        </a:solidFill>
        <a:ln>
          <a:noFill/>
        </a:ln>
        <a:effectLst>
          <a:blur/>
        </a:effectLst>
      </dsp:spPr>
      <dsp:style>
        <a:lnRef idx="0">
          <a:scrgbClr r="0" g="0" b="0"/>
        </a:lnRef>
        <a:fillRef idx="3">
          <a:scrgbClr r="0" g="0" b="0"/>
        </a:fillRef>
        <a:effectRef idx="2">
          <a:scrgbClr r="0" g="0" b="0"/>
        </a:effectRef>
        <a:fontRef idx="minor">
          <a:schemeClr val="lt1"/>
        </a:fontRef>
      </dsp:style>
    </dsp:sp>
    <dsp:sp modelId="{5F8079F7-56B4-481A-AAA2-4C21B91FD457}">
      <dsp:nvSpPr>
        <dsp:cNvPr id="0" name=""/>
        <dsp:cNvSpPr/>
      </dsp:nvSpPr>
      <dsp:spPr>
        <a:xfrm>
          <a:off x="2164297" y="0"/>
          <a:ext cx="9575963" cy="4328594"/>
        </a:xfrm>
        <a:prstGeom prst="rect">
          <a:avLst/>
        </a:prstGeom>
        <a:solidFill>
          <a:schemeClr val="lt1">
            <a:alpha val="90000"/>
            <a:hueOff val="0"/>
            <a:satOff val="0"/>
            <a:lumOff val="0"/>
            <a:alphaOff val="0"/>
          </a:schemeClr>
        </a:solidFill>
        <a:ln w="3175" cap="flat" cmpd="sng" algn="ctr">
          <a:solidFill>
            <a:schemeClr val="accent5">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0" i="0" kern="1200" baseline="0"/>
            <a:t>New onset epilepsy or &gt;1 seizure in the last 12 </a:t>
          </a:r>
          <a:r>
            <a:rPr lang="en-US" sz="1900" b="0" i="0" kern="1200" baseline="0" err="1"/>
            <a:t>mo</a:t>
          </a:r>
          <a:endParaRPr lang="en-US" sz="1900" kern="1200"/>
        </a:p>
      </dsp:txBody>
      <dsp:txXfrm>
        <a:off x="2164297" y="0"/>
        <a:ext cx="9575963" cy="692575"/>
      </dsp:txXfrm>
    </dsp:sp>
    <dsp:sp modelId="{91DFB64E-DCC2-4B59-B7EF-8068025C4F79}">
      <dsp:nvSpPr>
        <dsp:cNvPr id="0" name=""/>
        <dsp:cNvSpPr/>
      </dsp:nvSpPr>
      <dsp:spPr>
        <a:xfrm>
          <a:off x="454502" y="692575"/>
          <a:ext cx="3419589" cy="3419589"/>
        </a:xfrm>
        <a:prstGeom prst="pie">
          <a:avLst>
            <a:gd name="adj1" fmla="val 5400000"/>
            <a:gd name="adj2" fmla="val 16200000"/>
          </a:avLst>
        </a:prstGeom>
        <a:solidFill>
          <a:schemeClr val="accent5">
            <a:hueOff val="3270010"/>
            <a:satOff val="8774"/>
            <a:lumOff val="-2060"/>
            <a:alphaOff val="0"/>
          </a:schemeClr>
        </a:solidFill>
        <a:ln>
          <a:noFill/>
        </a:ln>
        <a:effectLst>
          <a:blur/>
        </a:effectLst>
      </dsp:spPr>
      <dsp:style>
        <a:lnRef idx="0">
          <a:scrgbClr r="0" g="0" b="0"/>
        </a:lnRef>
        <a:fillRef idx="3">
          <a:scrgbClr r="0" g="0" b="0"/>
        </a:fillRef>
        <a:effectRef idx="2">
          <a:scrgbClr r="0" g="0" b="0"/>
        </a:effectRef>
        <a:fontRef idx="minor">
          <a:schemeClr val="lt1"/>
        </a:fontRef>
      </dsp:style>
    </dsp:sp>
    <dsp:sp modelId="{C09AF767-3682-49EA-B902-3F463863DD24}">
      <dsp:nvSpPr>
        <dsp:cNvPr id="0" name=""/>
        <dsp:cNvSpPr/>
      </dsp:nvSpPr>
      <dsp:spPr>
        <a:xfrm>
          <a:off x="2164297" y="692575"/>
          <a:ext cx="9575963" cy="3419589"/>
        </a:xfrm>
        <a:prstGeom prst="rect">
          <a:avLst/>
        </a:prstGeom>
        <a:solidFill>
          <a:schemeClr val="lt1">
            <a:alpha val="90000"/>
            <a:hueOff val="0"/>
            <a:satOff val="0"/>
            <a:lumOff val="0"/>
            <a:alphaOff val="0"/>
          </a:schemeClr>
        </a:solidFill>
        <a:ln w="3175" cap="flat" cmpd="sng" algn="ctr">
          <a:solidFill>
            <a:schemeClr val="accent5">
              <a:hueOff val="3270010"/>
              <a:satOff val="8774"/>
              <a:lumOff val="-206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0" i="0" kern="1200" baseline="0"/>
            <a:t>Patients who are seizure-free but have risk factors for breakthrough seizures</a:t>
          </a:r>
          <a:endParaRPr lang="en-US" sz="1900" kern="1200"/>
        </a:p>
      </dsp:txBody>
      <dsp:txXfrm>
        <a:off x="2164297" y="692575"/>
        <a:ext cx="9575963" cy="692575"/>
      </dsp:txXfrm>
    </dsp:sp>
    <dsp:sp modelId="{9D101010-7114-4789-AF28-09B488CB542D}">
      <dsp:nvSpPr>
        <dsp:cNvPr id="0" name=""/>
        <dsp:cNvSpPr/>
      </dsp:nvSpPr>
      <dsp:spPr>
        <a:xfrm>
          <a:off x="909004" y="1385150"/>
          <a:ext cx="2510584" cy="2510584"/>
        </a:xfrm>
        <a:prstGeom prst="pie">
          <a:avLst>
            <a:gd name="adj1" fmla="val 5400000"/>
            <a:gd name="adj2" fmla="val 16200000"/>
          </a:avLst>
        </a:prstGeom>
        <a:solidFill>
          <a:schemeClr val="accent5">
            <a:hueOff val="6540019"/>
            <a:satOff val="17548"/>
            <a:lumOff val="-4119"/>
            <a:alphaOff val="0"/>
          </a:schemeClr>
        </a:solidFill>
        <a:ln>
          <a:noFill/>
        </a:ln>
        <a:effectLst>
          <a:blur/>
        </a:effectLst>
      </dsp:spPr>
      <dsp:style>
        <a:lnRef idx="0">
          <a:scrgbClr r="0" g="0" b="0"/>
        </a:lnRef>
        <a:fillRef idx="3">
          <a:scrgbClr r="0" g="0" b="0"/>
        </a:fillRef>
        <a:effectRef idx="2">
          <a:scrgbClr r="0" g="0" b="0"/>
        </a:effectRef>
        <a:fontRef idx="minor">
          <a:schemeClr val="lt1"/>
        </a:fontRef>
      </dsp:style>
    </dsp:sp>
    <dsp:sp modelId="{680D115B-DBE1-4F5C-9951-F4D41CEBC368}">
      <dsp:nvSpPr>
        <dsp:cNvPr id="0" name=""/>
        <dsp:cNvSpPr/>
      </dsp:nvSpPr>
      <dsp:spPr>
        <a:xfrm>
          <a:off x="2164297" y="1385150"/>
          <a:ext cx="9575963" cy="2510584"/>
        </a:xfrm>
        <a:prstGeom prst="rect">
          <a:avLst/>
        </a:prstGeom>
        <a:solidFill>
          <a:schemeClr val="lt1">
            <a:alpha val="90000"/>
            <a:hueOff val="0"/>
            <a:satOff val="0"/>
            <a:lumOff val="0"/>
            <a:alphaOff val="0"/>
          </a:schemeClr>
        </a:solidFill>
        <a:ln w="3175" cap="flat" cmpd="sng" algn="ctr">
          <a:solidFill>
            <a:schemeClr val="accent5">
              <a:hueOff val="6540019"/>
              <a:satOff val="17548"/>
              <a:lumOff val="-4119"/>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0" i="0" kern="1200" baseline="0"/>
            <a:t>Patients who need help identifying their seizure pattern </a:t>
          </a:r>
          <a:endParaRPr lang="en-US" sz="1900" kern="1200"/>
        </a:p>
      </dsp:txBody>
      <dsp:txXfrm>
        <a:off x="2164297" y="1385150"/>
        <a:ext cx="9575963" cy="692575"/>
      </dsp:txXfrm>
    </dsp:sp>
    <dsp:sp modelId="{DE61A474-5B27-4993-9F76-4913F6FBFFB4}">
      <dsp:nvSpPr>
        <dsp:cNvPr id="0" name=""/>
        <dsp:cNvSpPr/>
      </dsp:nvSpPr>
      <dsp:spPr>
        <a:xfrm>
          <a:off x="1363507" y="2077725"/>
          <a:ext cx="1601579" cy="1601579"/>
        </a:xfrm>
        <a:prstGeom prst="pie">
          <a:avLst>
            <a:gd name="adj1" fmla="val 5400000"/>
            <a:gd name="adj2" fmla="val 16200000"/>
          </a:avLst>
        </a:prstGeom>
        <a:solidFill>
          <a:schemeClr val="accent5">
            <a:hueOff val="9810029"/>
            <a:satOff val="26322"/>
            <a:lumOff val="-6179"/>
            <a:alphaOff val="0"/>
          </a:schemeClr>
        </a:solidFill>
        <a:ln>
          <a:noFill/>
        </a:ln>
        <a:effectLst>
          <a:blur/>
        </a:effectLst>
      </dsp:spPr>
      <dsp:style>
        <a:lnRef idx="0">
          <a:scrgbClr r="0" g="0" b="0"/>
        </a:lnRef>
        <a:fillRef idx="3">
          <a:scrgbClr r="0" g="0" b="0"/>
        </a:fillRef>
        <a:effectRef idx="2">
          <a:scrgbClr r="0" g="0" b="0"/>
        </a:effectRef>
        <a:fontRef idx="minor">
          <a:schemeClr val="lt1"/>
        </a:fontRef>
      </dsp:style>
    </dsp:sp>
    <dsp:sp modelId="{83CDC892-D431-40AB-8385-F49BC121CCFC}">
      <dsp:nvSpPr>
        <dsp:cNvPr id="0" name=""/>
        <dsp:cNvSpPr/>
      </dsp:nvSpPr>
      <dsp:spPr>
        <a:xfrm>
          <a:off x="2164297" y="2077725"/>
          <a:ext cx="9575963" cy="1601579"/>
        </a:xfrm>
        <a:prstGeom prst="rect">
          <a:avLst/>
        </a:prstGeom>
        <a:solidFill>
          <a:schemeClr val="lt1">
            <a:alpha val="90000"/>
            <a:hueOff val="0"/>
            <a:satOff val="0"/>
            <a:lumOff val="0"/>
            <a:alphaOff val="0"/>
          </a:schemeClr>
        </a:solidFill>
        <a:ln w="3175" cap="flat" cmpd="sng" algn="ctr">
          <a:solidFill>
            <a:schemeClr val="accent5">
              <a:hueOff val="9810029"/>
              <a:satOff val="26322"/>
              <a:lumOff val="-6179"/>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0" i="0" kern="1200" baseline="0"/>
            <a:t>Patients who live far from medical facilities </a:t>
          </a:r>
          <a:endParaRPr lang="en-US" sz="1900" kern="1200"/>
        </a:p>
      </dsp:txBody>
      <dsp:txXfrm>
        <a:off x="2164297" y="2077725"/>
        <a:ext cx="9575963" cy="692575"/>
      </dsp:txXfrm>
    </dsp:sp>
    <dsp:sp modelId="{AD5F3A1C-57F5-4F10-959E-C492772E80CB}">
      <dsp:nvSpPr>
        <dsp:cNvPr id="0" name=""/>
        <dsp:cNvSpPr/>
      </dsp:nvSpPr>
      <dsp:spPr>
        <a:xfrm>
          <a:off x="1818009" y="2770300"/>
          <a:ext cx="692575" cy="692575"/>
        </a:xfrm>
        <a:prstGeom prst="pie">
          <a:avLst>
            <a:gd name="adj1" fmla="val 5400000"/>
            <a:gd name="adj2" fmla="val 16200000"/>
          </a:avLst>
        </a:prstGeom>
        <a:solidFill>
          <a:schemeClr val="accent5">
            <a:hueOff val="13080038"/>
            <a:satOff val="35096"/>
            <a:lumOff val="-8238"/>
            <a:alphaOff val="0"/>
          </a:schemeClr>
        </a:solidFill>
        <a:ln>
          <a:noFill/>
        </a:ln>
        <a:effectLst>
          <a:blur/>
        </a:effectLst>
      </dsp:spPr>
      <dsp:style>
        <a:lnRef idx="0">
          <a:scrgbClr r="0" g="0" b="0"/>
        </a:lnRef>
        <a:fillRef idx="3">
          <a:scrgbClr r="0" g="0" b="0"/>
        </a:fillRef>
        <a:effectRef idx="2">
          <a:scrgbClr r="0" g="0" b="0"/>
        </a:effectRef>
        <a:fontRef idx="minor">
          <a:schemeClr val="lt1"/>
        </a:fontRef>
      </dsp:style>
    </dsp:sp>
    <dsp:sp modelId="{7C9F35A7-0FD1-446F-BE50-0AAB00F8AF0F}">
      <dsp:nvSpPr>
        <dsp:cNvPr id="0" name=""/>
        <dsp:cNvSpPr/>
      </dsp:nvSpPr>
      <dsp:spPr>
        <a:xfrm>
          <a:off x="2164297" y="2770300"/>
          <a:ext cx="9575963" cy="692575"/>
        </a:xfrm>
        <a:prstGeom prst="rect">
          <a:avLst/>
        </a:prstGeom>
        <a:solidFill>
          <a:schemeClr val="lt1">
            <a:alpha val="90000"/>
            <a:hueOff val="0"/>
            <a:satOff val="0"/>
            <a:lumOff val="0"/>
            <a:alphaOff val="0"/>
          </a:schemeClr>
        </a:solidFill>
        <a:ln w="3175" cap="flat" cmpd="sng" algn="ctr">
          <a:solidFill>
            <a:schemeClr val="accent5">
              <a:hueOff val="13080038"/>
              <a:satOff val="35096"/>
              <a:lumOff val="-8238"/>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0" i="0" kern="1200" baseline="0"/>
            <a:t>Patients who are at high risk for status epilepticus or seizure clusters</a:t>
          </a:r>
          <a:endParaRPr lang="en-US" sz="1900" kern="1200"/>
        </a:p>
      </dsp:txBody>
      <dsp:txXfrm>
        <a:off x="2164297" y="2770300"/>
        <a:ext cx="9575963" cy="69257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246EC4-2FAE-4895-8925-F21FD1013C81}">
      <dsp:nvSpPr>
        <dsp:cNvPr id="0" name=""/>
        <dsp:cNvSpPr/>
      </dsp:nvSpPr>
      <dsp:spPr>
        <a:xfrm>
          <a:off x="0" y="42214"/>
          <a:ext cx="11740260" cy="1132797"/>
        </a:xfrm>
        <a:prstGeom prst="roundRect">
          <a:avLst/>
        </a:prstGeom>
        <a:solidFill>
          <a:schemeClr val="accent4">
            <a:hueOff val="0"/>
            <a:satOff val="0"/>
            <a:lumOff val="0"/>
            <a:alphaOff val="0"/>
          </a:schemeClr>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b="0" i="0" kern="1200" baseline="0">
              <a:solidFill>
                <a:schemeClr val="bg2"/>
              </a:solidFill>
            </a:rPr>
            <a:t>Brief and easy instructions with simple wording/images to reduce confusion during a time of a seizure</a:t>
          </a:r>
          <a:endParaRPr lang="en-US" sz="1700" kern="1200">
            <a:solidFill>
              <a:schemeClr val="bg2"/>
            </a:solidFill>
          </a:endParaRPr>
        </a:p>
      </dsp:txBody>
      <dsp:txXfrm>
        <a:off x="55299" y="97513"/>
        <a:ext cx="11629662" cy="1022199"/>
      </dsp:txXfrm>
    </dsp:sp>
    <dsp:sp modelId="{D85A75CB-FF6D-47E4-A702-748BB74E3355}">
      <dsp:nvSpPr>
        <dsp:cNvPr id="0" name=""/>
        <dsp:cNvSpPr/>
      </dsp:nvSpPr>
      <dsp:spPr>
        <a:xfrm>
          <a:off x="0" y="1223971"/>
          <a:ext cx="11740260" cy="1132797"/>
        </a:xfrm>
        <a:prstGeom prst="roundRect">
          <a:avLst/>
        </a:prstGeom>
        <a:solidFill>
          <a:schemeClr val="accent4">
            <a:hueOff val="-2959714"/>
            <a:satOff val="-12067"/>
            <a:lumOff val="7778"/>
            <a:alphaOff val="0"/>
          </a:schemeClr>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b="0" i="0" kern="1200" baseline="0">
              <a:solidFill>
                <a:schemeClr val="bg2"/>
              </a:solidFill>
            </a:rPr>
            <a:t>The plan should include individually customized content about what to look for in the case of a seizure cluster and when and how to treat it once recognized</a:t>
          </a:r>
          <a:endParaRPr lang="en-US" sz="1700" kern="1200">
            <a:solidFill>
              <a:schemeClr val="bg2"/>
            </a:solidFill>
          </a:endParaRPr>
        </a:p>
      </dsp:txBody>
      <dsp:txXfrm>
        <a:off x="55299" y="1279270"/>
        <a:ext cx="11629662" cy="1022199"/>
      </dsp:txXfrm>
    </dsp:sp>
    <dsp:sp modelId="{3B5F3A9E-6993-40AA-AD7F-4707D4995103}">
      <dsp:nvSpPr>
        <dsp:cNvPr id="0" name=""/>
        <dsp:cNvSpPr/>
      </dsp:nvSpPr>
      <dsp:spPr>
        <a:xfrm>
          <a:off x="0" y="2405729"/>
          <a:ext cx="11740260" cy="1132797"/>
        </a:xfrm>
        <a:prstGeom prst="roundRect">
          <a:avLst/>
        </a:prstGeom>
        <a:solidFill>
          <a:schemeClr val="accent4">
            <a:hueOff val="-5919428"/>
            <a:satOff val="-24133"/>
            <a:lumOff val="15556"/>
            <a:alphaOff val="0"/>
          </a:schemeClr>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b="0" i="0" kern="1200" baseline="0">
              <a:solidFill>
                <a:schemeClr val="bg2"/>
              </a:solidFill>
            </a:rPr>
            <a:t>Easily used by school personnel, babysitters, roommates, and coworkers as well as traditional caregivers, family, and friends</a:t>
          </a:r>
          <a:endParaRPr lang="en-US" sz="1700" kern="1200">
            <a:solidFill>
              <a:schemeClr val="bg2"/>
            </a:solidFill>
          </a:endParaRPr>
        </a:p>
      </dsp:txBody>
      <dsp:txXfrm>
        <a:off x="55299" y="2461028"/>
        <a:ext cx="11629662" cy="1022199"/>
      </dsp:txXfrm>
    </dsp:sp>
    <dsp:sp modelId="{75DBDCBA-E1E5-4B2C-8E49-52ECEEBBF1D2}">
      <dsp:nvSpPr>
        <dsp:cNvPr id="0" name=""/>
        <dsp:cNvSpPr/>
      </dsp:nvSpPr>
      <dsp:spPr>
        <a:xfrm>
          <a:off x="0" y="3587487"/>
          <a:ext cx="11740260" cy="1132797"/>
        </a:xfrm>
        <a:prstGeom prst="roundRect">
          <a:avLst/>
        </a:prstGeom>
        <a:solidFill>
          <a:schemeClr val="accent4">
            <a:hueOff val="-8879142"/>
            <a:satOff val="-36200"/>
            <a:lumOff val="23334"/>
            <a:alphaOff val="0"/>
          </a:schemeClr>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b="0" i="0" kern="1200" baseline="0">
              <a:solidFill>
                <a:schemeClr val="bg2"/>
              </a:solidFill>
            </a:rPr>
            <a:t>In a recent study of action plan use in an adult epilepsy center, 83% of patients who reported they did not have the knowledge to recognize seizure emergencies before using the action plan reported an improvement after using the plan</a:t>
          </a:r>
          <a:endParaRPr lang="en-US" sz="1700" kern="1200">
            <a:solidFill>
              <a:schemeClr val="bg2"/>
            </a:solidFill>
          </a:endParaRPr>
        </a:p>
      </dsp:txBody>
      <dsp:txXfrm>
        <a:off x="55299" y="3642786"/>
        <a:ext cx="11629662" cy="102219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A4EE55-CF34-45C6-9429-5116DBAA46E1}">
      <dsp:nvSpPr>
        <dsp:cNvPr id="0" name=""/>
        <dsp:cNvSpPr/>
      </dsp:nvSpPr>
      <dsp:spPr>
        <a:xfrm>
          <a:off x="0" y="1766"/>
          <a:ext cx="11740260" cy="849719"/>
        </a:xfrm>
        <a:prstGeom prst="rect">
          <a:avLst/>
        </a:prstGeom>
        <a:solidFill>
          <a:schemeClr val="accent6"/>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600200">
            <a:lnSpc>
              <a:spcPct val="90000"/>
            </a:lnSpc>
            <a:spcBef>
              <a:spcPct val="0"/>
            </a:spcBef>
            <a:spcAft>
              <a:spcPct val="35000"/>
            </a:spcAft>
            <a:buNone/>
          </a:pPr>
          <a:r>
            <a:rPr lang="en-US" sz="3600" b="0" i="0" kern="1200" baseline="0">
              <a:solidFill>
                <a:schemeClr val="bg2"/>
              </a:solidFill>
            </a:rPr>
            <a:t>History of cluster seizures/acute repetitive seizures</a:t>
          </a:r>
          <a:endParaRPr lang="en-US" sz="3600" kern="1200">
            <a:solidFill>
              <a:schemeClr val="bg2"/>
            </a:solidFill>
          </a:endParaRPr>
        </a:p>
      </dsp:txBody>
      <dsp:txXfrm>
        <a:off x="0" y="1766"/>
        <a:ext cx="11740260" cy="849719"/>
      </dsp:txXfrm>
    </dsp:sp>
    <dsp:sp modelId="{64D83DA0-F36F-4FF7-AC2A-A5EACE397514}">
      <dsp:nvSpPr>
        <dsp:cNvPr id="0" name=""/>
        <dsp:cNvSpPr/>
      </dsp:nvSpPr>
      <dsp:spPr>
        <a:xfrm>
          <a:off x="2450130" y="893972"/>
          <a:ext cx="6840000" cy="849719"/>
        </a:xfrm>
        <a:prstGeom prst="rect">
          <a:avLst/>
        </a:prstGeom>
        <a:solidFill>
          <a:schemeClr val="accent6">
            <a:lumMod val="60000"/>
            <a:lumOff val="40000"/>
          </a:schemeClr>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600200">
            <a:lnSpc>
              <a:spcPct val="90000"/>
            </a:lnSpc>
            <a:spcBef>
              <a:spcPct val="0"/>
            </a:spcBef>
            <a:spcAft>
              <a:spcPct val="35000"/>
            </a:spcAft>
            <a:buNone/>
          </a:pPr>
          <a:r>
            <a:rPr lang="en-US" sz="3600" b="0" i="0" kern="1200" baseline="0">
              <a:solidFill>
                <a:schemeClr val="bg2"/>
              </a:solidFill>
            </a:rPr>
            <a:t>History of prolonged seizures</a:t>
          </a:r>
          <a:endParaRPr lang="en-US" sz="3600" kern="1200">
            <a:solidFill>
              <a:schemeClr val="bg2"/>
            </a:solidFill>
          </a:endParaRPr>
        </a:p>
      </dsp:txBody>
      <dsp:txXfrm>
        <a:off x="2450130" y="893972"/>
        <a:ext cx="6840000" cy="849719"/>
      </dsp:txXfrm>
    </dsp:sp>
    <dsp:sp modelId="{8945C9E7-9716-4994-839C-422F68C0CA39}">
      <dsp:nvSpPr>
        <dsp:cNvPr id="0" name=""/>
        <dsp:cNvSpPr/>
      </dsp:nvSpPr>
      <dsp:spPr>
        <a:xfrm>
          <a:off x="2630130" y="1786178"/>
          <a:ext cx="6480000" cy="849719"/>
        </a:xfrm>
        <a:prstGeom prst="rect">
          <a:avLst/>
        </a:prstGeom>
        <a:solidFill>
          <a:schemeClr val="accent3"/>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600200">
            <a:lnSpc>
              <a:spcPct val="90000"/>
            </a:lnSpc>
            <a:spcBef>
              <a:spcPct val="0"/>
            </a:spcBef>
            <a:spcAft>
              <a:spcPct val="35000"/>
            </a:spcAft>
            <a:buNone/>
          </a:pPr>
          <a:r>
            <a:rPr lang="en-US" sz="3600" b="0" i="0" kern="1200" baseline="0">
              <a:solidFill>
                <a:schemeClr val="bg2"/>
              </a:solidFill>
            </a:rPr>
            <a:t>History of status epilepticus </a:t>
          </a:r>
          <a:endParaRPr lang="en-US" sz="3600" kern="1200">
            <a:solidFill>
              <a:schemeClr val="bg2"/>
            </a:solidFill>
          </a:endParaRPr>
        </a:p>
      </dsp:txBody>
      <dsp:txXfrm>
        <a:off x="2630130" y="1786178"/>
        <a:ext cx="6480000" cy="849719"/>
      </dsp:txXfrm>
    </dsp:sp>
    <dsp:sp modelId="{4DEA06D2-1657-474D-AE6A-6AF3F9A32752}">
      <dsp:nvSpPr>
        <dsp:cNvPr id="0" name=""/>
        <dsp:cNvSpPr/>
      </dsp:nvSpPr>
      <dsp:spPr>
        <a:xfrm>
          <a:off x="1370130" y="2678384"/>
          <a:ext cx="9000000" cy="849719"/>
        </a:xfrm>
        <a:prstGeom prst="rect">
          <a:avLst/>
        </a:prstGeom>
        <a:solidFill>
          <a:schemeClr val="accent3">
            <a:lumMod val="60000"/>
            <a:lumOff val="40000"/>
          </a:schemeClr>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600200">
            <a:lnSpc>
              <a:spcPct val="90000"/>
            </a:lnSpc>
            <a:spcBef>
              <a:spcPct val="0"/>
            </a:spcBef>
            <a:spcAft>
              <a:spcPct val="35000"/>
            </a:spcAft>
            <a:buNone/>
          </a:pPr>
          <a:r>
            <a:rPr lang="en-US" sz="3600" b="0" i="0" kern="1200" baseline="0">
              <a:solidFill>
                <a:schemeClr val="tx1"/>
              </a:solidFill>
            </a:rPr>
            <a:t>History of convulsive status epilepticus </a:t>
          </a:r>
          <a:endParaRPr lang="en-US" sz="3600" kern="1200">
            <a:solidFill>
              <a:schemeClr val="tx1"/>
            </a:solidFill>
          </a:endParaRPr>
        </a:p>
      </dsp:txBody>
      <dsp:txXfrm>
        <a:off x="1370130" y="2678384"/>
        <a:ext cx="9000000" cy="849719"/>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DE8661-6F40-4656-A64B-CAA9F5D2A03A}">
      <dsp:nvSpPr>
        <dsp:cNvPr id="0" name=""/>
        <dsp:cNvSpPr/>
      </dsp:nvSpPr>
      <dsp:spPr>
        <a:xfrm>
          <a:off x="0" y="0"/>
          <a:ext cx="11740260" cy="0"/>
        </a:xfrm>
        <a:prstGeom prst="line">
          <a:avLst/>
        </a:prstGeom>
        <a:solidFill>
          <a:schemeClr val="accent1">
            <a:hueOff val="0"/>
            <a:satOff val="0"/>
            <a:lumOff val="0"/>
            <a:alphaOff val="0"/>
          </a:schemeClr>
        </a:solidFill>
        <a:ln w="3175" cap="flat" cmpd="sng" algn="ctr">
          <a:solidFill>
            <a:schemeClr val="accent1">
              <a:hueOff val="0"/>
              <a:satOff val="0"/>
              <a:lumOff val="0"/>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09033D74-5BDA-4D51-A130-B16AC01AA427}">
      <dsp:nvSpPr>
        <dsp:cNvPr id="0" name=""/>
        <dsp:cNvSpPr/>
      </dsp:nvSpPr>
      <dsp:spPr>
        <a:xfrm>
          <a:off x="0" y="0"/>
          <a:ext cx="11740260" cy="11887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b="0" i="0" kern="1200" baseline="0"/>
            <a:t>Formulate strategies for counseling patients, family members, caregivers</a:t>
          </a:r>
          <a:endParaRPr lang="en-US" sz="1800" kern="1200"/>
        </a:p>
      </dsp:txBody>
      <dsp:txXfrm>
        <a:off x="0" y="0"/>
        <a:ext cx="11740260" cy="1188719"/>
      </dsp:txXfrm>
    </dsp:sp>
    <dsp:sp modelId="{2403A22C-63D8-4538-B681-CE9FDD9FE6A1}">
      <dsp:nvSpPr>
        <dsp:cNvPr id="0" name=""/>
        <dsp:cNvSpPr/>
      </dsp:nvSpPr>
      <dsp:spPr>
        <a:xfrm>
          <a:off x="0" y="1188719"/>
          <a:ext cx="11740260" cy="0"/>
        </a:xfrm>
        <a:prstGeom prst="line">
          <a:avLst/>
        </a:prstGeom>
        <a:solidFill>
          <a:schemeClr val="accent1">
            <a:hueOff val="0"/>
            <a:satOff val="0"/>
            <a:lumOff val="0"/>
            <a:alphaOff val="0"/>
          </a:schemeClr>
        </a:solidFill>
        <a:ln w="3175" cap="flat" cmpd="sng" algn="ctr">
          <a:solidFill>
            <a:schemeClr val="accent1">
              <a:hueOff val="0"/>
              <a:satOff val="0"/>
              <a:lumOff val="0"/>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15C5C2CD-37FE-4B49-8534-ED4FEA07660E}">
      <dsp:nvSpPr>
        <dsp:cNvPr id="0" name=""/>
        <dsp:cNvSpPr/>
      </dsp:nvSpPr>
      <dsp:spPr>
        <a:xfrm>
          <a:off x="0" y="1188719"/>
          <a:ext cx="11740260" cy="11887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b="0" i="0" kern="1200" baseline="0"/>
            <a:t>Flexible, individualized seizure cluster definitions (rather than 1 all-encompassing definition) allow for customized variations in descriptions of the number of seizures and duration that define a seizure cluster for that patient, which may enhance a caregiver’s ability to recognize a seizure cluster quickly</a:t>
          </a:r>
          <a:endParaRPr lang="en-US" sz="1800" kern="1200"/>
        </a:p>
      </dsp:txBody>
      <dsp:txXfrm>
        <a:off x="0" y="1188719"/>
        <a:ext cx="11740260" cy="1188719"/>
      </dsp:txXfrm>
    </dsp:sp>
    <dsp:sp modelId="{D634697B-C586-4B31-AE6E-BD03CF72826E}">
      <dsp:nvSpPr>
        <dsp:cNvPr id="0" name=""/>
        <dsp:cNvSpPr/>
      </dsp:nvSpPr>
      <dsp:spPr>
        <a:xfrm>
          <a:off x="0" y="2377439"/>
          <a:ext cx="11740260" cy="0"/>
        </a:xfrm>
        <a:prstGeom prst="line">
          <a:avLst/>
        </a:prstGeom>
        <a:solidFill>
          <a:schemeClr val="accent1">
            <a:hueOff val="0"/>
            <a:satOff val="0"/>
            <a:lumOff val="0"/>
            <a:alphaOff val="0"/>
          </a:schemeClr>
        </a:solidFill>
        <a:ln w="3175" cap="flat" cmpd="sng" algn="ctr">
          <a:solidFill>
            <a:schemeClr val="accent1">
              <a:hueOff val="0"/>
              <a:satOff val="0"/>
              <a:lumOff val="0"/>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932199C0-0DB5-4BF2-8B46-BA9EAEBC63BB}">
      <dsp:nvSpPr>
        <dsp:cNvPr id="0" name=""/>
        <dsp:cNvSpPr/>
      </dsp:nvSpPr>
      <dsp:spPr>
        <a:xfrm>
          <a:off x="0" y="2377439"/>
          <a:ext cx="11740260" cy="11887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b="0" i="0" kern="1200" baseline="0"/>
            <a:t>A study comparing traditional definitions with a computerized algorithm using individualized patient-specific definitions (taking into account baseline seizure frequency and natural variation), found that traditional definitions were more likely to miss or misidentify seizure clusters</a:t>
          </a:r>
          <a:endParaRPr lang="en-US" sz="1800" kern="1200"/>
        </a:p>
      </dsp:txBody>
      <dsp:txXfrm>
        <a:off x="0" y="2377439"/>
        <a:ext cx="11740260" cy="1188719"/>
      </dsp:txXfrm>
    </dsp:sp>
    <dsp:sp modelId="{AFFCC9CC-CDA1-4484-AA14-5072631ACCC5}">
      <dsp:nvSpPr>
        <dsp:cNvPr id="0" name=""/>
        <dsp:cNvSpPr/>
      </dsp:nvSpPr>
      <dsp:spPr>
        <a:xfrm>
          <a:off x="0" y="3566160"/>
          <a:ext cx="11740260" cy="0"/>
        </a:xfrm>
        <a:prstGeom prst="line">
          <a:avLst/>
        </a:prstGeom>
        <a:solidFill>
          <a:schemeClr val="accent1">
            <a:hueOff val="0"/>
            <a:satOff val="0"/>
            <a:lumOff val="0"/>
            <a:alphaOff val="0"/>
          </a:schemeClr>
        </a:solidFill>
        <a:ln w="3175" cap="flat" cmpd="sng" algn="ctr">
          <a:solidFill>
            <a:schemeClr val="accent1">
              <a:hueOff val="0"/>
              <a:satOff val="0"/>
              <a:lumOff val="0"/>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73055FBE-44CE-4F97-A005-092042B012D8}">
      <dsp:nvSpPr>
        <dsp:cNvPr id="0" name=""/>
        <dsp:cNvSpPr/>
      </dsp:nvSpPr>
      <dsp:spPr>
        <a:xfrm>
          <a:off x="0" y="3566159"/>
          <a:ext cx="11740260" cy="11887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b="0" i="0" kern="1200" baseline="0"/>
            <a:t>Customized definitions may be more sensitive for identifying seizure clusters</a:t>
          </a:r>
          <a:endParaRPr lang="en-US" sz="1800" kern="1200"/>
        </a:p>
      </dsp:txBody>
      <dsp:txXfrm>
        <a:off x="0" y="3566159"/>
        <a:ext cx="11740260" cy="118871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E00AE3-5B32-4AB4-9D0E-BA4D8932EA5D}">
      <dsp:nvSpPr>
        <dsp:cNvPr id="0" name=""/>
        <dsp:cNvSpPr/>
      </dsp:nvSpPr>
      <dsp:spPr>
        <a:xfrm rot="16200000">
          <a:off x="-1264752" y="1271058"/>
          <a:ext cx="4754880" cy="2212763"/>
        </a:xfrm>
        <a:prstGeom prst="flowChartManualOperation">
          <a:avLst/>
        </a:prstGeom>
        <a:solidFill>
          <a:schemeClr val="accent1">
            <a:alpha val="90000"/>
            <a:hueOff val="0"/>
            <a:satOff val="0"/>
            <a:lumOff val="0"/>
            <a:alphaOff val="0"/>
          </a:schemeClr>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120650" tIns="0" rIns="123576" bIns="0" numCol="1" spcCol="1270" anchor="ctr" anchorCtr="0">
          <a:noAutofit/>
        </a:bodyPr>
        <a:lstStyle/>
        <a:p>
          <a:pPr marL="0" lvl="0" indent="0" algn="ctr" defTabSz="844550">
            <a:lnSpc>
              <a:spcPct val="90000"/>
            </a:lnSpc>
            <a:spcBef>
              <a:spcPct val="0"/>
            </a:spcBef>
            <a:spcAft>
              <a:spcPct val="35000"/>
            </a:spcAft>
            <a:buNone/>
          </a:pPr>
          <a:r>
            <a:rPr lang="en-US" sz="1900" b="0" i="0" kern="1200" baseline="0">
              <a:solidFill>
                <a:schemeClr val="bg1"/>
              </a:solidFill>
            </a:rPr>
            <a:t>Format, literacy level, interpretation of visuals</a:t>
          </a:r>
          <a:endParaRPr lang="en-US" sz="1900" kern="1200">
            <a:solidFill>
              <a:schemeClr val="bg1"/>
            </a:solidFill>
          </a:endParaRPr>
        </a:p>
      </dsp:txBody>
      <dsp:txXfrm rot="5400000">
        <a:off x="6306" y="950976"/>
        <a:ext cx="2212763" cy="2852928"/>
      </dsp:txXfrm>
    </dsp:sp>
    <dsp:sp modelId="{BE94BD34-6D14-42B8-915D-BCADCA3FCE97}">
      <dsp:nvSpPr>
        <dsp:cNvPr id="0" name=""/>
        <dsp:cNvSpPr/>
      </dsp:nvSpPr>
      <dsp:spPr>
        <a:xfrm rot="16200000">
          <a:off x="1113968" y="1271058"/>
          <a:ext cx="4754880" cy="2212763"/>
        </a:xfrm>
        <a:prstGeom prst="flowChartManualOperation">
          <a:avLst/>
        </a:prstGeom>
        <a:solidFill>
          <a:schemeClr val="accent1">
            <a:alpha val="90000"/>
            <a:hueOff val="0"/>
            <a:satOff val="0"/>
            <a:lumOff val="0"/>
            <a:alphaOff val="-10000"/>
          </a:schemeClr>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120650" tIns="0" rIns="123576" bIns="0" numCol="1" spcCol="1270" anchor="t" anchorCtr="0">
          <a:noAutofit/>
        </a:bodyPr>
        <a:lstStyle/>
        <a:p>
          <a:pPr marL="0" lvl="0" indent="0" algn="l" defTabSz="844550">
            <a:lnSpc>
              <a:spcPct val="90000"/>
            </a:lnSpc>
            <a:spcBef>
              <a:spcPct val="0"/>
            </a:spcBef>
            <a:spcAft>
              <a:spcPct val="35000"/>
            </a:spcAft>
            <a:buNone/>
          </a:pPr>
          <a:r>
            <a:rPr lang="en-US" sz="1900" b="0" i="0" kern="1200" baseline="0">
              <a:solidFill>
                <a:schemeClr val="bg1"/>
              </a:solidFill>
            </a:rPr>
            <a:t>Seizure information</a:t>
          </a:r>
          <a:endParaRPr lang="en-US" sz="1900" kern="1200">
            <a:solidFill>
              <a:schemeClr val="bg1"/>
            </a:solidFill>
          </a:endParaRPr>
        </a:p>
        <a:p>
          <a:pPr marL="114300" lvl="1" indent="-114300" algn="l" defTabSz="666750">
            <a:lnSpc>
              <a:spcPct val="90000"/>
            </a:lnSpc>
            <a:spcBef>
              <a:spcPct val="0"/>
            </a:spcBef>
            <a:spcAft>
              <a:spcPct val="15000"/>
            </a:spcAft>
            <a:buChar char="•"/>
          </a:pPr>
          <a:r>
            <a:rPr lang="en-US" sz="1500" b="0" i="0" kern="1200" baseline="0">
              <a:solidFill>
                <a:schemeClr val="bg1"/>
              </a:solidFill>
            </a:rPr>
            <a:t>Seizure type, usual duration, emergency </a:t>
          </a:r>
          <a:endParaRPr lang="en-US" sz="1500" kern="1200">
            <a:solidFill>
              <a:schemeClr val="bg1"/>
            </a:solidFill>
          </a:endParaRPr>
        </a:p>
        <a:p>
          <a:pPr marL="114300" lvl="1" indent="-114300" algn="l" defTabSz="666750">
            <a:lnSpc>
              <a:spcPct val="90000"/>
            </a:lnSpc>
            <a:spcBef>
              <a:spcPct val="0"/>
            </a:spcBef>
            <a:spcAft>
              <a:spcPct val="15000"/>
            </a:spcAft>
            <a:buChar char="•"/>
          </a:pPr>
          <a:r>
            <a:rPr lang="en-US" sz="1500" b="0" i="0" kern="1200" baseline="0">
              <a:solidFill>
                <a:schemeClr val="bg1"/>
              </a:solidFill>
            </a:rPr>
            <a:t>When and when not to give rescue medication and when to call 911</a:t>
          </a:r>
          <a:endParaRPr lang="en-US" sz="1500" kern="1200">
            <a:solidFill>
              <a:schemeClr val="bg1"/>
            </a:solidFill>
          </a:endParaRPr>
        </a:p>
      </dsp:txBody>
      <dsp:txXfrm rot="5400000">
        <a:off x="2385026" y="950976"/>
        <a:ext cx="2212763" cy="2852928"/>
      </dsp:txXfrm>
    </dsp:sp>
    <dsp:sp modelId="{3CDB3BAC-0F5D-4C93-8C83-BE4734A58C16}">
      <dsp:nvSpPr>
        <dsp:cNvPr id="0" name=""/>
        <dsp:cNvSpPr/>
      </dsp:nvSpPr>
      <dsp:spPr>
        <a:xfrm rot="16200000">
          <a:off x="3492689" y="1271058"/>
          <a:ext cx="4754880" cy="2212763"/>
        </a:xfrm>
        <a:prstGeom prst="flowChartManualOperation">
          <a:avLst/>
        </a:prstGeom>
        <a:solidFill>
          <a:schemeClr val="accent1">
            <a:alpha val="90000"/>
            <a:hueOff val="0"/>
            <a:satOff val="0"/>
            <a:lumOff val="0"/>
            <a:alphaOff val="-20000"/>
          </a:schemeClr>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120650" tIns="0" rIns="123576" bIns="0" numCol="1" spcCol="1270" anchor="ctr" anchorCtr="0">
          <a:noAutofit/>
        </a:bodyPr>
        <a:lstStyle/>
        <a:p>
          <a:pPr marL="0" lvl="0" indent="0" algn="ctr" defTabSz="844550">
            <a:lnSpc>
              <a:spcPct val="90000"/>
            </a:lnSpc>
            <a:spcBef>
              <a:spcPct val="0"/>
            </a:spcBef>
            <a:spcAft>
              <a:spcPct val="35000"/>
            </a:spcAft>
            <a:buNone/>
          </a:pPr>
          <a:r>
            <a:rPr lang="en-US" sz="1900" b="0" i="0" kern="1200" baseline="0">
              <a:solidFill>
                <a:schemeClr val="bg1"/>
              </a:solidFill>
            </a:rPr>
            <a:t>Individualizing therapy = reduction in seizure burden </a:t>
          </a:r>
          <a:endParaRPr lang="en-US" sz="1900" kern="1200">
            <a:solidFill>
              <a:schemeClr val="bg1"/>
            </a:solidFill>
          </a:endParaRPr>
        </a:p>
      </dsp:txBody>
      <dsp:txXfrm rot="5400000">
        <a:off x="4763747" y="950976"/>
        <a:ext cx="2212763" cy="2852928"/>
      </dsp:txXfrm>
    </dsp:sp>
    <dsp:sp modelId="{E7B2E990-2AEB-4906-8EEF-D5B8DE6BB7B3}">
      <dsp:nvSpPr>
        <dsp:cNvPr id="0" name=""/>
        <dsp:cNvSpPr/>
      </dsp:nvSpPr>
      <dsp:spPr>
        <a:xfrm rot="16200000">
          <a:off x="5871411" y="1271058"/>
          <a:ext cx="4754880" cy="2212763"/>
        </a:xfrm>
        <a:prstGeom prst="flowChartManualOperation">
          <a:avLst/>
        </a:prstGeom>
        <a:solidFill>
          <a:schemeClr val="accent1">
            <a:alpha val="90000"/>
            <a:hueOff val="0"/>
            <a:satOff val="0"/>
            <a:lumOff val="0"/>
            <a:alphaOff val="-30000"/>
          </a:schemeClr>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120650" tIns="0" rIns="123576" bIns="0" numCol="1" spcCol="1270" anchor="ctr" anchorCtr="0">
          <a:noAutofit/>
        </a:bodyPr>
        <a:lstStyle/>
        <a:p>
          <a:pPr marL="0" lvl="0" indent="0" algn="ctr" defTabSz="844550">
            <a:lnSpc>
              <a:spcPct val="90000"/>
            </a:lnSpc>
            <a:spcBef>
              <a:spcPct val="0"/>
            </a:spcBef>
            <a:spcAft>
              <a:spcPct val="35000"/>
            </a:spcAft>
            <a:buNone/>
          </a:pPr>
          <a:r>
            <a:rPr lang="en-US" sz="1900" b="0" i="0" kern="1200" baseline="0">
              <a:solidFill>
                <a:schemeClr val="bg1"/>
              </a:solidFill>
            </a:rPr>
            <a:t>Reduction in seizure worry and reinforcing timely care  </a:t>
          </a:r>
          <a:endParaRPr lang="en-US" sz="1900" kern="1200">
            <a:solidFill>
              <a:schemeClr val="bg1"/>
            </a:solidFill>
          </a:endParaRPr>
        </a:p>
      </dsp:txBody>
      <dsp:txXfrm rot="5400000">
        <a:off x="7142469" y="950976"/>
        <a:ext cx="2212763" cy="2852928"/>
      </dsp:txXfrm>
    </dsp:sp>
    <dsp:sp modelId="{38C9D646-42C6-474C-ADAD-2F3AEDE63FFA}">
      <dsp:nvSpPr>
        <dsp:cNvPr id="0" name=""/>
        <dsp:cNvSpPr/>
      </dsp:nvSpPr>
      <dsp:spPr>
        <a:xfrm rot="16200000">
          <a:off x="8250132" y="1271058"/>
          <a:ext cx="4754880" cy="2212763"/>
        </a:xfrm>
        <a:prstGeom prst="flowChartManualOperation">
          <a:avLst/>
        </a:prstGeom>
        <a:solidFill>
          <a:schemeClr val="accent1">
            <a:alpha val="90000"/>
            <a:hueOff val="0"/>
            <a:satOff val="0"/>
            <a:lumOff val="0"/>
            <a:alphaOff val="-40000"/>
          </a:schemeClr>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120650" tIns="0" rIns="123576" bIns="0" numCol="1" spcCol="1270" anchor="ctr" anchorCtr="0">
          <a:noAutofit/>
        </a:bodyPr>
        <a:lstStyle/>
        <a:p>
          <a:pPr marL="0" lvl="0" indent="0" algn="ctr" defTabSz="844550">
            <a:lnSpc>
              <a:spcPct val="90000"/>
            </a:lnSpc>
            <a:spcBef>
              <a:spcPct val="0"/>
            </a:spcBef>
            <a:spcAft>
              <a:spcPct val="35000"/>
            </a:spcAft>
            <a:buNone/>
          </a:pPr>
          <a:r>
            <a:rPr lang="en-US" sz="1900" b="0" i="0" kern="1200" baseline="0">
              <a:solidFill>
                <a:schemeClr val="tx1"/>
              </a:solidFill>
            </a:rPr>
            <a:t>Increase in social functioning and decrease in hospitalizations</a:t>
          </a:r>
          <a:endParaRPr lang="en-US" sz="1900" kern="1200">
            <a:solidFill>
              <a:schemeClr val="tx1"/>
            </a:solidFill>
          </a:endParaRPr>
        </a:p>
      </dsp:txBody>
      <dsp:txXfrm rot="5400000">
        <a:off x="9521190" y="950976"/>
        <a:ext cx="2212763" cy="2852928"/>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48DB6D-4846-466A-A7C7-E414903F51FC}">
      <dsp:nvSpPr>
        <dsp:cNvPr id="0" name=""/>
        <dsp:cNvSpPr/>
      </dsp:nvSpPr>
      <dsp:spPr>
        <a:xfrm>
          <a:off x="815814" y="0"/>
          <a:ext cx="9245899" cy="4650685"/>
        </a:xfrm>
        <a:prstGeom prst="rightArrow">
          <a:avLst/>
        </a:prstGeom>
        <a:solidFill>
          <a:schemeClr val="accent3">
            <a:tint val="40000"/>
            <a:hueOff val="0"/>
            <a:satOff val="0"/>
            <a:lumOff val="0"/>
            <a:alphaOff val="0"/>
          </a:schemeClr>
        </a:solidFill>
        <a:ln>
          <a:noFill/>
        </a:ln>
        <a:effectLst>
          <a:blur/>
        </a:effectLst>
      </dsp:spPr>
      <dsp:style>
        <a:lnRef idx="0">
          <a:scrgbClr r="0" g="0" b="0"/>
        </a:lnRef>
        <a:fillRef idx="1">
          <a:scrgbClr r="0" g="0" b="0"/>
        </a:fillRef>
        <a:effectRef idx="2">
          <a:scrgbClr r="0" g="0" b="0"/>
        </a:effectRef>
        <a:fontRef idx="minor"/>
      </dsp:style>
    </dsp:sp>
    <dsp:sp modelId="{67E044F9-0CA4-4B6F-A4A2-1121285BDE75}">
      <dsp:nvSpPr>
        <dsp:cNvPr id="0" name=""/>
        <dsp:cNvSpPr/>
      </dsp:nvSpPr>
      <dsp:spPr>
        <a:xfrm>
          <a:off x="5444" y="1395205"/>
          <a:ext cx="2618467" cy="1860274"/>
        </a:xfrm>
        <a:prstGeom prst="roundRect">
          <a:avLst/>
        </a:prstGeom>
        <a:solidFill>
          <a:schemeClr val="accent3">
            <a:alpha val="90000"/>
            <a:hueOff val="0"/>
            <a:satOff val="0"/>
            <a:lumOff val="0"/>
            <a:alphaOff val="0"/>
          </a:schemeClr>
        </a:solidFill>
        <a:ln>
          <a:noFill/>
        </a:ln>
        <a:effectLst>
          <a:fillOverlay blend="darken">
            <a:solidFill>
              <a:schemeClr val="accent3">
                <a:alpha val="90000"/>
                <a:hueOff val="0"/>
                <a:satOff val="0"/>
                <a:lumOff val="0"/>
                <a:alphaOff val="0"/>
                <a:shade val="30000"/>
              </a:schemeClr>
            </a:solidFill>
          </a:fillOverlay>
        </a:effectLst>
      </dsp:spPr>
      <dsp:style>
        <a:lnRef idx="0">
          <a:scrgbClr r="0" g="0" b="0"/>
        </a:lnRef>
        <a:fillRef idx="3">
          <a:scrgbClr r="0" g="0" b="0"/>
        </a:fillRef>
        <a:effectRef idx="3">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solidFill>
                <a:schemeClr val="bg1"/>
              </a:solidFill>
              <a:latin typeface="Poppins"/>
              <a:ea typeface="+mn-ea"/>
              <a:cs typeface="Poppins"/>
            </a:rPr>
            <a:t>Immediately after a seizure starts </a:t>
          </a:r>
        </a:p>
      </dsp:txBody>
      <dsp:txXfrm>
        <a:off x="96255" y="1486016"/>
        <a:ext cx="2436845" cy="1678652"/>
      </dsp:txXfrm>
    </dsp:sp>
    <dsp:sp modelId="{6148BFA0-1B1A-41ED-A72F-9114026B29F3}">
      <dsp:nvSpPr>
        <dsp:cNvPr id="0" name=""/>
        <dsp:cNvSpPr/>
      </dsp:nvSpPr>
      <dsp:spPr>
        <a:xfrm>
          <a:off x="2754835" y="1395205"/>
          <a:ext cx="2618467" cy="1860274"/>
        </a:xfrm>
        <a:prstGeom prst="roundRect">
          <a:avLst/>
        </a:prstGeom>
        <a:solidFill>
          <a:schemeClr val="accent3">
            <a:alpha val="90000"/>
            <a:hueOff val="0"/>
            <a:satOff val="0"/>
            <a:lumOff val="0"/>
            <a:alphaOff val="-13333"/>
          </a:schemeClr>
        </a:solidFill>
        <a:ln>
          <a:noFill/>
        </a:ln>
        <a:effectLst>
          <a:fillOverlay blend="darken">
            <a:solidFill>
              <a:schemeClr val="accent3">
                <a:alpha val="90000"/>
                <a:hueOff val="0"/>
                <a:satOff val="0"/>
                <a:lumOff val="0"/>
                <a:alphaOff val="-13333"/>
                <a:shade val="30000"/>
              </a:schemeClr>
            </a:solidFill>
          </a:fillOverlay>
        </a:effectLst>
      </dsp:spPr>
      <dsp:style>
        <a:lnRef idx="0">
          <a:scrgbClr r="0" g="0" b="0"/>
        </a:lnRef>
        <a:fillRef idx="3">
          <a:scrgbClr r="0" g="0" b="0"/>
        </a:fillRef>
        <a:effectRef idx="3">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solidFill>
                <a:schemeClr val="bg1"/>
              </a:solidFill>
              <a:latin typeface="Poppins"/>
              <a:ea typeface="+mn-ea"/>
              <a:cs typeface="Poppins"/>
            </a:rPr>
            <a:t>After 2 min </a:t>
          </a:r>
        </a:p>
      </dsp:txBody>
      <dsp:txXfrm>
        <a:off x="2845646" y="1486016"/>
        <a:ext cx="2436845" cy="1678652"/>
      </dsp:txXfrm>
    </dsp:sp>
    <dsp:sp modelId="{84F8E3DF-5F9F-490C-9A3B-D54CF3F9D1B4}">
      <dsp:nvSpPr>
        <dsp:cNvPr id="0" name=""/>
        <dsp:cNvSpPr/>
      </dsp:nvSpPr>
      <dsp:spPr>
        <a:xfrm>
          <a:off x="5504226" y="1395205"/>
          <a:ext cx="2618467" cy="1860274"/>
        </a:xfrm>
        <a:prstGeom prst="roundRect">
          <a:avLst/>
        </a:prstGeom>
        <a:solidFill>
          <a:schemeClr val="accent3">
            <a:alpha val="90000"/>
            <a:hueOff val="0"/>
            <a:satOff val="0"/>
            <a:lumOff val="0"/>
            <a:alphaOff val="-26667"/>
          </a:schemeClr>
        </a:solidFill>
        <a:ln>
          <a:noFill/>
        </a:ln>
        <a:effectLst>
          <a:fillOverlay blend="darken">
            <a:solidFill>
              <a:schemeClr val="accent3">
                <a:alpha val="90000"/>
                <a:hueOff val="0"/>
                <a:satOff val="0"/>
                <a:lumOff val="0"/>
                <a:alphaOff val="-26667"/>
                <a:shade val="30000"/>
              </a:schemeClr>
            </a:solidFill>
          </a:fillOverlay>
        </a:effectLst>
      </dsp:spPr>
      <dsp:style>
        <a:lnRef idx="0">
          <a:scrgbClr r="0" g="0" b="0"/>
        </a:lnRef>
        <a:fillRef idx="3">
          <a:scrgbClr r="0" g="0" b="0"/>
        </a:fillRef>
        <a:effectRef idx="3">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solidFill>
                <a:schemeClr val="bg1"/>
              </a:solidFill>
              <a:latin typeface="Poppins"/>
              <a:ea typeface="+mn-ea"/>
              <a:cs typeface="Poppins"/>
            </a:rPr>
            <a:t>After 3-5 min </a:t>
          </a:r>
        </a:p>
      </dsp:txBody>
      <dsp:txXfrm>
        <a:off x="5595037" y="1486016"/>
        <a:ext cx="2436845" cy="1678652"/>
      </dsp:txXfrm>
    </dsp:sp>
    <dsp:sp modelId="{5D8F2F24-85AD-47EE-AEF9-8E670E9F09AD}">
      <dsp:nvSpPr>
        <dsp:cNvPr id="0" name=""/>
        <dsp:cNvSpPr/>
      </dsp:nvSpPr>
      <dsp:spPr>
        <a:xfrm>
          <a:off x="8253617" y="1395205"/>
          <a:ext cx="2618467" cy="1860274"/>
        </a:xfrm>
        <a:prstGeom prst="roundRect">
          <a:avLst/>
        </a:prstGeom>
        <a:solidFill>
          <a:schemeClr val="accent3">
            <a:alpha val="90000"/>
            <a:hueOff val="0"/>
            <a:satOff val="0"/>
            <a:lumOff val="0"/>
            <a:alphaOff val="-40000"/>
          </a:schemeClr>
        </a:solidFill>
        <a:ln>
          <a:noFill/>
        </a:ln>
        <a:effectLst>
          <a:fillOverlay blend="darken">
            <a:solidFill>
              <a:schemeClr val="accent3">
                <a:alpha val="90000"/>
                <a:hueOff val="0"/>
                <a:satOff val="0"/>
                <a:lumOff val="0"/>
                <a:alphaOff val="-40000"/>
                <a:shade val="30000"/>
              </a:schemeClr>
            </a:solidFill>
          </a:fillOverlay>
        </a:effectLst>
      </dsp:spPr>
      <dsp:style>
        <a:lnRef idx="0">
          <a:scrgbClr r="0" g="0" b="0"/>
        </a:lnRef>
        <a:fillRef idx="3">
          <a:scrgbClr r="0" g="0" b="0"/>
        </a:fillRef>
        <a:effectRef idx="3">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solidFill>
                <a:schemeClr val="bg1"/>
              </a:solidFill>
              <a:latin typeface="Poppins"/>
              <a:ea typeface="+mn-ea"/>
              <a:cs typeface="Poppins"/>
            </a:rPr>
            <a:t>After 5 min</a:t>
          </a:r>
          <a:r>
            <a:rPr lang="en-US" sz="2600" kern="1200">
              <a:solidFill>
                <a:schemeClr val="tx1"/>
              </a:solidFill>
              <a:latin typeface="Poppins"/>
              <a:ea typeface="+mn-ea"/>
              <a:cs typeface="Poppins"/>
            </a:rPr>
            <a:t> </a:t>
          </a:r>
        </a:p>
      </dsp:txBody>
      <dsp:txXfrm>
        <a:off x="8344428" y="1486016"/>
        <a:ext cx="2436845" cy="1678652"/>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B7C6B4-7915-44EF-93D1-0695590B8BE4}">
      <dsp:nvSpPr>
        <dsp:cNvPr id="0" name=""/>
        <dsp:cNvSpPr/>
      </dsp:nvSpPr>
      <dsp:spPr>
        <a:xfrm>
          <a:off x="0" y="67001"/>
          <a:ext cx="11740260" cy="561600"/>
        </a:xfrm>
        <a:prstGeom prst="roundRect">
          <a:avLst/>
        </a:prstGeom>
        <a:solidFill>
          <a:schemeClr val="accent4">
            <a:hueOff val="0"/>
            <a:satOff val="0"/>
            <a:lumOff val="0"/>
            <a:alphaOff val="0"/>
          </a:schemeClr>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0" i="0" kern="1200" baseline="0"/>
            <a:t>Current gaps exist in discussing SAPs and use of rescue medications: </a:t>
          </a:r>
          <a:endParaRPr lang="en-US" sz="1600" kern="1200"/>
        </a:p>
      </dsp:txBody>
      <dsp:txXfrm>
        <a:off x="27415" y="94416"/>
        <a:ext cx="11685430" cy="506770"/>
      </dsp:txXfrm>
    </dsp:sp>
    <dsp:sp modelId="{04088F42-0D6F-440A-9B59-9008208E917C}">
      <dsp:nvSpPr>
        <dsp:cNvPr id="0" name=""/>
        <dsp:cNvSpPr/>
      </dsp:nvSpPr>
      <dsp:spPr>
        <a:xfrm>
          <a:off x="0" y="628601"/>
          <a:ext cx="11740260" cy="496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72753" tIns="20320" rIns="113792" bIns="20320" numCol="1" spcCol="1270" anchor="t" anchorCtr="0">
          <a:noAutofit/>
        </a:bodyPr>
        <a:lstStyle/>
        <a:p>
          <a:pPr marL="228600" lvl="1" indent="-228600" algn="l" defTabSz="711200">
            <a:lnSpc>
              <a:spcPct val="90000"/>
            </a:lnSpc>
            <a:spcBef>
              <a:spcPct val="0"/>
            </a:spcBef>
            <a:spcAft>
              <a:spcPct val="20000"/>
            </a:spcAft>
            <a:buSzPct val="75000"/>
            <a:buFontTx/>
            <a:buBlip>
              <a:blip xmlns:r="http://schemas.openxmlformats.org/officeDocument/2006/relationships" r:embed="rId1">
                <a:extLst>
                  <a:ext uri="{96DAC541-7B7A-43D3-8B79-37D633B846F1}">
                    <asvg:svgBlip xmlns:asvg="http://schemas.microsoft.com/office/drawing/2016/SVG/main" r:embed="rId2"/>
                  </a:ext>
                </a:extLst>
              </a:blip>
            </a:buBlip>
          </a:pPr>
          <a:r>
            <a:rPr lang="en-US" sz="1600" b="0" i="0" kern="1200" baseline="0"/>
            <a:t>How adults vs pediatric patients are managed acutely for their seizures</a:t>
          </a:r>
          <a:endParaRPr lang="en-US" sz="1600" kern="1200"/>
        </a:p>
      </dsp:txBody>
      <dsp:txXfrm>
        <a:off x="0" y="628601"/>
        <a:ext cx="11740260" cy="496800"/>
      </dsp:txXfrm>
    </dsp:sp>
    <dsp:sp modelId="{783A055B-7295-47EC-BB35-1FA8C5845CC7}">
      <dsp:nvSpPr>
        <dsp:cNvPr id="0" name=""/>
        <dsp:cNvSpPr/>
      </dsp:nvSpPr>
      <dsp:spPr>
        <a:xfrm>
          <a:off x="0" y="1125401"/>
          <a:ext cx="11740260" cy="561600"/>
        </a:xfrm>
        <a:prstGeom prst="roundRect">
          <a:avLst/>
        </a:prstGeom>
        <a:solidFill>
          <a:schemeClr val="accent4">
            <a:hueOff val="0"/>
            <a:satOff val="0"/>
            <a:lumOff val="0"/>
            <a:alphaOff val="0"/>
          </a:schemeClr>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0" i="0" kern="1200" baseline="0"/>
            <a:t>Different approaches may be better suited for different age groups and populations with different demands</a:t>
          </a:r>
          <a:endParaRPr lang="en-US" sz="1600" kern="1200"/>
        </a:p>
      </dsp:txBody>
      <dsp:txXfrm>
        <a:off x="27415" y="1152816"/>
        <a:ext cx="11685430" cy="506770"/>
      </dsp:txXfrm>
    </dsp:sp>
    <dsp:sp modelId="{EC095C88-8697-4D57-8E28-DEBBBCEC40A0}">
      <dsp:nvSpPr>
        <dsp:cNvPr id="0" name=""/>
        <dsp:cNvSpPr/>
      </dsp:nvSpPr>
      <dsp:spPr>
        <a:xfrm>
          <a:off x="0" y="1687001"/>
          <a:ext cx="11740260" cy="496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72753" tIns="20320" rIns="113792" bIns="20320" numCol="1" spcCol="1270" anchor="t" anchorCtr="0">
          <a:noAutofit/>
        </a:bodyPr>
        <a:lstStyle/>
        <a:p>
          <a:pPr marL="228600" lvl="1" indent="-228600" algn="l" defTabSz="711200">
            <a:lnSpc>
              <a:spcPct val="90000"/>
            </a:lnSpc>
            <a:spcBef>
              <a:spcPct val="0"/>
            </a:spcBef>
            <a:spcAft>
              <a:spcPct val="20000"/>
            </a:spcAft>
            <a:buSzPct val="75000"/>
            <a:buFontTx/>
            <a:buBlip>
              <a:blip xmlns:r="http://schemas.openxmlformats.org/officeDocument/2006/relationships" r:embed="rId1">
                <a:extLst>
                  <a:ext uri="{96DAC541-7B7A-43D3-8B79-37D633B846F1}">
                    <asvg:svgBlip xmlns:asvg="http://schemas.microsoft.com/office/drawing/2016/SVG/main" r:embed="rId2"/>
                  </a:ext>
                </a:extLst>
              </a:blip>
            </a:buBlip>
          </a:pPr>
          <a:r>
            <a:rPr lang="en-US" sz="1600" b="0" i="0" kern="1200" baseline="0" err="1"/>
            <a:t>eg</a:t>
          </a:r>
          <a:r>
            <a:rPr lang="en-US" sz="1600" b="0" i="0" kern="1200" baseline="0"/>
            <a:t>, schools and summer camps vs work environment and group homes</a:t>
          </a:r>
          <a:endParaRPr lang="en-US" sz="1600" kern="1200"/>
        </a:p>
      </dsp:txBody>
      <dsp:txXfrm>
        <a:off x="0" y="1687001"/>
        <a:ext cx="11740260" cy="496800"/>
      </dsp:txXfrm>
    </dsp:sp>
    <dsp:sp modelId="{C2B5A3A6-415B-4E48-BD14-C9F7D29FAC25}">
      <dsp:nvSpPr>
        <dsp:cNvPr id="0" name=""/>
        <dsp:cNvSpPr/>
      </dsp:nvSpPr>
      <dsp:spPr>
        <a:xfrm>
          <a:off x="0" y="2183801"/>
          <a:ext cx="11740260" cy="561600"/>
        </a:xfrm>
        <a:prstGeom prst="roundRect">
          <a:avLst/>
        </a:prstGeom>
        <a:solidFill>
          <a:schemeClr val="accent4">
            <a:hueOff val="0"/>
            <a:satOff val="0"/>
            <a:lumOff val="0"/>
            <a:alphaOff val="0"/>
          </a:schemeClr>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0" i="0" kern="1200" baseline="0"/>
            <a:t>Lack of knowledge about when and how to develop and implement an SAP and use seizure rescue medications</a:t>
          </a:r>
          <a:endParaRPr lang="en-US" sz="1600" kern="1200"/>
        </a:p>
      </dsp:txBody>
      <dsp:txXfrm>
        <a:off x="27415" y="2211216"/>
        <a:ext cx="11685430" cy="506770"/>
      </dsp:txXfrm>
    </dsp:sp>
    <dsp:sp modelId="{C3312524-8E6E-465F-8168-72BBC4BC5CEE}">
      <dsp:nvSpPr>
        <dsp:cNvPr id="0" name=""/>
        <dsp:cNvSpPr/>
      </dsp:nvSpPr>
      <dsp:spPr>
        <a:xfrm>
          <a:off x="0" y="2831801"/>
          <a:ext cx="11740260" cy="561600"/>
        </a:xfrm>
        <a:prstGeom prst="roundRect">
          <a:avLst/>
        </a:prstGeom>
        <a:solidFill>
          <a:schemeClr val="accent4">
            <a:hueOff val="0"/>
            <a:satOff val="0"/>
            <a:lumOff val="0"/>
            <a:alphaOff val="0"/>
          </a:schemeClr>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0" i="0" kern="1200" baseline="0"/>
            <a:t>Differences in training programs on how to manage seizure emergencies</a:t>
          </a:r>
          <a:endParaRPr lang="en-US" sz="1600" kern="1200"/>
        </a:p>
      </dsp:txBody>
      <dsp:txXfrm>
        <a:off x="27415" y="2859216"/>
        <a:ext cx="11685430" cy="506770"/>
      </dsp:txXfrm>
    </dsp:sp>
    <dsp:sp modelId="{E41A6C75-E90B-47C7-8F28-7981274AB7F2}">
      <dsp:nvSpPr>
        <dsp:cNvPr id="0" name=""/>
        <dsp:cNvSpPr/>
      </dsp:nvSpPr>
      <dsp:spPr>
        <a:xfrm>
          <a:off x="0" y="3479801"/>
          <a:ext cx="11740260" cy="561600"/>
        </a:xfrm>
        <a:prstGeom prst="roundRect">
          <a:avLst/>
        </a:prstGeom>
        <a:solidFill>
          <a:schemeClr val="accent4">
            <a:hueOff val="0"/>
            <a:satOff val="0"/>
            <a:lumOff val="0"/>
            <a:alphaOff val="0"/>
          </a:schemeClr>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0" i="0" kern="1200" baseline="0"/>
            <a:t>Different practices between general neurologists and epilepsy centers </a:t>
          </a:r>
          <a:endParaRPr lang="en-US" sz="1600" kern="1200"/>
        </a:p>
      </dsp:txBody>
      <dsp:txXfrm>
        <a:off x="27415" y="3507216"/>
        <a:ext cx="11685430" cy="506770"/>
      </dsp:txXfrm>
    </dsp:sp>
    <dsp:sp modelId="{B03C4E60-814C-4B59-9C02-0F86474E670F}">
      <dsp:nvSpPr>
        <dsp:cNvPr id="0" name=""/>
        <dsp:cNvSpPr/>
      </dsp:nvSpPr>
      <dsp:spPr>
        <a:xfrm>
          <a:off x="0" y="4127801"/>
          <a:ext cx="11740260" cy="561600"/>
        </a:xfrm>
        <a:prstGeom prst="roundRect">
          <a:avLst/>
        </a:prstGeom>
        <a:solidFill>
          <a:schemeClr val="accent4">
            <a:hueOff val="0"/>
            <a:satOff val="0"/>
            <a:lumOff val="0"/>
            <a:alphaOff val="0"/>
          </a:schemeClr>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0" i="0" kern="1200" baseline="0"/>
            <a:t>Limited knowledge of how to promote awareness of seizure clusters</a:t>
          </a:r>
          <a:endParaRPr lang="en-US" sz="1600" kern="1200"/>
        </a:p>
      </dsp:txBody>
      <dsp:txXfrm>
        <a:off x="27415" y="4155216"/>
        <a:ext cx="11685430" cy="50677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591939-53A0-4A19-AF36-1C10EE9F021D}">
      <dsp:nvSpPr>
        <dsp:cNvPr id="0" name=""/>
        <dsp:cNvSpPr/>
      </dsp:nvSpPr>
      <dsp:spPr>
        <a:xfrm>
          <a:off x="0" y="0"/>
          <a:ext cx="4754880" cy="4754880"/>
        </a:xfrm>
        <a:prstGeom prst="pie">
          <a:avLst>
            <a:gd name="adj1" fmla="val 5400000"/>
            <a:gd name="adj2" fmla="val 16200000"/>
          </a:avLst>
        </a:prstGeom>
        <a:solidFill>
          <a:schemeClr val="accent5">
            <a:shade val="80000"/>
            <a:hueOff val="0"/>
            <a:satOff val="0"/>
            <a:lumOff val="0"/>
            <a:alphaOff val="0"/>
          </a:schemeClr>
        </a:solidFill>
        <a:ln w="31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0712671-79B4-4687-BBFE-CA3693FBBC17}">
      <dsp:nvSpPr>
        <dsp:cNvPr id="0" name=""/>
        <dsp:cNvSpPr/>
      </dsp:nvSpPr>
      <dsp:spPr>
        <a:xfrm>
          <a:off x="2377440" y="0"/>
          <a:ext cx="9362820" cy="4754880"/>
        </a:xfrm>
        <a:prstGeom prst="rect">
          <a:avLst/>
        </a:prstGeom>
        <a:solidFill>
          <a:schemeClr val="lt1">
            <a:alpha val="90000"/>
            <a:hueOff val="0"/>
            <a:satOff val="0"/>
            <a:lumOff val="0"/>
            <a:alphaOff val="0"/>
          </a:schemeClr>
        </a:solidFill>
        <a:ln w="3175"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0" i="0" kern="1200" baseline="0"/>
            <a:t>Variable absorption and bioavailability with rectal administration</a:t>
          </a:r>
          <a:endParaRPr lang="en-US" sz="1800" kern="1200"/>
        </a:p>
      </dsp:txBody>
      <dsp:txXfrm>
        <a:off x="2377440" y="0"/>
        <a:ext cx="4681410" cy="1426467"/>
      </dsp:txXfrm>
    </dsp:sp>
    <dsp:sp modelId="{B26DF2E9-4CB9-4B3A-9510-BFC8F8D1C030}">
      <dsp:nvSpPr>
        <dsp:cNvPr id="0" name=""/>
        <dsp:cNvSpPr/>
      </dsp:nvSpPr>
      <dsp:spPr>
        <a:xfrm>
          <a:off x="832105" y="1426467"/>
          <a:ext cx="3090668" cy="3090668"/>
        </a:xfrm>
        <a:prstGeom prst="pie">
          <a:avLst>
            <a:gd name="adj1" fmla="val 5400000"/>
            <a:gd name="adj2" fmla="val 16200000"/>
          </a:avLst>
        </a:prstGeom>
        <a:solidFill>
          <a:schemeClr val="accent5">
            <a:shade val="80000"/>
            <a:hueOff val="-256964"/>
            <a:satOff val="-14159"/>
            <a:lumOff val="15708"/>
            <a:alphaOff val="0"/>
          </a:schemeClr>
        </a:solidFill>
        <a:ln w="31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D713EAE-1C2A-4DFA-AB0B-5BC97947A084}">
      <dsp:nvSpPr>
        <dsp:cNvPr id="0" name=""/>
        <dsp:cNvSpPr/>
      </dsp:nvSpPr>
      <dsp:spPr>
        <a:xfrm>
          <a:off x="2377440" y="1426467"/>
          <a:ext cx="9362820" cy="3090668"/>
        </a:xfrm>
        <a:prstGeom prst="rect">
          <a:avLst/>
        </a:prstGeom>
        <a:solidFill>
          <a:schemeClr val="lt1">
            <a:alpha val="90000"/>
            <a:hueOff val="0"/>
            <a:satOff val="0"/>
            <a:lumOff val="0"/>
            <a:alphaOff val="0"/>
          </a:schemeClr>
        </a:solidFill>
        <a:ln w="3175" cap="flat" cmpd="sng" algn="ctr">
          <a:solidFill>
            <a:schemeClr val="accent5">
              <a:shade val="80000"/>
              <a:hueOff val="-256964"/>
              <a:satOff val="-14159"/>
              <a:lumOff val="1570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0" i="0" kern="1200" baseline="0"/>
            <a:t>Nasal administration is more convenient in public settings whereas rectal administration has poor social acceptability</a:t>
          </a:r>
          <a:endParaRPr lang="en-US" sz="1800" kern="1200"/>
        </a:p>
      </dsp:txBody>
      <dsp:txXfrm>
        <a:off x="2377440" y="1426467"/>
        <a:ext cx="4681410" cy="1426462"/>
      </dsp:txXfrm>
    </dsp:sp>
    <dsp:sp modelId="{14518C00-A6F9-4ED9-9BAF-B3C3D1BF589C}">
      <dsp:nvSpPr>
        <dsp:cNvPr id="0" name=""/>
        <dsp:cNvSpPr/>
      </dsp:nvSpPr>
      <dsp:spPr>
        <a:xfrm>
          <a:off x="1664208" y="2852929"/>
          <a:ext cx="1426462" cy="1426462"/>
        </a:xfrm>
        <a:prstGeom prst="pie">
          <a:avLst>
            <a:gd name="adj1" fmla="val 5400000"/>
            <a:gd name="adj2" fmla="val 16200000"/>
          </a:avLst>
        </a:prstGeom>
        <a:solidFill>
          <a:schemeClr val="accent5">
            <a:shade val="80000"/>
            <a:hueOff val="-513929"/>
            <a:satOff val="-28318"/>
            <a:lumOff val="31416"/>
            <a:alphaOff val="0"/>
          </a:schemeClr>
        </a:solidFill>
        <a:ln w="31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0E7B591-7D31-4A72-A038-D1107C9F4D98}">
      <dsp:nvSpPr>
        <dsp:cNvPr id="0" name=""/>
        <dsp:cNvSpPr/>
      </dsp:nvSpPr>
      <dsp:spPr>
        <a:xfrm>
          <a:off x="2377440" y="2852929"/>
          <a:ext cx="9362820" cy="1426462"/>
        </a:xfrm>
        <a:prstGeom prst="rect">
          <a:avLst/>
        </a:prstGeom>
        <a:solidFill>
          <a:schemeClr val="lt1">
            <a:alpha val="90000"/>
            <a:hueOff val="0"/>
            <a:satOff val="0"/>
            <a:lumOff val="0"/>
            <a:alphaOff val="0"/>
          </a:schemeClr>
        </a:solidFill>
        <a:ln w="3175" cap="flat" cmpd="sng" algn="ctr">
          <a:solidFill>
            <a:schemeClr val="accent5">
              <a:shade val="80000"/>
              <a:hueOff val="-513929"/>
              <a:satOff val="-28318"/>
              <a:lumOff val="3141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0" i="0" kern="1200" baseline="0"/>
            <a:t>Nasal administration more comfortable and simpler to administer in the midst of a seizure</a:t>
          </a:r>
          <a:endParaRPr lang="en-US" sz="1800" kern="1200"/>
        </a:p>
      </dsp:txBody>
      <dsp:txXfrm>
        <a:off x="2377440" y="2852929"/>
        <a:ext cx="4681410" cy="1426462"/>
      </dsp:txXfrm>
    </dsp:sp>
    <dsp:sp modelId="{A41CB6AF-1FA2-49BF-975D-6272AD74BD94}">
      <dsp:nvSpPr>
        <dsp:cNvPr id="0" name=""/>
        <dsp:cNvSpPr/>
      </dsp:nvSpPr>
      <dsp:spPr>
        <a:xfrm>
          <a:off x="7058850" y="2852929"/>
          <a:ext cx="4681410" cy="1426462"/>
        </a:xfrm>
        <a:prstGeom prst="rect">
          <a:avLst/>
        </a:prstGeom>
        <a:noFill/>
        <a:ln w="3175"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228600" lvl="1" indent="-228600" algn="l" defTabSz="800100">
            <a:lnSpc>
              <a:spcPct val="90000"/>
            </a:lnSpc>
            <a:spcBef>
              <a:spcPct val="0"/>
            </a:spcBef>
            <a:spcAft>
              <a:spcPct val="15000"/>
            </a:spcAft>
            <a:buSzPct val="75000"/>
            <a:buFontTx/>
            <a:buBlip>
              <a:blip xmlns:r="http://schemas.openxmlformats.org/officeDocument/2006/relationships" r:embed="rId1">
                <a:extLst>
                  <a:ext uri="{96DAC541-7B7A-43D3-8B79-37D633B846F1}">
                    <asvg:svgBlip xmlns:asvg="http://schemas.microsoft.com/office/drawing/2016/SVG/main" r:embed="rId2"/>
                  </a:ext>
                </a:extLst>
              </a:blip>
            </a:buBlip>
          </a:pPr>
          <a:r>
            <a:rPr lang="en-US" sz="1800" b="0" i="0" kern="1200" baseline="0"/>
            <a:t>FDA deemed diazepam nasal spray “clinically superior” in 2019 over the rectal formulation due to improved ease of administration</a:t>
          </a:r>
          <a:endParaRPr lang="en-US" sz="1800" kern="1200"/>
        </a:p>
      </dsp:txBody>
      <dsp:txXfrm>
        <a:off x="7058850" y="2852929"/>
        <a:ext cx="4681410" cy="1426462"/>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1A6ADF-69D7-4ABB-81B9-24031DCF93F7}">
      <dsp:nvSpPr>
        <dsp:cNvPr id="0" name=""/>
        <dsp:cNvSpPr/>
      </dsp:nvSpPr>
      <dsp:spPr>
        <a:xfrm>
          <a:off x="0" y="0"/>
          <a:ext cx="9392208" cy="1047414"/>
        </a:xfrm>
        <a:prstGeom prst="roundRect">
          <a:avLst>
            <a:gd name="adj" fmla="val 10000"/>
          </a:avLst>
        </a:prstGeom>
        <a:solidFill>
          <a:schemeClr val="accent1"/>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solidFill>
                <a:schemeClr val="bg2"/>
              </a:solidFill>
              <a:latin typeface="Poppins" panose="00000500000000000000" pitchFamily="2" charset="0"/>
              <a:ea typeface="Calibri" panose="020F0502020204030204" pitchFamily="34" charset="0"/>
              <a:cs typeface="Poppins" panose="00000500000000000000" pitchFamily="2" charset="0"/>
            </a:rPr>
            <a:t>This is a medical emergency</a:t>
          </a:r>
        </a:p>
      </dsp:txBody>
      <dsp:txXfrm>
        <a:off x="30678" y="30678"/>
        <a:ext cx="8173458" cy="986058"/>
      </dsp:txXfrm>
    </dsp:sp>
    <dsp:sp modelId="{3F601417-693B-48A1-A168-E8B9CA32F5BE}">
      <dsp:nvSpPr>
        <dsp:cNvPr id="0" name=""/>
        <dsp:cNvSpPr/>
      </dsp:nvSpPr>
      <dsp:spPr>
        <a:xfrm>
          <a:off x="786597" y="1237854"/>
          <a:ext cx="9392208" cy="1047414"/>
        </a:xfrm>
        <a:prstGeom prst="roundRect">
          <a:avLst>
            <a:gd name="adj" fmla="val 10000"/>
          </a:avLst>
        </a:prstGeom>
        <a:solidFill>
          <a:schemeClr val="accent6"/>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solidFill>
                <a:schemeClr val="bg2"/>
              </a:solidFill>
              <a:latin typeface="Poppins" panose="00000500000000000000" pitchFamily="2" charset="0"/>
              <a:ea typeface="Calibri" panose="020F0502020204030204" pitchFamily="34" charset="0"/>
              <a:cs typeface="Poppins" panose="00000500000000000000" pitchFamily="2" charset="0"/>
            </a:rPr>
            <a:t>Have a treatment plan</a:t>
          </a:r>
        </a:p>
      </dsp:txBody>
      <dsp:txXfrm>
        <a:off x="817275" y="1268532"/>
        <a:ext cx="7863434" cy="986058"/>
      </dsp:txXfrm>
    </dsp:sp>
    <dsp:sp modelId="{44DA1E4C-0892-40D8-AC41-43C682475781}">
      <dsp:nvSpPr>
        <dsp:cNvPr id="0" name=""/>
        <dsp:cNvSpPr/>
      </dsp:nvSpPr>
      <dsp:spPr>
        <a:xfrm>
          <a:off x="1561454" y="2475708"/>
          <a:ext cx="9392208" cy="1047414"/>
        </a:xfrm>
        <a:prstGeom prst="roundRect">
          <a:avLst>
            <a:gd name="adj" fmla="val 10000"/>
          </a:avLst>
        </a:prstGeom>
        <a:solidFill>
          <a:schemeClr val="accent2"/>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solidFill>
                <a:schemeClr val="bg2"/>
              </a:solidFill>
              <a:latin typeface="Poppins" panose="00000500000000000000" pitchFamily="2" charset="0"/>
              <a:ea typeface="Calibri" panose="020F0502020204030204" pitchFamily="34" charset="0"/>
              <a:cs typeface="Poppins" panose="00000500000000000000" pitchFamily="2" charset="0"/>
            </a:rPr>
            <a:t>You can do it</a:t>
          </a:r>
        </a:p>
      </dsp:txBody>
      <dsp:txXfrm>
        <a:off x="1592132" y="2506386"/>
        <a:ext cx="7875175" cy="986058"/>
      </dsp:txXfrm>
    </dsp:sp>
    <dsp:sp modelId="{1C3C3B96-6C2A-46DB-964F-5819496B5462}">
      <dsp:nvSpPr>
        <dsp:cNvPr id="0" name=""/>
        <dsp:cNvSpPr/>
      </dsp:nvSpPr>
      <dsp:spPr>
        <a:xfrm>
          <a:off x="2348051" y="3713562"/>
          <a:ext cx="9392208" cy="1047414"/>
        </a:xfrm>
        <a:prstGeom prst="roundRect">
          <a:avLst>
            <a:gd name="adj" fmla="val 10000"/>
          </a:avLst>
        </a:prstGeom>
        <a:solidFill>
          <a:schemeClr val="accent3"/>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solidFill>
                <a:schemeClr val="bg2"/>
              </a:solidFill>
              <a:latin typeface="Poppins" panose="00000500000000000000" pitchFamily="2" charset="0"/>
              <a:ea typeface="Calibri" panose="020F0502020204030204" pitchFamily="34" charset="0"/>
              <a:cs typeface="Poppins" panose="00000500000000000000" pitchFamily="2" charset="0"/>
            </a:rPr>
            <a:t>Stay calm</a:t>
          </a:r>
        </a:p>
        <a:p>
          <a:pPr marL="171450" lvl="1" indent="-171450" algn="l" defTabSz="711200">
            <a:lnSpc>
              <a:spcPct val="90000"/>
            </a:lnSpc>
            <a:spcBef>
              <a:spcPct val="0"/>
            </a:spcBef>
            <a:spcAft>
              <a:spcPct val="15000"/>
            </a:spcAft>
            <a:buFont typeface="Wingdings" panose="05000000000000000000" pitchFamily="2" charset="2"/>
            <a:buChar char="§"/>
          </a:pPr>
          <a:r>
            <a:rPr lang="en-US" sz="1600" kern="1200">
              <a:solidFill>
                <a:schemeClr val="bg2"/>
              </a:solidFill>
              <a:latin typeface="Poppins" panose="00000500000000000000" pitchFamily="2" charset="0"/>
              <a:ea typeface="Calibri" panose="020F0502020204030204" pitchFamily="34" charset="0"/>
              <a:cs typeface="Poppins" panose="00000500000000000000" pitchFamily="2" charset="0"/>
            </a:rPr>
            <a:t>All people with epilepsy should have an individualized emergency plan in place</a:t>
          </a:r>
        </a:p>
      </dsp:txBody>
      <dsp:txXfrm>
        <a:off x="2378729" y="3744240"/>
        <a:ext cx="7863434" cy="986058"/>
      </dsp:txXfrm>
    </dsp:sp>
    <dsp:sp modelId="{79368FEB-6E73-4093-AE5C-828CD9D7166F}">
      <dsp:nvSpPr>
        <dsp:cNvPr id="0" name=""/>
        <dsp:cNvSpPr/>
      </dsp:nvSpPr>
      <dsp:spPr>
        <a:xfrm>
          <a:off x="8711388" y="802224"/>
          <a:ext cx="680819" cy="680819"/>
        </a:xfrm>
        <a:prstGeom prst="downArrow">
          <a:avLst>
            <a:gd name="adj1" fmla="val 55000"/>
            <a:gd name="adj2" fmla="val 45000"/>
          </a:avLst>
        </a:prstGeom>
        <a:solidFill>
          <a:schemeClr val="tx1">
            <a:lumMod val="50000"/>
            <a:lumOff val="50000"/>
            <a:alpha val="90000"/>
          </a:schemeClr>
        </a:solidFill>
        <a:ln w="3175" cap="flat" cmpd="sng" algn="ctr">
          <a:solidFill>
            <a:schemeClr val="accent3">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solidFill>
              <a:srgbClr val="000000"/>
            </a:solidFill>
            <a:latin typeface="Poppins" panose="00000500000000000000" pitchFamily="2" charset="0"/>
            <a:ea typeface="+mn-ea"/>
            <a:cs typeface="Poppins" panose="00000500000000000000" pitchFamily="2" charset="0"/>
          </a:endParaRPr>
        </a:p>
      </dsp:txBody>
      <dsp:txXfrm>
        <a:off x="8864572" y="802224"/>
        <a:ext cx="374451" cy="512316"/>
      </dsp:txXfrm>
    </dsp:sp>
    <dsp:sp modelId="{57A47A79-E936-4CF0-9442-525DD8B55564}">
      <dsp:nvSpPr>
        <dsp:cNvPr id="0" name=""/>
        <dsp:cNvSpPr/>
      </dsp:nvSpPr>
      <dsp:spPr>
        <a:xfrm>
          <a:off x="9497985" y="2040078"/>
          <a:ext cx="680819" cy="680819"/>
        </a:xfrm>
        <a:prstGeom prst="downArrow">
          <a:avLst>
            <a:gd name="adj1" fmla="val 55000"/>
            <a:gd name="adj2" fmla="val 45000"/>
          </a:avLst>
        </a:prstGeom>
        <a:solidFill>
          <a:schemeClr val="tx1">
            <a:lumMod val="50000"/>
            <a:lumOff val="50000"/>
            <a:alpha val="90000"/>
          </a:schemeClr>
        </a:solidFill>
        <a:ln w="3175" cap="flat" cmpd="sng" algn="ctr">
          <a:solidFill>
            <a:schemeClr val="accent3">
              <a:tint val="40000"/>
              <a:alpha val="90000"/>
              <a:hueOff val="-2195181"/>
              <a:satOff val="-33033"/>
              <a:lumOff val="-4591"/>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solidFill>
              <a:srgbClr val="000000"/>
            </a:solidFill>
            <a:latin typeface="Poppins" panose="00000500000000000000" pitchFamily="2" charset="0"/>
            <a:ea typeface="+mn-ea"/>
            <a:cs typeface="Poppins" panose="00000500000000000000" pitchFamily="2" charset="0"/>
          </a:endParaRPr>
        </a:p>
      </dsp:txBody>
      <dsp:txXfrm>
        <a:off x="9651169" y="2040078"/>
        <a:ext cx="374451" cy="512316"/>
      </dsp:txXfrm>
    </dsp:sp>
    <dsp:sp modelId="{20E763B9-3229-47ED-B8A6-FAA483DECD51}">
      <dsp:nvSpPr>
        <dsp:cNvPr id="0" name=""/>
        <dsp:cNvSpPr/>
      </dsp:nvSpPr>
      <dsp:spPr>
        <a:xfrm>
          <a:off x="10272842" y="3277932"/>
          <a:ext cx="680819" cy="680819"/>
        </a:xfrm>
        <a:prstGeom prst="downArrow">
          <a:avLst>
            <a:gd name="adj1" fmla="val 55000"/>
            <a:gd name="adj2" fmla="val 45000"/>
          </a:avLst>
        </a:prstGeom>
        <a:solidFill>
          <a:schemeClr val="tx1">
            <a:lumMod val="50000"/>
            <a:lumOff val="50000"/>
            <a:alpha val="90000"/>
          </a:schemeClr>
        </a:solidFill>
        <a:ln w="3175" cap="flat" cmpd="sng" algn="ctr">
          <a:solidFill>
            <a:schemeClr val="accent3">
              <a:tint val="40000"/>
              <a:alpha val="90000"/>
              <a:hueOff val="-4390363"/>
              <a:satOff val="-66065"/>
              <a:lumOff val="-9182"/>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solidFill>
              <a:srgbClr val="000000"/>
            </a:solidFill>
            <a:latin typeface="Poppins" panose="00000500000000000000" pitchFamily="2" charset="0"/>
            <a:ea typeface="+mn-ea"/>
            <a:cs typeface="Poppins" panose="00000500000000000000" pitchFamily="2" charset="0"/>
          </a:endParaRPr>
        </a:p>
      </dsp:txBody>
      <dsp:txXfrm>
        <a:off x="10426026" y="3277932"/>
        <a:ext cx="374451" cy="512316"/>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143725-497D-5C4C-BEED-EABFBB5287F2}">
      <dsp:nvSpPr>
        <dsp:cNvPr id="0" name=""/>
        <dsp:cNvSpPr/>
      </dsp:nvSpPr>
      <dsp:spPr>
        <a:xfrm>
          <a:off x="3442" y="469470"/>
          <a:ext cx="2731114" cy="3823559"/>
        </a:xfrm>
        <a:prstGeom prst="rect">
          <a:avLst/>
        </a:prstGeom>
        <a:solidFill>
          <a:schemeClr val="accent1">
            <a:lumMod val="20000"/>
            <a:lumOff val="80000"/>
            <a:alpha val="90000"/>
          </a:schemeClr>
        </a:solidFill>
        <a:ln w="317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12928" tIns="330200" rIns="212928" bIns="330200" numCol="1" spcCol="1270" anchor="t" anchorCtr="0">
          <a:noAutofit/>
        </a:bodyPr>
        <a:lstStyle/>
        <a:p>
          <a:pPr marL="0" lvl="0" indent="0" algn="l" defTabSz="533400">
            <a:lnSpc>
              <a:spcPct val="90000"/>
            </a:lnSpc>
            <a:spcBef>
              <a:spcPct val="0"/>
            </a:spcBef>
            <a:spcAft>
              <a:spcPct val="35000"/>
            </a:spcAft>
            <a:buNone/>
          </a:pPr>
          <a:r>
            <a:rPr lang="en-US" sz="1200" b="0" i="0" kern="1200">
              <a:latin typeface="+mn-lt"/>
              <a:ea typeface="Calibri"/>
              <a:cs typeface="Calibri"/>
            </a:rPr>
            <a:t>If you are a caregiver of a child with seizures, give one to a school nurse so appropriate people will know what to do in the case of a seizure. Ensure your child knows you are doing this and is willing to participate in the process.</a:t>
          </a:r>
          <a:endParaRPr lang="en-US" sz="1200" kern="1200">
            <a:latin typeface="+mn-lt"/>
            <a:ea typeface="Calibri"/>
            <a:cs typeface="Calibri"/>
          </a:endParaRPr>
        </a:p>
      </dsp:txBody>
      <dsp:txXfrm>
        <a:off x="3442" y="1922422"/>
        <a:ext cx="2731114" cy="2294135"/>
      </dsp:txXfrm>
    </dsp:sp>
    <dsp:sp modelId="{B6B1188C-4ECE-5A45-B550-013E821D85ED}">
      <dsp:nvSpPr>
        <dsp:cNvPr id="0" name=""/>
        <dsp:cNvSpPr/>
      </dsp:nvSpPr>
      <dsp:spPr>
        <a:xfrm>
          <a:off x="795465" y="851826"/>
          <a:ext cx="1147067" cy="1147067"/>
        </a:xfrm>
        <a:prstGeom prst="ellipse">
          <a:avLst/>
        </a:prstGeom>
        <a:solidFill>
          <a:schemeClr val="accent1">
            <a:hueOff val="0"/>
            <a:satOff val="0"/>
            <a:lumOff val="0"/>
            <a:alphaOff val="0"/>
          </a:schemeClr>
        </a:solidFill>
        <a:ln w="3175" cap="flat" cmpd="sng" algn="ctr">
          <a:solidFill>
            <a:schemeClr val="accent1">
              <a:hueOff val="0"/>
              <a:satOff val="0"/>
              <a:lumOff val="0"/>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txBody>
        <a:bodyPr spcFirstLastPara="0" vert="horz" wrap="square" lIns="89430" tIns="12700" rIns="89430" bIns="12700" numCol="1" spcCol="1270" anchor="ctr" anchorCtr="0">
          <a:noAutofit/>
        </a:bodyPr>
        <a:lstStyle/>
        <a:p>
          <a:pPr marL="0" lvl="0" indent="0" algn="ctr" defTabSz="2133600">
            <a:lnSpc>
              <a:spcPct val="90000"/>
            </a:lnSpc>
            <a:spcBef>
              <a:spcPct val="0"/>
            </a:spcBef>
            <a:spcAft>
              <a:spcPct val="35000"/>
            </a:spcAft>
            <a:buNone/>
          </a:pPr>
          <a:r>
            <a:rPr lang="en-US" sz="4800" kern="1200">
              <a:latin typeface="Calibri"/>
              <a:ea typeface="+mn-ea"/>
              <a:cs typeface="+mn-cs"/>
            </a:rPr>
            <a:t>1</a:t>
          </a:r>
        </a:p>
      </dsp:txBody>
      <dsp:txXfrm>
        <a:off x="963449" y="1019810"/>
        <a:ext cx="811099" cy="811099"/>
      </dsp:txXfrm>
    </dsp:sp>
    <dsp:sp modelId="{CE411497-414D-3B43-8C5F-0C23BF6ED966}">
      <dsp:nvSpPr>
        <dsp:cNvPr id="0" name=""/>
        <dsp:cNvSpPr/>
      </dsp:nvSpPr>
      <dsp:spPr>
        <a:xfrm>
          <a:off x="3442" y="4292957"/>
          <a:ext cx="2731114" cy="72"/>
        </a:xfrm>
        <a:prstGeom prst="rect">
          <a:avLst/>
        </a:prstGeom>
        <a:solidFill>
          <a:schemeClr val="accent1">
            <a:hueOff val="0"/>
            <a:satOff val="0"/>
            <a:lumOff val="0"/>
            <a:alphaOff val="0"/>
          </a:schemeClr>
        </a:solidFill>
        <a:ln w="3175" cap="flat" cmpd="sng" algn="ctr">
          <a:solidFill>
            <a:schemeClr val="accent1">
              <a:hueOff val="0"/>
              <a:satOff val="0"/>
              <a:lumOff val="0"/>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CD2DD485-9F9F-3448-8333-01C96B5A12CA}">
      <dsp:nvSpPr>
        <dsp:cNvPr id="0" name=""/>
        <dsp:cNvSpPr/>
      </dsp:nvSpPr>
      <dsp:spPr>
        <a:xfrm>
          <a:off x="2995787" y="469470"/>
          <a:ext cx="2731114" cy="3823559"/>
        </a:xfrm>
        <a:prstGeom prst="rect">
          <a:avLst/>
        </a:prstGeom>
        <a:solidFill>
          <a:schemeClr val="accent1">
            <a:lumMod val="20000"/>
            <a:lumOff val="80000"/>
            <a:alpha val="90000"/>
          </a:schemeClr>
        </a:solidFill>
        <a:ln w="317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12928" tIns="330200" rIns="212928" bIns="330200" numCol="1" spcCol="1270" anchor="t" anchorCtr="0">
          <a:noAutofit/>
        </a:bodyPr>
        <a:lstStyle/>
        <a:p>
          <a:pPr marL="0" lvl="0" indent="0" algn="l" defTabSz="622300">
            <a:lnSpc>
              <a:spcPct val="90000"/>
            </a:lnSpc>
            <a:spcBef>
              <a:spcPct val="0"/>
            </a:spcBef>
            <a:spcAft>
              <a:spcPct val="35000"/>
            </a:spcAft>
            <a:buNone/>
          </a:pPr>
          <a:r>
            <a:rPr lang="en-US" sz="1400" b="0" i="0" kern="1200">
              <a:latin typeface="+mn-lt"/>
              <a:ea typeface="Calibri"/>
              <a:cs typeface="Calibri"/>
            </a:rPr>
            <a:t>If your child goes to camp or other programs where they will be spending a lot of time, give a copy to the appropriate personnel (nurse, counselor). </a:t>
          </a:r>
          <a:endParaRPr lang="en-US" sz="1400" kern="1200">
            <a:latin typeface="+mn-lt"/>
            <a:ea typeface="Calibri"/>
            <a:cs typeface="Calibri"/>
          </a:endParaRPr>
        </a:p>
      </dsp:txBody>
      <dsp:txXfrm>
        <a:off x="2995787" y="1922422"/>
        <a:ext cx="2731114" cy="2294135"/>
      </dsp:txXfrm>
    </dsp:sp>
    <dsp:sp modelId="{79FDAD56-740E-3748-8945-40284794E79F}">
      <dsp:nvSpPr>
        <dsp:cNvPr id="0" name=""/>
        <dsp:cNvSpPr/>
      </dsp:nvSpPr>
      <dsp:spPr>
        <a:xfrm>
          <a:off x="3799691" y="851826"/>
          <a:ext cx="1147067" cy="1147067"/>
        </a:xfrm>
        <a:prstGeom prst="ellipse">
          <a:avLst/>
        </a:prstGeom>
        <a:solidFill>
          <a:schemeClr val="accent1">
            <a:hueOff val="0"/>
            <a:satOff val="0"/>
            <a:lumOff val="0"/>
            <a:alphaOff val="0"/>
          </a:schemeClr>
        </a:solidFill>
        <a:ln w="3175" cap="flat" cmpd="sng" algn="ctr">
          <a:solidFill>
            <a:schemeClr val="accent1">
              <a:hueOff val="0"/>
              <a:satOff val="0"/>
              <a:lumOff val="0"/>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txBody>
        <a:bodyPr spcFirstLastPara="0" vert="horz" wrap="square" lIns="89430" tIns="12700" rIns="89430" bIns="12700" numCol="1" spcCol="1270" anchor="ctr" anchorCtr="0">
          <a:noAutofit/>
        </a:bodyPr>
        <a:lstStyle/>
        <a:p>
          <a:pPr marL="0" lvl="0" indent="0" algn="ctr" defTabSz="2133600">
            <a:lnSpc>
              <a:spcPct val="90000"/>
            </a:lnSpc>
            <a:spcBef>
              <a:spcPct val="0"/>
            </a:spcBef>
            <a:spcAft>
              <a:spcPct val="35000"/>
            </a:spcAft>
            <a:buNone/>
          </a:pPr>
          <a:r>
            <a:rPr lang="en-US" sz="4800" kern="1200">
              <a:latin typeface="Calibri"/>
              <a:ea typeface="+mn-ea"/>
              <a:cs typeface="+mn-cs"/>
            </a:rPr>
            <a:t>2</a:t>
          </a:r>
        </a:p>
      </dsp:txBody>
      <dsp:txXfrm>
        <a:off x="3967675" y="1019810"/>
        <a:ext cx="811099" cy="811099"/>
      </dsp:txXfrm>
    </dsp:sp>
    <dsp:sp modelId="{DC5737DE-B3F1-744E-9DBC-E1764B4A9BE1}">
      <dsp:nvSpPr>
        <dsp:cNvPr id="0" name=""/>
        <dsp:cNvSpPr/>
      </dsp:nvSpPr>
      <dsp:spPr>
        <a:xfrm>
          <a:off x="3007668" y="4292957"/>
          <a:ext cx="2731114" cy="72"/>
        </a:xfrm>
        <a:prstGeom prst="rect">
          <a:avLst/>
        </a:prstGeom>
        <a:solidFill>
          <a:schemeClr val="accent1">
            <a:hueOff val="0"/>
            <a:satOff val="0"/>
            <a:lumOff val="0"/>
            <a:alphaOff val="0"/>
          </a:schemeClr>
        </a:solidFill>
        <a:ln w="3175" cap="flat" cmpd="sng" algn="ctr">
          <a:solidFill>
            <a:schemeClr val="accent1">
              <a:hueOff val="0"/>
              <a:satOff val="0"/>
              <a:lumOff val="0"/>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5BCAA952-FB72-A442-97F6-133692606A41}">
      <dsp:nvSpPr>
        <dsp:cNvPr id="0" name=""/>
        <dsp:cNvSpPr/>
      </dsp:nvSpPr>
      <dsp:spPr>
        <a:xfrm>
          <a:off x="6025221" y="468246"/>
          <a:ext cx="2731114" cy="3823559"/>
        </a:xfrm>
        <a:prstGeom prst="rect">
          <a:avLst/>
        </a:prstGeom>
        <a:solidFill>
          <a:schemeClr val="accent1">
            <a:lumMod val="20000"/>
            <a:lumOff val="80000"/>
            <a:alpha val="90000"/>
          </a:schemeClr>
        </a:solidFill>
        <a:ln w="317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12928" tIns="330200" rIns="212928" bIns="330200" numCol="1" spcCol="1270" anchor="t" anchorCtr="0">
          <a:noAutofit/>
        </a:bodyPr>
        <a:lstStyle/>
        <a:p>
          <a:pPr marL="0" lvl="0" indent="0" algn="l" defTabSz="622300">
            <a:lnSpc>
              <a:spcPct val="90000"/>
            </a:lnSpc>
            <a:spcBef>
              <a:spcPct val="0"/>
            </a:spcBef>
            <a:spcAft>
              <a:spcPct val="35000"/>
            </a:spcAft>
            <a:buNone/>
          </a:pPr>
          <a:r>
            <a:rPr lang="en-US" sz="1400" b="0" i="0" kern="1200">
              <a:latin typeface="+mn-lt"/>
              <a:ea typeface="Calibri"/>
              <a:cs typeface="Calibri"/>
            </a:rPr>
            <a:t>Make sure your child is aware that you are giving out their SAP to others and is apart of the process. </a:t>
          </a:r>
          <a:endParaRPr lang="en-US" sz="1400" kern="1200">
            <a:latin typeface="+mn-lt"/>
            <a:ea typeface="Calibri"/>
            <a:cs typeface="Calibri"/>
          </a:endParaRPr>
        </a:p>
      </dsp:txBody>
      <dsp:txXfrm>
        <a:off x="6025221" y="1921199"/>
        <a:ext cx="2731114" cy="2294135"/>
      </dsp:txXfrm>
    </dsp:sp>
    <dsp:sp modelId="{B88AA6A0-C06F-184E-AA63-E6A8D45F4CFA}">
      <dsp:nvSpPr>
        <dsp:cNvPr id="0" name=""/>
        <dsp:cNvSpPr/>
      </dsp:nvSpPr>
      <dsp:spPr>
        <a:xfrm>
          <a:off x="6803916" y="851826"/>
          <a:ext cx="1147067" cy="1147067"/>
        </a:xfrm>
        <a:prstGeom prst="ellipse">
          <a:avLst/>
        </a:prstGeom>
        <a:solidFill>
          <a:schemeClr val="accent1">
            <a:hueOff val="0"/>
            <a:satOff val="0"/>
            <a:lumOff val="0"/>
            <a:alphaOff val="0"/>
          </a:schemeClr>
        </a:solidFill>
        <a:ln w="3175" cap="flat" cmpd="sng" algn="ctr">
          <a:solidFill>
            <a:schemeClr val="accent1">
              <a:hueOff val="0"/>
              <a:satOff val="0"/>
              <a:lumOff val="0"/>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txBody>
        <a:bodyPr spcFirstLastPara="0" vert="horz" wrap="square" lIns="89430" tIns="12700" rIns="89430" bIns="12700" numCol="1" spcCol="1270" anchor="ctr" anchorCtr="0">
          <a:noAutofit/>
        </a:bodyPr>
        <a:lstStyle/>
        <a:p>
          <a:pPr marL="0" lvl="0" indent="0" algn="ctr" defTabSz="2133600">
            <a:lnSpc>
              <a:spcPct val="90000"/>
            </a:lnSpc>
            <a:spcBef>
              <a:spcPct val="0"/>
            </a:spcBef>
            <a:spcAft>
              <a:spcPct val="35000"/>
            </a:spcAft>
            <a:buNone/>
          </a:pPr>
          <a:r>
            <a:rPr lang="en-US" sz="4800" kern="1200">
              <a:latin typeface="Calibri"/>
              <a:ea typeface="+mn-ea"/>
              <a:cs typeface="+mn-cs"/>
            </a:rPr>
            <a:t>3</a:t>
          </a:r>
        </a:p>
      </dsp:txBody>
      <dsp:txXfrm>
        <a:off x="6971900" y="1019810"/>
        <a:ext cx="811099" cy="811099"/>
      </dsp:txXfrm>
    </dsp:sp>
    <dsp:sp modelId="{4691CF8C-1C6A-C04C-BE52-457F4BB6C119}">
      <dsp:nvSpPr>
        <dsp:cNvPr id="0" name=""/>
        <dsp:cNvSpPr/>
      </dsp:nvSpPr>
      <dsp:spPr>
        <a:xfrm>
          <a:off x="6011893" y="4292957"/>
          <a:ext cx="2731114" cy="72"/>
        </a:xfrm>
        <a:prstGeom prst="rect">
          <a:avLst/>
        </a:prstGeom>
        <a:solidFill>
          <a:schemeClr val="accent1">
            <a:hueOff val="0"/>
            <a:satOff val="0"/>
            <a:lumOff val="0"/>
            <a:alphaOff val="0"/>
          </a:schemeClr>
        </a:solidFill>
        <a:ln w="3175" cap="flat" cmpd="sng" algn="ctr">
          <a:solidFill>
            <a:schemeClr val="accent1">
              <a:hueOff val="0"/>
              <a:satOff val="0"/>
              <a:lumOff val="0"/>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 modelId="{2C8482B2-4A8F-924B-97AF-603629F88249}">
      <dsp:nvSpPr>
        <dsp:cNvPr id="0" name=""/>
        <dsp:cNvSpPr/>
      </dsp:nvSpPr>
      <dsp:spPr>
        <a:xfrm>
          <a:off x="9016119" y="469470"/>
          <a:ext cx="2731114" cy="3823559"/>
        </a:xfrm>
        <a:prstGeom prst="rect">
          <a:avLst/>
        </a:prstGeom>
        <a:solidFill>
          <a:schemeClr val="accent1">
            <a:lumMod val="20000"/>
            <a:lumOff val="80000"/>
            <a:alpha val="90000"/>
          </a:schemeClr>
        </a:solidFill>
        <a:ln w="317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12928" tIns="330200" rIns="212928" bIns="330200" numCol="1" spcCol="1270" anchor="t" anchorCtr="0">
          <a:noAutofit/>
        </a:bodyPr>
        <a:lstStyle/>
        <a:p>
          <a:pPr marL="0" lvl="0" indent="0" algn="l" defTabSz="622300">
            <a:lnSpc>
              <a:spcPct val="90000"/>
            </a:lnSpc>
            <a:spcBef>
              <a:spcPct val="0"/>
            </a:spcBef>
            <a:spcAft>
              <a:spcPct val="35000"/>
            </a:spcAft>
            <a:buNone/>
          </a:pPr>
          <a:r>
            <a:rPr lang="en-US" sz="1400" b="0" i="0" kern="1200">
              <a:latin typeface="+mn-lt"/>
              <a:ea typeface="Calibri" panose="020F0502020204030204" pitchFamily="34" charset="0"/>
              <a:cs typeface="Calibri" panose="020F0502020204030204" pitchFamily="34" charset="0"/>
            </a:rPr>
            <a:t>Review the plan with your healthcare team and family regularly—at least every 12 </a:t>
          </a:r>
          <a:r>
            <a:rPr lang="en-US" sz="1400" b="0" i="0" kern="1200" err="1">
              <a:latin typeface="+mn-lt"/>
              <a:ea typeface="Calibri" panose="020F0502020204030204" pitchFamily="34" charset="0"/>
              <a:cs typeface="Calibri" panose="020F0502020204030204" pitchFamily="34" charset="0"/>
            </a:rPr>
            <a:t>mo</a:t>
          </a:r>
          <a:r>
            <a:rPr lang="en-US" sz="1400" b="0" i="0" kern="1200">
              <a:latin typeface="+mn-lt"/>
              <a:ea typeface="Calibri" panose="020F0502020204030204" pitchFamily="34" charset="0"/>
              <a:cs typeface="Calibri" panose="020F0502020204030204" pitchFamily="34" charset="0"/>
            </a:rPr>
            <a:t>, or if seizures occur, or if your treatment changes.</a:t>
          </a:r>
          <a:endParaRPr lang="en-US" sz="1400" kern="1200">
            <a:latin typeface="+mn-lt"/>
            <a:ea typeface="Calibri" panose="020F0502020204030204" pitchFamily="34" charset="0"/>
            <a:cs typeface="Calibri" panose="020F0502020204030204" pitchFamily="34" charset="0"/>
          </a:endParaRPr>
        </a:p>
      </dsp:txBody>
      <dsp:txXfrm>
        <a:off x="9016119" y="1922422"/>
        <a:ext cx="2731114" cy="2294135"/>
      </dsp:txXfrm>
    </dsp:sp>
    <dsp:sp modelId="{2ED15F3D-A79E-CC45-B3B6-2CD9C7FCEBA2}">
      <dsp:nvSpPr>
        <dsp:cNvPr id="0" name=""/>
        <dsp:cNvSpPr/>
      </dsp:nvSpPr>
      <dsp:spPr>
        <a:xfrm>
          <a:off x="9808142" y="851826"/>
          <a:ext cx="1147067" cy="1147067"/>
        </a:xfrm>
        <a:prstGeom prst="ellipse">
          <a:avLst/>
        </a:prstGeom>
        <a:solidFill>
          <a:schemeClr val="accent1">
            <a:hueOff val="0"/>
            <a:satOff val="0"/>
            <a:lumOff val="0"/>
            <a:alphaOff val="0"/>
          </a:schemeClr>
        </a:solidFill>
        <a:ln w="3175" cap="flat" cmpd="sng" algn="ctr">
          <a:solidFill>
            <a:schemeClr val="accent1">
              <a:hueOff val="0"/>
              <a:satOff val="0"/>
              <a:lumOff val="0"/>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txBody>
        <a:bodyPr spcFirstLastPara="0" vert="horz" wrap="square" lIns="89430" tIns="12700" rIns="89430" bIns="12700" numCol="1" spcCol="1270" anchor="ctr" anchorCtr="0">
          <a:noAutofit/>
        </a:bodyPr>
        <a:lstStyle/>
        <a:p>
          <a:pPr marL="0" lvl="0" indent="0" algn="ctr" defTabSz="2133600">
            <a:lnSpc>
              <a:spcPct val="90000"/>
            </a:lnSpc>
            <a:spcBef>
              <a:spcPct val="0"/>
            </a:spcBef>
            <a:spcAft>
              <a:spcPct val="35000"/>
            </a:spcAft>
            <a:buNone/>
          </a:pPr>
          <a:r>
            <a:rPr lang="en-US" sz="4800" kern="1200">
              <a:latin typeface="Calibri"/>
              <a:ea typeface="+mn-ea"/>
              <a:cs typeface="+mn-cs"/>
            </a:rPr>
            <a:t>4</a:t>
          </a:r>
        </a:p>
      </dsp:txBody>
      <dsp:txXfrm>
        <a:off x="9976126" y="1019810"/>
        <a:ext cx="811099" cy="811099"/>
      </dsp:txXfrm>
    </dsp:sp>
    <dsp:sp modelId="{5AF5A26E-07ED-3C49-A5C7-F7D9B8B96B4C}">
      <dsp:nvSpPr>
        <dsp:cNvPr id="0" name=""/>
        <dsp:cNvSpPr/>
      </dsp:nvSpPr>
      <dsp:spPr>
        <a:xfrm>
          <a:off x="9016119" y="4292957"/>
          <a:ext cx="2731114" cy="72"/>
        </a:xfrm>
        <a:prstGeom prst="rect">
          <a:avLst/>
        </a:prstGeom>
        <a:solidFill>
          <a:schemeClr val="accent1">
            <a:hueOff val="0"/>
            <a:satOff val="0"/>
            <a:lumOff val="0"/>
            <a:alphaOff val="0"/>
          </a:schemeClr>
        </a:solidFill>
        <a:ln w="3175" cap="flat" cmpd="sng" algn="ctr">
          <a:solidFill>
            <a:schemeClr val="accent1">
              <a:hueOff val="0"/>
              <a:satOff val="0"/>
              <a:lumOff val="0"/>
              <a:alphaOff val="0"/>
            </a:schemeClr>
          </a:solidFill>
          <a:prstDash val="solid"/>
        </a:ln>
        <a:effectLst>
          <a:blur/>
        </a:effectLst>
      </dsp:spPr>
      <dsp:style>
        <a:lnRef idx="1">
          <a:scrgbClr r="0" g="0" b="0"/>
        </a:lnRef>
        <a:fillRef idx="3">
          <a:scrgbClr r="0" g="0" b="0"/>
        </a:fillRef>
        <a:effectRef idx="2">
          <a:scrgbClr r="0" g="0" b="0"/>
        </a:effectRef>
        <a:fontRef idx="minor">
          <a:schemeClr val="lt1"/>
        </a:fontRef>
      </dsp:style>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47F451-B092-D04E-BA2E-A171E4B09607}">
      <dsp:nvSpPr>
        <dsp:cNvPr id="0" name=""/>
        <dsp:cNvSpPr/>
      </dsp:nvSpPr>
      <dsp:spPr>
        <a:xfrm>
          <a:off x="0" y="1334"/>
          <a:ext cx="11740260" cy="783483"/>
        </a:xfrm>
        <a:prstGeom prst="roundRect">
          <a:avLst/>
        </a:prstGeom>
        <a:solidFill>
          <a:schemeClr val="lt1">
            <a:hueOff val="0"/>
            <a:satOff val="0"/>
            <a:lumOff val="0"/>
            <a:alphaOff val="0"/>
          </a:schemeClr>
        </a:solidFill>
        <a:ln w="3175"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0" i="0" kern="1200">
              <a:latin typeface="Poppins" panose="00000500000000000000" pitchFamily="2" charset="0"/>
              <a:ea typeface="Calibri" panose="020F0502020204030204" pitchFamily="34" charset="0"/>
              <a:cs typeface="Poppins" panose="00000500000000000000" pitchFamily="2" charset="0"/>
            </a:rPr>
            <a:t>Patients and family play a central role in seizure management</a:t>
          </a:r>
          <a:endParaRPr lang="en-US" sz="1800" kern="1200">
            <a:latin typeface="Poppins" panose="00000500000000000000" pitchFamily="2" charset="0"/>
            <a:ea typeface="Calibri" panose="020F0502020204030204" pitchFamily="34" charset="0"/>
            <a:cs typeface="Poppins" panose="00000500000000000000" pitchFamily="2" charset="0"/>
          </a:endParaRPr>
        </a:p>
      </dsp:txBody>
      <dsp:txXfrm>
        <a:off x="38246" y="39580"/>
        <a:ext cx="11663768" cy="706991"/>
      </dsp:txXfrm>
    </dsp:sp>
    <dsp:sp modelId="{16BA7A54-D2D3-EE4E-820D-CED8ADB3ACA0}">
      <dsp:nvSpPr>
        <dsp:cNvPr id="0" name=""/>
        <dsp:cNvSpPr/>
      </dsp:nvSpPr>
      <dsp:spPr>
        <a:xfrm>
          <a:off x="0" y="798107"/>
          <a:ext cx="11740260" cy="783483"/>
        </a:xfrm>
        <a:prstGeom prst="roundRect">
          <a:avLst/>
        </a:prstGeom>
        <a:solidFill>
          <a:schemeClr val="lt1">
            <a:hueOff val="0"/>
            <a:satOff val="0"/>
            <a:lumOff val="0"/>
            <a:alphaOff val="0"/>
          </a:schemeClr>
        </a:solidFill>
        <a:ln w="3175"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spc="-20" baseline="0">
              <a:latin typeface="Poppins" panose="00000500000000000000" pitchFamily="2" charset="0"/>
              <a:ea typeface="Calibri" panose="020F0502020204030204" pitchFamily="34" charset="0"/>
              <a:cs typeface="Poppins" panose="00000500000000000000" pitchFamily="2" charset="0"/>
            </a:rPr>
            <a:t>The </a:t>
          </a:r>
          <a:r>
            <a:rPr lang="en-US" sz="1600" b="0" i="0" kern="1200" spc="-20" baseline="0">
              <a:latin typeface="Poppins" panose="00000500000000000000" pitchFamily="2" charset="0"/>
              <a:ea typeface="Calibri" panose="020F0502020204030204" pitchFamily="34" charset="0"/>
              <a:cs typeface="Poppins" panose="00000500000000000000" pitchFamily="2" charset="0"/>
            </a:rPr>
            <a:t>success in managing epilepsy depends on being ready to take on whatever comes; this includes understanding epilepsy, being able to maintain seizure control, responding to seizures, and managing </a:t>
          </a:r>
          <a:r>
            <a:rPr lang="en-US" sz="1600" kern="1200" spc="-20" baseline="0">
              <a:latin typeface="Poppins" panose="00000500000000000000" pitchFamily="2" charset="0"/>
              <a:ea typeface="Calibri" panose="020F0502020204030204" pitchFamily="34" charset="0"/>
              <a:cs typeface="Poppins" panose="00000500000000000000" pitchFamily="2" charset="0"/>
            </a:rPr>
            <a:t>patient</a:t>
          </a:r>
          <a:r>
            <a:rPr lang="en-US" sz="1600" b="0" i="0" kern="1200" spc="-20" baseline="0">
              <a:latin typeface="Poppins" panose="00000500000000000000" pitchFamily="2" charset="0"/>
              <a:ea typeface="Calibri" panose="020F0502020204030204" pitchFamily="34" charset="0"/>
              <a:cs typeface="Poppins" panose="00000500000000000000" pitchFamily="2" charset="0"/>
            </a:rPr>
            <a:t> safety</a:t>
          </a:r>
          <a:endParaRPr lang="en-US" sz="1600" kern="1200" spc="-20" baseline="0">
            <a:latin typeface="Poppins" panose="00000500000000000000" pitchFamily="2" charset="0"/>
            <a:ea typeface="Calibri" panose="020F0502020204030204" pitchFamily="34" charset="0"/>
            <a:cs typeface="Poppins" panose="00000500000000000000" pitchFamily="2" charset="0"/>
          </a:endParaRPr>
        </a:p>
      </dsp:txBody>
      <dsp:txXfrm>
        <a:off x="38246" y="836353"/>
        <a:ext cx="11663768" cy="706991"/>
      </dsp:txXfrm>
    </dsp:sp>
    <dsp:sp modelId="{DF4698F1-FA0D-0F4B-9201-11F5B93F9EF0}">
      <dsp:nvSpPr>
        <dsp:cNvPr id="0" name=""/>
        <dsp:cNvSpPr/>
      </dsp:nvSpPr>
      <dsp:spPr>
        <a:xfrm>
          <a:off x="0" y="1594879"/>
          <a:ext cx="11740260" cy="783483"/>
        </a:xfrm>
        <a:prstGeom prst="roundRect">
          <a:avLst/>
        </a:prstGeom>
        <a:solidFill>
          <a:schemeClr val="lt1">
            <a:hueOff val="0"/>
            <a:satOff val="0"/>
            <a:lumOff val="0"/>
            <a:alphaOff val="0"/>
          </a:schemeClr>
        </a:solidFill>
        <a:ln w="3175"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0" i="0" kern="1200">
              <a:latin typeface="Poppins" panose="00000500000000000000" pitchFamily="2" charset="0"/>
              <a:ea typeface="Calibri" panose="020F0502020204030204" pitchFamily="34" charset="0"/>
              <a:cs typeface="Poppins" panose="00000500000000000000" pitchFamily="2" charset="0"/>
            </a:rPr>
            <a:t>SAPs help </a:t>
          </a:r>
          <a:r>
            <a:rPr lang="en-US" sz="1800" kern="1200">
              <a:latin typeface="Poppins" panose="00000500000000000000" pitchFamily="2" charset="0"/>
              <a:ea typeface="Calibri" panose="020F0502020204030204" pitchFamily="34" charset="0"/>
              <a:cs typeface="Poppins" panose="00000500000000000000" pitchFamily="2" charset="0"/>
            </a:rPr>
            <a:t>patients</a:t>
          </a:r>
          <a:r>
            <a:rPr lang="en-US" sz="1800" b="0" i="0" kern="1200">
              <a:latin typeface="Poppins" panose="00000500000000000000" pitchFamily="2" charset="0"/>
              <a:ea typeface="Calibri" panose="020F0502020204030204" pitchFamily="34" charset="0"/>
              <a:cs typeface="Poppins" panose="00000500000000000000" pitchFamily="2" charset="0"/>
            </a:rPr>
            <a:t> organize their seizure information and have it readily available whenever needed </a:t>
          </a:r>
          <a:endParaRPr lang="en-US" sz="1800" kern="1200">
            <a:latin typeface="Poppins" panose="00000500000000000000" pitchFamily="2" charset="0"/>
            <a:ea typeface="Calibri" panose="020F0502020204030204" pitchFamily="34" charset="0"/>
            <a:cs typeface="Poppins" panose="00000500000000000000" pitchFamily="2" charset="0"/>
          </a:endParaRPr>
        </a:p>
      </dsp:txBody>
      <dsp:txXfrm>
        <a:off x="38246" y="1633125"/>
        <a:ext cx="11663768" cy="706991"/>
      </dsp:txXfrm>
    </dsp:sp>
    <dsp:sp modelId="{8E830A57-E972-424A-9253-84927BB04EB9}">
      <dsp:nvSpPr>
        <dsp:cNvPr id="0" name=""/>
        <dsp:cNvSpPr/>
      </dsp:nvSpPr>
      <dsp:spPr>
        <a:xfrm>
          <a:off x="0" y="2385007"/>
          <a:ext cx="11740260" cy="783483"/>
        </a:xfrm>
        <a:prstGeom prst="roundRect">
          <a:avLst/>
        </a:prstGeom>
        <a:solidFill>
          <a:schemeClr val="lt1">
            <a:hueOff val="0"/>
            <a:satOff val="0"/>
            <a:lumOff val="0"/>
            <a:alphaOff val="0"/>
          </a:schemeClr>
        </a:solidFill>
        <a:ln w="3175"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0" i="0" kern="1200">
              <a:latin typeface="Poppins" panose="00000500000000000000" pitchFamily="2" charset="0"/>
              <a:ea typeface="Calibri" panose="020F0502020204030204" pitchFamily="34" charset="0"/>
              <a:cs typeface="Poppins" panose="00000500000000000000" pitchFamily="2" charset="0"/>
            </a:rPr>
            <a:t>A prepared plan can help patients know what to do or tell others what to do to prevent or act in seizure emergencies </a:t>
          </a:r>
          <a:endParaRPr lang="en-US" sz="1800" kern="1200">
            <a:latin typeface="Poppins" panose="00000500000000000000" pitchFamily="2" charset="0"/>
            <a:ea typeface="Calibri" panose="020F0502020204030204" pitchFamily="34" charset="0"/>
            <a:cs typeface="Poppins" panose="00000500000000000000" pitchFamily="2" charset="0"/>
          </a:endParaRPr>
        </a:p>
      </dsp:txBody>
      <dsp:txXfrm>
        <a:off x="38246" y="2423253"/>
        <a:ext cx="11663768" cy="706991"/>
      </dsp:txXfrm>
    </dsp:sp>
    <dsp:sp modelId="{9629B447-B9F2-F746-9171-1561B2724863}">
      <dsp:nvSpPr>
        <dsp:cNvPr id="0" name=""/>
        <dsp:cNvSpPr/>
      </dsp:nvSpPr>
      <dsp:spPr>
        <a:xfrm>
          <a:off x="0" y="3188425"/>
          <a:ext cx="11740260" cy="783483"/>
        </a:xfrm>
        <a:prstGeom prst="roundRect">
          <a:avLst/>
        </a:prstGeom>
        <a:solidFill>
          <a:schemeClr val="lt1">
            <a:hueOff val="0"/>
            <a:satOff val="0"/>
            <a:lumOff val="0"/>
            <a:alphaOff val="0"/>
          </a:schemeClr>
        </a:solidFill>
        <a:ln w="3175"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latin typeface="Poppins" panose="00000500000000000000" pitchFamily="2" charset="0"/>
              <a:ea typeface="Calibri" panose="020F0502020204030204" pitchFamily="34" charset="0"/>
              <a:cs typeface="Poppins" panose="00000500000000000000" pitchFamily="2" charset="0"/>
            </a:rPr>
            <a:t>A patient</a:t>
          </a:r>
          <a:r>
            <a:rPr lang="en-US" sz="1800" b="0" i="0" kern="1200">
              <a:latin typeface="Poppins" panose="00000500000000000000" pitchFamily="2" charset="0"/>
              <a:ea typeface="Calibri" panose="020F0502020204030204" pitchFamily="34" charset="0"/>
              <a:cs typeface="Poppins" panose="00000500000000000000" pitchFamily="2" charset="0"/>
            </a:rPr>
            <a:t> can also utilize and transform seizure action plans for different situations in </a:t>
          </a:r>
          <a:r>
            <a:rPr lang="en-US" sz="1800" kern="1200">
              <a:latin typeface="Poppins" panose="00000500000000000000" pitchFamily="2" charset="0"/>
              <a:ea typeface="Calibri" panose="020F0502020204030204" pitchFamily="34" charset="0"/>
              <a:cs typeface="Poppins" panose="00000500000000000000" pitchFamily="2" charset="0"/>
            </a:rPr>
            <a:t>their</a:t>
          </a:r>
          <a:r>
            <a:rPr lang="en-US" sz="1800" b="0" i="0" kern="1200">
              <a:latin typeface="Poppins" panose="00000500000000000000" pitchFamily="2" charset="0"/>
              <a:ea typeface="Calibri" panose="020F0502020204030204" pitchFamily="34" charset="0"/>
              <a:cs typeface="Poppins" panose="00000500000000000000" pitchFamily="2" charset="0"/>
            </a:rPr>
            <a:t> life</a:t>
          </a:r>
          <a:endParaRPr lang="en-US" sz="1800" kern="1200">
            <a:latin typeface="Poppins" panose="00000500000000000000" pitchFamily="2" charset="0"/>
            <a:ea typeface="Calibri" panose="020F0502020204030204" pitchFamily="34" charset="0"/>
            <a:cs typeface="Poppins" panose="00000500000000000000" pitchFamily="2" charset="0"/>
          </a:endParaRPr>
        </a:p>
      </dsp:txBody>
      <dsp:txXfrm>
        <a:off x="38246" y="3226671"/>
        <a:ext cx="11663768" cy="706991"/>
      </dsp:txXfrm>
    </dsp:sp>
    <dsp:sp modelId="{3D08513B-0F54-894F-8C5B-867C6D17F9D5}">
      <dsp:nvSpPr>
        <dsp:cNvPr id="0" name=""/>
        <dsp:cNvSpPr/>
      </dsp:nvSpPr>
      <dsp:spPr>
        <a:xfrm>
          <a:off x="0" y="3985198"/>
          <a:ext cx="11740260" cy="783483"/>
        </a:xfrm>
        <a:prstGeom prst="roundRect">
          <a:avLst/>
        </a:prstGeom>
        <a:solidFill>
          <a:schemeClr val="lt1">
            <a:hueOff val="0"/>
            <a:satOff val="0"/>
            <a:lumOff val="0"/>
            <a:alphaOff val="0"/>
          </a:schemeClr>
        </a:solidFill>
        <a:ln w="3175"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0" i="0" kern="1200">
              <a:latin typeface="Poppins" panose="00000500000000000000" pitchFamily="2" charset="0"/>
              <a:ea typeface="Calibri" panose="020F0502020204030204" pitchFamily="34" charset="0"/>
              <a:cs typeface="Poppins" panose="00000500000000000000" pitchFamily="2" charset="0"/>
            </a:rPr>
            <a:t>By helping </a:t>
          </a:r>
          <a:r>
            <a:rPr lang="en-US" sz="1800" kern="1200">
              <a:latin typeface="Poppins" panose="00000500000000000000" pitchFamily="2" charset="0"/>
              <a:ea typeface="Calibri" panose="020F0502020204030204" pitchFamily="34" charset="0"/>
              <a:cs typeface="Poppins" panose="00000500000000000000" pitchFamily="2" charset="0"/>
            </a:rPr>
            <a:t>patients</a:t>
          </a:r>
          <a:r>
            <a:rPr lang="en-US" sz="1800" b="0" i="0" kern="1200">
              <a:latin typeface="Poppins" panose="00000500000000000000" pitchFamily="2" charset="0"/>
              <a:ea typeface="Calibri" panose="020F0502020204030204" pitchFamily="34" charset="0"/>
              <a:cs typeface="Poppins" panose="00000500000000000000" pitchFamily="2" charset="0"/>
            </a:rPr>
            <a:t> be prepared, seizures or the fear of seizures will not prevent </a:t>
          </a:r>
          <a:r>
            <a:rPr lang="en-US" sz="1800" kern="1200">
              <a:latin typeface="Poppins" panose="00000500000000000000" pitchFamily="2" charset="0"/>
              <a:ea typeface="Calibri" panose="020F0502020204030204" pitchFamily="34" charset="0"/>
              <a:cs typeface="Poppins" panose="00000500000000000000" pitchFamily="2" charset="0"/>
            </a:rPr>
            <a:t>patients</a:t>
          </a:r>
          <a:r>
            <a:rPr lang="en-US" sz="1800" b="0" i="0" kern="1200">
              <a:latin typeface="Poppins" panose="00000500000000000000" pitchFamily="2" charset="0"/>
              <a:ea typeface="Calibri" panose="020F0502020204030204" pitchFamily="34" charset="0"/>
              <a:cs typeface="Poppins" panose="00000500000000000000" pitchFamily="2" charset="0"/>
            </a:rPr>
            <a:t> from living and enjoying </a:t>
          </a:r>
          <a:r>
            <a:rPr lang="en-US" sz="1800" kern="1200">
              <a:latin typeface="Poppins" panose="00000500000000000000" pitchFamily="2" charset="0"/>
              <a:ea typeface="Calibri" panose="020F0502020204030204" pitchFamily="34" charset="0"/>
              <a:cs typeface="Poppins" panose="00000500000000000000" pitchFamily="2" charset="0"/>
            </a:rPr>
            <a:t>their</a:t>
          </a:r>
          <a:r>
            <a:rPr lang="en-US" sz="1800" b="0" i="0" kern="1200">
              <a:latin typeface="Poppins" panose="00000500000000000000" pitchFamily="2" charset="0"/>
              <a:ea typeface="Calibri" panose="020F0502020204030204" pitchFamily="34" charset="0"/>
              <a:cs typeface="Poppins" panose="00000500000000000000" pitchFamily="2" charset="0"/>
            </a:rPr>
            <a:t> lives to the fullest extent</a:t>
          </a:r>
          <a:endParaRPr lang="en-US" sz="1800" kern="1200">
            <a:latin typeface="Poppins" panose="00000500000000000000" pitchFamily="2" charset="0"/>
            <a:ea typeface="Calibri" panose="020F0502020204030204" pitchFamily="34" charset="0"/>
            <a:cs typeface="Poppins" panose="00000500000000000000" pitchFamily="2" charset="0"/>
          </a:endParaRPr>
        </a:p>
      </dsp:txBody>
      <dsp:txXfrm>
        <a:off x="38246" y="4023444"/>
        <a:ext cx="11663768" cy="706991"/>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6782A1-94E9-4EFA-92FE-CBAA9C42662A}">
      <dsp:nvSpPr>
        <dsp:cNvPr id="0" name=""/>
        <dsp:cNvSpPr/>
      </dsp:nvSpPr>
      <dsp:spPr>
        <a:xfrm>
          <a:off x="0" y="17849"/>
          <a:ext cx="11740260" cy="1125540"/>
        </a:xfrm>
        <a:prstGeom prst="roundRect">
          <a:avLst/>
        </a:prstGeom>
        <a:solidFill>
          <a:schemeClr val="accent1"/>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latin typeface="Poppins" panose="00000500000000000000" pitchFamily="2" charset="0"/>
              <a:ea typeface="Calibri" panose="020F0502020204030204" pitchFamily="34" charset="0"/>
              <a:cs typeface="Poppins" panose="00000500000000000000" pitchFamily="2" charset="0"/>
            </a:rPr>
            <a:t>Make an SAP and after everyone has knowledge of the seizure action plan, make copies!</a:t>
          </a:r>
        </a:p>
      </dsp:txBody>
      <dsp:txXfrm>
        <a:off x="54944" y="72793"/>
        <a:ext cx="11630372" cy="1015652"/>
      </dsp:txXfrm>
    </dsp:sp>
    <dsp:sp modelId="{0E32F5C6-32C6-4D74-B789-32FC440AE993}">
      <dsp:nvSpPr>
        <dsp:cNvPr id="0" name=""/>
        <dsp:cNvSpPr/>
      </dsp:nvSpPr>
      <dsp:spPr>
        <a:xfrm>
          <a:off x="0" y="1218269"/>
          <a:ext cx="11740260" cy="1125540"/>
        </a:xfrm>
        <a:prstGeom prst="roundRect">
          <a:avLst/>
        </a:prstGeom>
        <a:solidFill>
          <a:schemeClr val="accent6"/>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236538" lvl="0" indent="0" algn="ctr" defTabSz="1066800">
            <a:lnSpc>
              <a:spcPct val="90000"/>
            </a:lnSpc>
            <a:spcBef>
              <a:spcPct val="0"/>
            </a:spcBef>
            <a:spcAft>
              <a:spcPct val="35000"/>
            </a:spcAft>
            <a:buFont typeface="Wingdings" panose="05000000000000000000" pitchFamily="2" charset="2"/>
            <a:buNone/>
            <a:tabLst/>
          </a:pPr>
          <a:r>
            <a:rPr lang="en-US" sz="2400" kern="1200">
              <a:latin typeface="Poppins" panose="00000500000000000000" pitchFamily="2" charset="0"/>
              <a:ea typeface="Calibri" panose="020F0502020204030204" pitchFamily="34" charset="0"/>
              <a:cs typeface="Poppins" panose="00000500000000000000" pitchFamily="2" charset="0"/>
            </a:rPr>
            <a:t>Keep an SAP with you everywhere—in your purse, wallet, or backpack</a:t>
          </a:r>
        </a:p>
      </dsp:txBody>
      <dsp:txXfrm>
        <a:off x="54944" y="1273213"/>
        <a:ext cx="11630372" cy="1015652"/>
      </dsp:txXfrm>
    </dsp:sp>
    <dsp:sp modelId="{5961369B-FC8A-4F7D-8FE8-CD266B149FDD}">
      <dsp:nvSpPr>
        <dsp:cNvPr id="0" name=""/>
        <dsp:cNvSpPr/>
      </dsp:nvSpPr>
      <dsp:spPr>
        <a:xfrm>
          <a:off x="0" y="2418689"/>
          <a:ext cx="11740260" cy="1125540"/>
        </a:xfrm>
        <a:prstGeom prst="roundRect">
          <a:avLst/>
        </a:prstGeom>
        <a:solidFill>
          <a:schemeClr val="accent4"/>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236538" lvl="0" indent="0" algn="ctr" defTabSz="1066800">
            <a:lnSpc>
              <a:spcPct val="90000"/>
            </a:lnSpc>
            <a:spcBef>
              <a:spcPct val="0"/>
            </a:spcBef>
            <a:spcAft>
              <a:spcPct val="35000"/>
            </a:spcAft>
            <a:buFont typeface="Wingdings" panose="05000000000000000000" pitchFamily="2" charset="2"/>
            <a:buNone/>
            <a:tabLst/>
          </a:pPr>
          <a:r>
            <a:rPr lang="en-US" sz="2400" kern="1200">
              <a:latin typeface="Poppins" panose="00000500000000000000" pitchFamily="2" charset="0"/>
              <a:ea typeface="Calibri" panose="020F0502020204030204" pitchFamily="34" charset="0"/>
              <a:cs typeface="Poppins" panose="00000500000000000000" pitchFamily="2" charset="0"/>
            </a:rPr>
            <a:t>Put 1 in a central location in your home</a:t>
          </a:r>
        </a:p>
      </dsp:txBody>
      <dsp:txXfrm>
        <a:off x="54944" y="2473633"/>
        <a:ext cx="11630372" cy="1015652"/>
      </dsp:txXfrm>
    </dsp:sp>
    <dsp:sp modelId="{1B5757EA-E69C-4435-98C7-5436CEBA80C8}">
      <dsp:nvSpPr>
        <dsp:cNvPr id="0" name=""/>
        <dsp:cNvSpPr/>
      </dsp:nvSpPr>
      <dsp:spPr>
        <a:xfrm>
          <a:off x="0" y="3619109"/>
          <a:ext cx="11740260" cy="1125540"/>
        </a:xfrm>
        <a:prstGeom prst="roundRect">
          <a:avLst/>
        </a:prstGeom>
        <a:solidFill>
          <a:schemeClr val="tx2">
            <a:lumMod val="75000"/>
          </a:schemeClr>
        </a:solidFill>
        <a:ln>
          <a:noFill/>
        </a:ln>
        <a:effectLst>
          <a:blur/>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236538" lvl="0" indent="0" algn="ctr" defTabSz="1066800">
            <a:lnSpc>
              <a:spcPct val="90000"/>
            </a:lnSpc>
            <a:spcBef>
              <a:spcPct val="0"/>
            </a:spcBef>
            <a:spcAft>
              <a:spcPct val="35000"/>
            </a:spcAft>
            <a:buFont typeface="Wingdings" panose="05000000000000000000" pitchFamily="2" charset="2"/>
            <a:buNone/>
            <a:tabLst/>
          </a:pPr>
          <a:r>
            <a:rPr lang="en-US" sz="2400" kern="1200">
              <a:latin typeface="Poppins" panose="00000500000000000000" pitchFamily="2" charset="0"/>
              <a:ea typeface="Calibri" panose="020F0502020204030204" pitchFamily="34" charset="0"/>
              <a:cs typeface="Poppins" panose="00000500000000000000" pitchFamily="2" charset="0"/>
            </a:rPr>
            <a:t>Give 1 to those you see most frequently </a:t>
          </a:r>
          <a:br>
            <a:rPr lang="en-US" sz="2400" kern="1200">
              <a:latin typeface="Poppins" panose="00000500000000000000" pitchFamily="2" charset="0"/>
              <a:ea typeface="Calibri" panose="020F0502020204030204" pitchFamily="34" charset="0"/>
              <a:cs typeface="Poppins" panose="00000500000000000000" pitchFamily="2" charset="0"/>
            </a:rPr>
          </a:br>
          <a:r>
            <a:rPr lang="en-US" sz="2400" kern="1200">
              <a:latin typeface="Poppins" panose="00000500000000000000" pitchFamily="2" charset="0"/>
              <a:ea typeface="Calibri" panose="020F0502020204030204" pitchFamily="34" charset="0"/>
              <a:cs typeface="Poppins" panose="00000500000000000000" pitchFamily="2" charset="0"/>
            </a:rPr>
            <a:t>(if you/your loved one feels comfortable with this)</a:t>
          </a:r>
        </a:p>
      </dsp:txBody>
      <dsp:txXfrm>
        <a:off x="54944" y="3674053"/>
        <a:ext cx="11630372" cy="101565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layout1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6.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0.42276</cdr:x>
      <cdr:y>0.45881</cdr:y>
    </cdr:from>
    <cdr:to>
      <cdr:x>0.62791</cdr:x>
      <cdr:y>0.64442</cdr:y>
    </cdr:to>
    <cdr:sp macro="" textlink="">
      <cdr:nvSpPr>
        <cdr:cNvPr id="2" name="TextBox 1">
          <a:extLst xmlns:a="http://schemas.openxmlformats.org/drawingml/2006/main">
            <a:ext uri="{FF2B5EF4-FFF2-40B4-BE49-F238E27FC236}">
              <a16:creationId xmlns:a16="http://schemas.microsoft.com/office/drawing/2014/main" id="{E354958F-4173-E98D-CE9F-31B4B2082587}"/>
            </a:ext>
          </a:extLst>
        </cdr:cNvPr>
        <cdr:cNvSpPr txBox="1"/>
      </cdr:nvSpPr>
      <cdr:spPr bwMode="auto">
        <a:xfrm xmlns:a="http://schemas.openxmlformats.org/drawingml/2006/main">
          <a:off x="1849825" y="1141205"/>
          <a:ext cx="897656" cy="461667"/>
        </a:xfrm>
        <a:prstGeom xmlns:a="http://schemas.openxmlformats.org/drawingml/2006/main" prst="rect">
          <a:avLst/>
        </a:prstGeom>
        <a:noFill xmlns:a="http://schemas.openxmlformats.org/drawingml/2006/main"/>
        <a:ln xmlns:a="http://schemas.openxmlformats.org/drawingml/2006/main">
          <a:noFill/>
        </a:ln>
        <a:extLst xmlns:a="http://schemas.openxmlformats.org/drawingml/2006/main">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cdr:spPr>
      <cdr:txBody>
        <a:bodyPr xmlns:a="http://schemas.openxmlformats.org/drawingml/2006/main" vertOverflow="clip" wrap="square" rtlCol="0">
          <a:spAutoFit/>
        </a:bodyPr>
        <a:lstStyle xmlns:a="http://schemas.openxmlformats.org/drawingml/2006/main"/>
        <a:p xmlns:a="http://schemas.openxmlformats.org/drawingml/2006/main">
          <a:pPr algn="ctr">
            <a:lnSpc>
              <a:spcPct val="100000"/>
            </a:lnSpc>
            <a:spcBef>
              <a:spcPct val="50000"/>
            </a:spcBef>
            <a:spcAft>
              <a:spcPct val="0"/>
            </a:spcAft>
            <a:buClrTx/>
            <a:buFontTx/>
            <a:buNone/>
          </a:pPr>
          <a:r>
            <a:rPr lang="en-US" sz="2400" b="1" dirty="0">
              <a:solidFill>
                <a:schemeClr val="bg1"/>
              </a:solidFill>
              <a:latin typeface="Poppins" panose="00000500000000000000" pitchFamily="2" charset="0"/>
              <a:cs typeface="Poppins" panose="00000500000000000000" pitchFamily="2" charset="0"/>
            </a:rPr>
            <a:t>67%</a:t>
          </a:r>
        </a:p>
      </cdr:txBody>
    </cdr:sp>
  </cdr:relSizeAnchor>
</c:userShapes>
</file>

<file path=ppt/drawings/drawing2.xml><?xml version="1.0" encoding="utf-8"?>
<c:userShapes xmlns:c="http://schemas.openxmlformats.org/drawingml/2006/chart">
  <cdr:relSizeAnchor xmlns:cdr="http://schemas.openxmlformats.org/drawingml/2006/chartDrawing">
    <cdr:from>
      <cdr:x>0.38834</cdr:x>
      <cdr:y>0.39623</cdr:y>
    </cdr:from>
    <cdr:to>
      <cdr:x>0.61166</cdr:x>
      <cdr:y>0.65081</cdr:y>
    </cdr:to>
    <cdr:sp macro="" textlink="">
      <cdr:nvSpPr>
        <cdr:cNvPr id="2" name="TextBox 1">
          <a:extLst xmlns:a="http://schemas.openxmlformats.org/drawingml/2006/main">
            <a:ext uri="{FF2B5EF4-FFF2-40B4-BE49-F238E27FC236}">
              <a16:creationId xmlns:a16="http://schemas.microsoft.com/office/drawing/2014/main" id="{E354958F-4173-E98D-CE9F-31B4B2082587}"/>
            </a:ext>
          </a:extLst>
        </cdr:cNvPr>
        <cdr:cNvSpPr txBox="1"/>
      </cdr:nvSpPr>
      <cdr:spPr bwMode="auto">
        <a:xfrm xmlns:a="http://schemas.openxmlformats.org/drawingml/2006/main">
          <a:off x="1629535" y="718543"/>
          <a:ext cx="937085" cy="461669"/>
        </a:xfrm>
        <a:prstGeom xmlns:a="http://schemas.openxmlformats.org/drawingml/2006/main" prst="rect">
          <a:avLst/>
        </a:prstGeom>
        <a:noFill xmlns:a="http://schemas.openxmlformats.org/drawingml/2006/main"/>
        <a:ln xmlns:a="http://schemas.openxmlformats.org/drawingml/2006/main">
          <a:noFill/>
        </a:ln>
        <a:extLst xmlns:a="http://schemas.openxmlformats.org/drawingml/2006/main">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cdr:spPr>
      <cdr:txBody>
        <a:bodyPr xmlns:a="http://schemas.openxmlformats.org/drawingml/2006/main" vertOverflow="clip" wrap="square" rtlCol="0">
          <a:spAutoFit/>
        </a:bodyPr>
        <a:lstStyle xmlns:a="http://schemas.openxmlformats.org/drawingml/2006/main"/>
        <a:p xmlns:a="http://schemas.openxmlformats.org/drawingml/2006/main">
          <a:pPr algn="ctr">
            <a:lnSpc>
              <a:spcPct val="100000"/>
            </a:lnSpc>
            <a:spcBef>
              <a:spcPct val="50000"/>
            </a:spcBef>
            <a:spcAft>
              <a:spcPct val="0"/>
            </a:spcAft>
            <a:buClrTx/>
            <a:buFontTx/>
            <a:buNone/>
          </a:pPr>
          <a:r>
            <a:rPr lang="en-US" sz="2400" b="1" dirty="0">
              <a:solidFill>
                <a:schemeClr val="bg1"/>
              </a:solidFill>
              <a:latin typeface="Poppins" panose="00000500000000000000" pitchFamily="2" charset="0"/>
              <a:cs typeface="Poppins" panose="00000500000000000000" pitchFamily="2" charset="0"/>
            </a:rPr>
            <a:t>77%</a:t>
          </a: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62B3FBE-92AA-E043-CDE5-264F3BF0FDBE}"/>
              </a:ext>
            </a:extLst>
          </p:cNvPr>
          <p:cNvSpPr>
            <a:spLocks noGrp="1"/>
          </p:cNvSpPr>
          <p:nvPr>
            <p:ph type="sldNum" sz="quarter" idx="3"/>
          </p:nvPr>
        </p:nvSpPr>
        <p:spPr>
          <a:xfrm>
            <a:off x="4143375" y="9120188"/>
            <a:ext cx="3170238" cy="481012"/>
          </a:xfrm>
          <a:prstGeom prst="rect">
            <a:avLst/>
          </a:prstGeom>
        </p:spPr>
        <p:txBody>
          <a:bodyPr vert="horz" lIns="91440" tIns="45720" rIns="91440" bIns="45720" rtlCol="0" anchor="b"/>
          <a:lstStyle>
            <a:lvl1pPr algn="r">
              <a:defRPr sz="1200"/>
            </a:lvl1pPr>
          </a:lstStyle>
          <a:p>
            <a:fld id="{AE0E13BE-8FB4-4464-A011-749EAAD53AB8}" type="slidenum">
              <a:rPr lang="en-US" smtClean="0"/>
              <a:t>‹#›</a:t>
            </a:fld>
            <a:endParaRPr 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3024" userDrawn="1">
          <p15:clr>
            <a:srgbClr val="F26B43"/>
          </p15:clr>
        </p15:guide>
        <p15:guide id="2" pos="2304"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altLang="en-US" sz="1200" b="0" i="0" u="none" strike="noStrike" kern="1200" cap="none" spc="0" normalizeH="0" baseline="0" noProof="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24021362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2</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txBody>
          <a:bodyPr/>
          <a:lstStyle/>
          <a:p>
            <a:endParaRPr lang="en-US"/>
          </a:p>
        </p:txBody>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latin typeface="Arial" panose="020B0604020202020204" pitchFamily="34" charset="0"/>
              </a:rPr>
              <a:t>Disclaimer: The materials published on the Decera Clinical Education website reflect the views of the authors of the Decera Clinical Education material, not those of Decera Clinical Education, the CME providers, or the companies providing educational grants. The materials may discuss uses and dosages for therapeutic products that have not been approved by the FDA. A qualified healthcare professional should be consulted before using any therapeutic product discussed. Readers should verify all information and data before treating patients or using any therapies described in these materials.</a:t>
            </a:r>
            <a:endParaRPr lang="en-US" altLang="en-US">
              <a:latin typeface="Arial" panose="020B0604020202020204" pitchFamily="34" charset="0"/>
            </a:endParaRPr>
          </a:p>
          <a:p>
            <a:endParaRPr lang="en-US" altLang="en-US">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a:extLst>
              <a:ext uri="{FF2B5EF4-FFF2-40B4-BE49-F238E27FC236}">
                <a16:creationId xmlns:a16="http://schemas.microsoft.com/office/drawing/2014/main" id="{CAF30B11-B7C5-4E9C-AF82-16E89F5ABDA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395A9CD1-378D-4C9F-981C-DD7277607FDE}"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4</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44035" name="Rectangle 2">
            <a:extLst>
              <a:ext uri="{FF2B5EF4-FFF2-40B4-BE49-F238E27FC236}">
                <a16:creationId xmlns:a16="http://schemas.microsoft.com/office/drawing/2014/main" id="{506BD754-E9FF-4408-A6CB-AAAEAE4EC093}"/>
              </a:ext>
            </a:extLst>
          </p:cNvPr>
          <p:cNvSpPr>
            <a:spLocks noGrp="1" noRot="1" noChangeAspect="1" noChangeArrowheads="1" noTextEdit="1"/>
          </p:cNvSpPr>
          <p:nvPr>
            <p:ph type="sldImg"/>
          </p:nvPr>
        </p:nvSpPr>
        <p:spPr>
          <a:xfrm>
            <a:off x="457200" y="720725"/>
            <a:ext cx="6400800" cy="3600450"/>
          </a:xfrm>
          <a:ln/>
        </p:spPr>
      </p:sp>
      <p:sp>
        <p:nvSpPr>
          <p:cNvPr id="44036" name="Rectangle 3">
            <a:extLst>
              <a:ext uri="{FF2B5EF4-FFF2-40B4-BE49-F238E27FC236}">
                <a16:creationId xmlns:a16="http://schemas.microsoft.com/office/drawing/2014/main" id="{2FC876EC-1F6F-462C-B502-B2110DCD396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a:p>
        </p:txBody>
      </p:sp>
    </p:spTree>
    <p:extLst>
      <p:ext uri="{BB962C8B-B14F-4D97-AF65-F5344CB8AC3E}">
        <p14:creationId xmlns:p14="http://schemas.microsoft.com/office/powerpoint/2010/main" val="42904310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a:p>
        </p:txBody>
      </p:sp>
    </p:spTree>
    <p:extLst>
      <p:ext uri="{BB962C8B-B14F-4D97-AF65-F5344CB8AC3E}">
        <p14:creationId xmlns:p14="http://schemas.microsoft.com/office/powerpoint/2010/main" val="37340103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a:p>
        </p:txBody>
      </p:sp>
    </p:spTree>
    <p:extLst>
      <p:ext uri="{BB962C8B-B14F-4D97-AF65-F5344CB8AC3E}">
        <p14:creationId xmlns:p14="http://schemas.microsoft.com/office/powerpoint/2010/main" val="39770693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a:p>
        </p:txBody>
      </p:sp>
    </p:spTree>
    <p:extLst>
      <p:ext uri="{BB962C8B-B14F-4D97-AF65-F5344CB8AC3E}">
        <p14:creationId xmlns:p14="http://schemas.microsoft.com/office/powerpoint/2010/main" val="33262775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a:p>
        </p:txBody>
      </p:sp>
    </p:spTree>
    <p:extLst>
      <p:ext uri="{BB962C8B-B14F-4D97-AF65-F5344CB8AC3E}">
        <p14:creationId xmlns:p14="http://schemas.microsoft.com/office/powerpoint/2010/main" val="26441164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ED, emergency department; EMS, emergency medial services; SAP, seizure action plan.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a:p>
        </p:txBody>
      </p:sp>
    </p:spTree>
    <p:extLst>
      <p:ext uri="{BB962C8B-B14F-4D97-AF65-F5344CB8AC3E}">
        <p14:creationId xmlns:p14="http://schemas.microsoft.com/office/powerpoint/2010/main" val="12279994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ED, emergency department.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a:p>
        </p:txBody>
      </p:sp>
    </p:spTree>
    <p:extLst>
      <p:ext uri="{BB962C8B-B14F-4D97-AF65-F5344CB8AC3E}">
        <p14:creationId xmlns:p14="http://schemas.microsoft.com/office/powerpoint/2010/main" val="7085658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a:p>
            <a:pPr marL="0" marR="0" lvl="0" indent="0" algn="l" defTabSz="914400" rtl="0" eaLnBrk="0" fontAlgn="base" latinLnBrk="0" hangingPunct="0">
              <a:lnSpc>
                <a:spcPct val="100000"/>
              </a:lnSpc>
              <a:spcBef>
                <a:spcPct val="30000"/>
              </a:spcBef>
              <a:spcAft>
                <a:spcPct val="0"/>
              </a:spcAft>
              <a:buClrTx/>
              <a:buSzTx/>
              <a:buFontTx/>
              <a:buNone/>
              <a:tabLst/>
              <a:defRPr/>
            </a:pPr>
            <a:r>
              <a:rPr lang="en-US" i="1"/>
              <a:t>ED, emergency department.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12</a:t>
            </a:fld>
            <a:endParaRPr lang="en-US" altLang="en-US"/>
          </a:p>
        </p:txBody>
      </p:sp>
    </p:spTree>
    <p:extLst>
      <p:ext uri="{BB962C8B-B14F-4D97-AF65-F5344CB8AC3E}">
        <p14:creationId xmlns:p14="http://schemas.microsoft.com/office/powerpoint/2010/main" val="41421150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a:p>
            <a:pPr marL="0" marR="0" lvl="0" indent="0" algn="l" defTabSz="914400" rtl="0" eaLnBrk="0" fontAlgn="base" latinLnBrk="0" hangingPunct="0">
              <a:lnSpc>
                <a:spcPct val="100000"/>
              </a:lnSpc>
              <a:spcBef>
                <a:spcPct val="30000"/>
              </a:spcBef>
              <a:spcAft>
                <a:spcPct val="0"/>
              </a:spcAft>
              <a:buClrTx/>
              <a:buSzTx/>
              <a:buFontTx/>
              <a:buNone/>
              <a:tabLst/>
              <a:defRPr/>
            </a:pPr>
            <a:r>
              <a:rPr lang="en-US" i="1"/>
              <a:t>ED, emergency department.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13</a:t>
            </a:fld>
            <a:endParaRPr lang="en-US" altLang="en-US"/>
          </a:p>
        </p:txBody>
      </p:sp>
    </p:spTree>
    <p:extLst>
      <p:ext uri="{BB962C8B-B14F-4D97-AF65-F5344CB8AC3E}">
        <p14:creationId xmlns:p14="http://schemas.microsoft.com/office/powerpoint/2010/main" val="28864463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i="1" spc="-16">
                <a:solidFill>
                  <a:srgbClr val="7F7F7F"/>
                </a:solidFill>
                <a:latin typeface="Arial" panose="020B0604020202020204"/>
              </a:rPr>
              <a:t>ED, emergency department.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14</a:t>
            </a:fld>
            <a:endParaRPr lang="en-US" altLang="en-US"/>
          </a:p>
        </p:txBody>
      </p:sp>
    </p:spTree>
    <p:extLst>
      <p:ext uri="{BB962C8B-B14F-4D97-AF65-F5344CB8AC3E}">
        <p14:creationId xmlns:p14="http://schemas.microsoft.com/office/powerpoint/2010/main" val="35723468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15</a:t>
            </a:fld>
            <a:endParaRPr lang="en-US" altLang="en-US"/>
          </a:p>
        </p:txBody>
      </p:sp>
    </p:spTree>
    <p:extLst>
      <p:ext uri="{BB962C8B-B14F-4D97-AF65-F5344CB8AC3E}">
        <p14:creationId xmlns:p14="http://schemas.microsoft.com/office/powerpoint/2010/main" val="32703463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16</a:t>
            </a:fld>
            <a:endParaRPr lang="en-US" altLang="en-US"/>
          </a:p>
        </p:txBody>
      </p:sp>
    </p:spTree>
    <p:extLst>
      <p:ext uri="{BB962C8B-B14F-4D97-AF65-F5344CB8AC3E}">
        <p14:creationId xmlns:p14="http://schemas.microsoft.com/office/powerpoint/2010/main" val="35952792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SAP, seizure action plan.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17</a:t>
            </a:fld>
            <a:endParaRPr lang="en-US" altLang="en-US"/>
          </a:p>
        </p:txBody>
      </p:sp>
    </p:spTree>
    <p:extLst>
      <p:ext uri="{BB962C8B-B14F-4D97-AF65-F5344CB8AC3E}">
        <p14:creationId xmlns:p14="http://schemas.microsoft.com/office/powerpoint/2010/main" val="19270160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18</a:t>
            </a:fld>
            <a:endParaRPr lang="en-US" altLang="en-US"/>
          </a:p>
        </p:txBody>
      </p:sp>
    </p:spTree>
    <p:extLst>
      <p:ext uri="{BB962C8B-B14F-4D97-AF65-F5344CB8AC3E}">
        <p14:creationId xmlns:p14="http://schemas.microsoft.com/office/powerpoint/2010/main" val="1502631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19</a:t>
            </a:fld>
            <a:endParaRPr lang="en-US" altLang="en-US"/>
          </a:p>
        </p:txBody>
      </p:sp>
    </p:spTree>
    <p:extLst>
      <p:ext uri="{BB962C8B-B14F-4D97-AF65-F5344CB8AC3E}">
        <p14:creationId xmlns:p14="http://schemas.microsoft.com/office/powerpoint/2010/main" val="7441277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20</a:t>
            </a:fld>
            <a:endParaRPr lang="en-US" altLang="en-US"/>
          </a:p>
        </p:txBody>
      </p:sp>
    </p:spTree>
    <p:extLst>
      <p:ext uri="{BB962C8B-B14F-4D97-AF65-F5344CB8AC3E}">
        <p14:creationId xmlns:p14="http://schemas.microsoft.com/office/powerpoint/2010/main" val="5789689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21</a:t>
            </a:fld>
            <a:endParaRPr lang="en-US" altLang="en-US"/>
          </a:p>
        </p:txBody>
      </p:sp>
    </p:spTree>
    <p:extLst>
      <p:ext uri="{BB962C8B-B14F-4D97-AF65-F5344CB8AC3E}">
        <p14:creationId xmlns:p14="http://schemas.microsoft.com/office/powerpoint/2010/main" val="25971015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22</a:t>
            </a:fld>
            <a:endParaRPr lang="en-US" altLang="en-US"/>
          </a:p>
        </p:txBody>
      </p:sp>
    </p:spTree>
    <p:extLst>
      <p:ext uri="{BB962C8B-B14F-4D97-AF65-F5344CB8AC3E}">
        <p14:creationId xmlns:p14="http://schemas.microsoft.com/office/powerpoint/2010/main" val="28028201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23</a:t>
            </a:fld>
            <a:endParaRPr lang="en-US" altLang="en-US"/>
          </a:p>
        </p:txBody>
      </p:sp>
    </p:spTree>
    <p:extLst>
      <p:ext uri="{BB962C8B-B14F-4D97-AF65-F5344CB8AC3E}">
        <p14:creationId xmlns:p14="http://schemas.microsoft.com/office/powerpoint/2010/main" val="16317682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24</a:t>
            </a:fld>
            <a:endParaRPr lang="en-US" altLang="en-US"/>
          </a:p>
        </p:txBody>
      </p:sp>
    </p:spTree>
    <p:extLst>
      <p:ext uri="{BB962C8B-B14F-4D97-AF65-F5344CB8AC3E}">
        <p14:creationId xmlns:p14="http://schemas.microsoft.com/office/powerpoint/2010/main" val="323572555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a:p>
            <a:pPr marL="0" marR="0" lvl="0" indent="0" algn="l" defTabSz="914400" rtl="0" eaLnBrk="0" fontAlgn="base" latinLnBrk="0" hangingPunct="0">
              <a:lnSpc>
                <a:spcPct val="100000"/>
              </a:lnSpc>
              <a:spcBef>
                <a:spcPct val="30000"/>
              </a:spcBef>
              <a:spcAft>
                <a:spcPct val="0"/>
              </a:spcAft>
              <a:buClrTx/>
              <a:buSzTx/>
              <a:buFontTx/>
              <a:buNone/>
              <a:tabLst/>
              <a:defRPr/>
            </a:pPr>
            <a:r>
              <a:rPr lang="en-US" i="1"/>
              <a:t>SAP, seizure action plan.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25</a:t>
            </a:fld>
            <a:endParaRPr lang="en-US" altLang="en-US"/>
          </a:p>
        </p:txBody>
      </p:sp>
    </p:spTree>
    <p:extLst>
      <p:ext uri="{BB962C8B-B14F-4D97-AF65-F5344CB8AC3E}">
        <p14:creationId xmlns:p14="http://schemas.microsoft.com/office/powerpoint/2010/main" val="390998181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SAP, seizure action plan.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26</a:t>
            </a:fld>
            <a:endParaRPr lang="en-US" altLang="en-US"/>
          </a:p>
        </p:txBody>
      </p:sp>
    </p:spTree>
    <p:extLst>
      <p:ext uri="{BB962C8B-B14F-4D97-AF65-F5344CB8AC3E}">
        <p14:creationId xmlns:p14="http://schemas.microsoft.com/office/powerpoint/2010/main" val="171495876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27</a:t>
            </a:fld>
            <a:endParaRPr lang="en-US" altLang="en-US"/>
          </a:p>
        </p:txBody>
      </p:sp>
    </p:spTree>
    <p:extLst>
      <p:ext uri="{BB962C8B-B14F-4D97-AF65-F5344CB8AC3E}">
        <p14:creationId xmlns:p14="http://schemas.microsoft.com/office/powerpoint/2010/main" val="180357836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28</a:t>
            </a:fld>
            <a:endParaRPr lang="en-US" altLang="en-US"/>
          </a:p>
        </p:txBody>
      </p:sp>
    </p:spTree>
    <p:extLst>
      <p:ext uri="{BB962C8B-B14F-4D97-AF65-F5344CB8AC3E}">
        <p14:creationId xmlns:p14="http://schemas.microsoft.com/office/powerpoint/2010/main" val="14523123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29</a:t>
            </a:fld>
            <a:endParaRPr lang="en-US" altLang="en-US"/>
          </a:p>
        </p:txBody>
      </p:sp>
    </p:spTree>
    <p:extLst>
      <p:ext uri="{BB962C8B-B14F-4D97-AF65-F5344CB8AC3E}">
        <p14:creationId xmlns:p14="http://schemas.microsoft.com/office/powerpoint/2010/main" val="224857580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SAP, seizure action plan.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32</a:t>
            </a:fld>
            <a:endParaRPr lang="en-US" altLang="en-US"/>
          </a:p>
        </p:txBody>
      </p:sp>
    </p:spTree>
    <p:extLst>
      <p:ext uri="{BB962C8B-B14F-4D97-AF65-F5344CB8AC3E}">
        <p14:creationId xmlns:p14="http://schemas.microsoft.com/office/powerpoint/2010/main" val="383112506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a:t>SAP, seizure action plan.</a:t>
            </a:r>
          </a:p>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33</a:t>
            </a:fld>
            <a:endParaRPr lang="en-US" altLang="en-US"/>
          </a:p>
        </p:txBody>
      </p:sp>
    </p:spTree>
    <p:extLst>
      <p:ext uri="{BB962C8B-B14F-4D97-AF65-F5344CB8AC3E}">
        <p14:creationId xmlns:p14="http://schemas.microsoft.com/office/powerpoint/2010/main" val="253911595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a:t>SAP, seizure action plan.</a:t>
            </a:r>
          </a:p>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34</a:t>
            </a:fld>
            <a:endParaRPr lang="en-US" altLang="en-US"/>
          </a:p>
        </p:txBody>
      </p:sp>
    </p:spTree>
    <p:extLst>
      <p:ext uri="{BB962C8B-B14F-4D97-AF65-F5344CB8AC3E}">
        <p14:creationId xmlns:p14="http://schemas.microsoft.com/office/powerpoint/2010/main" val="326808047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a:t>SAP, seizure action plan.</a:t>
            </a:r>
          </a:p>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35</a:t>
            </a:fld>
            <a:endParaRPr lang="en-US" altLang="en-US"/>
          </a:p>
        </p:txBody>
      </p:sp>
    </p:spTree>
    <p:extLst>
      <p:ext uri="{BB962C8B-B14F-4D97-AF65-F5344CB8AC3E}">
        <p14:creationId xmlns:p14="http://schemas.microsoft.com/office/powerpoint/2010/main" val="232237515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36</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hyperlink" Target="https://www.clinicaloptions.com/" TargetMode="Externa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2417287"/>
            <a:ext cx="11740260" cy="1892826"/>
          </a:xfrm>
          <a:prstGeom prst="rect">
            <a:avLst/>
          </a:prstGeom>
        </p:spPr>
        <p:txBody>
          <a:bodyPr vert="horz" lIns="0" tIns="0" rIns="0" bIns="0" rtlCol="0">
            <a:spAutoFit/>
          </a:bodyPr>
          <a:lstStyle>
            <a:lvl1pPr algn="ctr">
              <a:spcBef>
                <a:spcPts val="1600"/>
              </a:spcBef>
              <a:defRPr/>
            </a:lvl1pPr>
            <a:lvl2pPr algn="ctr">
              <a:spcBef>
                <a:spcPts val="1600"/>
              </a:spcBef>
              <a:defRPr/>
            </a:lvl2pPr>
            <a:lvl3pPr algn="ctr">
              <a:spcBef>
                <a:spcPts val="1600"/>
              </a:spcBef>
              <a:defRPr/>
            </a:lvl3pPr>
            <a:lvl4pPr algn="ctr">
              <a:spcBef>
                <a:spcPts val="1600"/>
              </a:spcBef>
              <a:defRPr/>
            </a:lvl4pPr>
            <a:lvl5pPr>
              <a:spcBef>
                <a:spcPts val="1600"/>
              </a:spcBef>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a:xfrm>
            <a:off x="231078" y="1618020"/>
            <a:ext cx="11740260" cy="492944"/>
          </a:xfrm>
          <a:prstGeom prst="rect">
            <a:avLst/>
          </a:prstGeom>
        </p:spPr>
        <p:txBody>
          <a:bodyPr/>
          <a:lstStyle>
            <a:lvl1pPr algn="ctr">
              <a:defRPr b="1" i="0">
                <a:latin typeface="Poppins" pitchFamily="2" charset="77"/>
                <a:cs typeface="Poppins" pitchFamily="2" charset="77"/>
              </a:defRPr>
            </a:lvl1pPr>
          </a:lstStyle>
          <a:p>
            <a:r>
              <a:rPr lang="en-US"/>
              <a:t>Click to edit Master title style</a:t>
            </a:r>
          </a:p>
        </p:txBody>
      </p:sp>
      <p:sp>
        <p:nvSpPr>
          <p:cNvPr id="7" name="Text Placeholder 2">
            <a:extLst>
              <a:ext uri="{FF2B5EF4-FFF2-40B4-BE49-F238E27FC236}">
                <a16:creationId xmlns:a16="http://schemas.microsoft.com/office/drawing/2014/main" id="{4EA78ED8-6C0D-7A16-EEEC-DB254A7E8EBF}"/>
              </a:ext>
            </a:extLst>
          </p:cNvPr>
          <p:cNvSpPr>
            <a:spLocks noGrp="1"/>
          </p:cNvSpPr>
          <p:nvPr>
            <p:ph idx="13" hasCustomPrompt="1"/>
          </p:nvPr>
        </p:nvSpPr>
        <p:spPr>
          <a:xfrm>
            <a:off x="231078" y="4449885"/>
            <a:ext cx="11740260" cy="369332"/>
          </a:xfrm>
          <a:prstGeom prst="rect">
            <a:avLst/>
          </a:prstGeom>
        </p:spPr>
        <p:txBody>
          <a:bodyPr vert="horz" lIns="0" tIns="0" rIns="0" bIns="0" rtlCol="0">
            <a:spAutoFit/>
          </a:bodyPr>
          <a:lstStyle>
            <a:lvl1pPr algn="ctr">
              <a:spcBef>
                <a:spcPts val="1600"/>
              </a:spcBef>
              <a:defRPr b="1">
                <a:solidFill>
                  <a:schemeClr val="accent1"/>
                </a:solidFill>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a:t>Edit Master text styles</a:t>
            </a:r>
          </a:p>
        </p:txBody>
      </p:sp>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8406558" y="2722283"/>
              <a:ext cx="1511051" cy="6035264"/>
            </a:xfrm>
            <a:prstGeom prst="rect">
              <a:avLst/>
            </a:prstGeom>
          </p:spPr>
        </p:pic>
      </p:grpSp>
      <p:pic>
        <p:nvPicPr>
          <p:cNvPr id="2" name="Graphic 1">
            <a:extLst>
              <a:ext uri="{FF2B5EF4-FFF2-40B4-BE49-F238E27FC236}">
                <a16:creationId xmlns:a16="http://schemas.microsoft.com/office/drawing/2014/main" id="{E3959AFC-74BC-00E6-61A9-1D9831947F4F}"/>
              </a:ext>
              <a:ext uri="{C183D7F6-B498-43B3-948B-1728B52AA6E4}">
                <adec:decorative xmlns:adec="http://schemas.microsoft.com/office/drawing/2017/decorative" val="1"/>
              </a:ext>
            </a:extLst>
          </p:cNvPr>
          <p:cNvPicPr>
            <a:picLocks noChangeAspect="1"/>
          </p:cNvPicPr>
          <p:nvPr userDrawn="1"/>
        </p:nvPicPr>
        <p:blipFill>
          <a:blip r:embed="rId4">
            <a:extLst>
              <a:ext uri="{96DAC541-7B7A-43D3-8B79-37D633B846F1}">
                <asvg:svgBlip xmlns:asvg="http://schemas.microsoft.com/office/drawing/2016/SVG/main" r:embed="rId5"/>
              </a:ext>
            </a:extLst>
          </a:blip>
          <a:srcRect/>
          <a:stretch/>
        </p:blipFill>
        <p:spPr>
          <a:xfrm>
            <a:off x="4589399" y="299962"/>
            <a:ext cx="3013203" cy="1146961"/>
          </a:xfrm>
          <a:prstGeom prst="rect">
            <a:avLst/>
          </a:prstGeom>
        </p:spPr>
      </p:pic>
    </p:spTree>
    <p:extLst>
      <p:ext uri="{BB962C8B-B14F-4D97-AF65-F5344CB8AC3E}">
        <p14:creationId xmlns:p14="http://schemas.microsoft.com/office/powerpoint/2010/main" val="16012697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8406558" y="2722283"/>
              <a:ext cx="1511051" cy="6035264"/>
            </a:xfrm>
            <a:prstGeom prst="rect">
              <a:avLst/>
            </a:prstGeom>
          </p:spPr>
        </p:pic>
      </p:grpSp>
      <p:sp>
        <p:nvSpPr>
          <p:cNvPr id="2" name="Rectangle 2">
            <a:extLst>
              <a:ext uri="{FF2B5EF4-FFF2-40B4-BE49-F238E27FC236}">
                <a16:creationId xmlns:a16="http://schemas.microsoft.com/office/drawing/2014/main" id="{C35A40FE-7BD2-8932-8394-0417F693E07A}"/>
              </a:ext>
            </a:extLst>
          </p:cNvPr>
          <p:cNvSpPr>
            <a:spLocks noGrp="1" noChangeArrowheads="1"/>
          </p:cNvSpPr>
          <p:nvPr>
            <p:ph idx="1"/>
          </p:nvPr>
        </p:nvSpPr>
        <p:spPr>
          <a:xfrm>
            <a:off x="231078" y="2262386"/>
            <a:ext cx="11740260" cy="759182"/>
          </a:xfrm>
        </p:spPr>
        <p:txBody>
          <a:bodyPr/>
          <a:lstStyle/>
          <a:p>
            <a:pPr algn="l"/>
            <a:r>
              <a:rPr lang="en-US" sz="1800"/>
              <a:t>Capsule Summaries of all the key data</a:t>
            </a:r>
          </a:p>
          <a:p>
            <a:pPr algn="l"/>
            <a:r>
              <a:rPr lang="en-US" sz="1800"/>
              <a:t>Additional CME/CE-certified </a:t>
            </a:r>
            <a:r>
              <a:rPr lang="en-US" sz="1800" err="1"/>
              <a:t>slideset</a:t>
            </a:r>
            <a:r>
              <a:rPr lang="en-US" sz="1800"/>
              <a:t> on XXXX with expert faculty commentary on all the key studies in:</a:t>
            </a:r>
          </a:p>
        </p:txBody>
      </p:sp>
      <p:sp>
        <p:nvSpPr>
          <p:cNvPr id="3" name="Rectangle 10">
            <a:extLst>
              <a:ext uri="{FF2B5EF4-FFF2-40B4-BE49-F238E27FC236}">
                <a16:creationId xmlns:a16="http://schemas.microsoft.com/office/drawing/2014/main" id="{45D4E959-88CF-C7EF-BD65-42F9F36F36AD}"/>
              </a:ext>
            </a:extLst>
          </p:cNvPr>
          <p:cNvSpPr>
            <a:spLocks noGrp="1" noChangeArrowheads="1"/>
          </p:cNvSpPr>
          <p:nvPr>
            <p:ph type="title" hasCustomPrompt="1"/>
          </p:nvPr>
        </p:nvSpPr>
        <p:spPr>
          <a:xfrm>
            <a:off x="231078" y="1466155"/>
            <a:ext cx="11740260" cy="492944"/>
          </a:xfrm>
        </p:spPr>
        <p:txBody>
          <a:bodyPr/>
          <a:lstStyle>
            <a:lvl1pPr>
              <a:defRPr>
                <a:latin typeface="Poppins" panose="00000500000000000000" pitchFamily="2" charset="0"/>
                <a:cs typeface="Poppins" panose="00000500000000000000" pitchFamily="2" charset="0"/>
              </a:defRPr>
            </a:lvl1pPr>
          </a:lstStyle>
          <a:p>
            <a:r>
              <a:rPr lang="en-US" altLang="en-US"/>
              <a:t>Go Online for More Coverage of XXXXXXXXXXXX!</a:t>
            </a:r>
          </a:p>
        </p:txBody>
      </p:sp>
      <p:sp>
        <p:nvSpPr>
          <p:cNvPr id="4" name="Content Placeholder 4">
            <a:extLst>
              <a:ext uri="{FF2B5EF4-FFF2-40B4-BE49-F238E27FC236}">
                <a16:creationId xmlns:a16="http://schemas.microsoft.com/office/drawing/2014/main" id="{A6C1CC11-0DB7-6045-8188-B18AD2B5AA2F}"/>
              </a:ext>
            </a:extLst>
          </p:cNvPr>
          <p:cNvSpPr>
            <a:spLocks noGrp="1"/>
          </p:cNvSpPr>
          <p:nvPr>
            <p:ph idx="13" hasCustomPrompt="1"/>
          </p:nvPr>
        </p:nvSpPr>
        <p:spPr>
          <a:xfrm>
            <a:off x="231078" y="4592477"/>
            <a:ext cx="11740260" cy="369332"/>
          </a:xfrm>
        </p:spPr>
        <p:txBody>
          <a:bodyPr/>
          <a:lstStyle>
            <a:lvl1pPr algn="ctr">
              <a:defRPr b="1"/>
            </a:lvl1pPr>
          </a:lstStyle>
          <a:p>
            <a:r>
              <a:rPr lang="en-US">
                <a:hlinkClick r:id="rId4"/>
              </a:rPr>
              <a:t>deceraclinical.com/education</a:t>
            </a:r>
            <a:endParaRPr lang="en-US"/>
          </a:p>
        </p:txBody>
      </p:sp>
      <p:sp>
        <p:nvSpPr>
          <p:cNvPr id="5" name="Rectangle 2">
            <a:extLst>
              <a:ext uri="{FF2B5EF4-FFF2-40B4-BE49-F238E27FC236}">
                <a16:creationId xmlns:a16="http://schemas.microsoft.com/office/drawing/2014/main" id="{C2C58E55-8DDC-AE5E-2813-602E00E85F2B}"/>
              </a:ext>
            </a:extLst>
          </p:cNvPr>
          <p:cNvSpPr txBox="1">
            <a:spLocks noChangeArrowheads="1"/>
          </p:cNvSpPr>
          <p:nvPr userDrawn="1"/>
        </p:nvSpPr>
        <p:spPr>
          <a:xfrm>
            <a:off x="231078" y="3178057"/>
            <a:ext cx="5334835" cy="1241365"/>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l">
              <a:buFont typeface="Arial" panose="020B0604020202020204" pitchFamily="34" charset="0"/>
              <a:buChar char="•"/>
            </a:pPr>
            <a:r>
              <a:rPr lang="en-US" sz="1800"/>
              <a:t>Breast cancer</a:t>
            </a:r>
          </a:p>
          <a:p>
            <a:pPr marL="285750" indent="-285750" algn="l">
              <a:buFont typeface="Arial" panose="020B0604020202020204" pitchFamily="34" charset="0"/>
              <a:buChar char="•"/>
            </a:pPr>
            <a:r>
              <a:rPr lang="en-US" sz="1800"/>
              <a:t>Leukemias and myelodysplastic syndromes</a:t>
            </a:r>
          </a:p>
          <a:p>
            <a:pPr marL="285750" indent="-285750" algn="l">
              <a:buFont typeface="Arial" panose="020B0604020202020204" pitchFamily="34" charset="0"/>
              <a:buChar char="•"/>
            </a:pPr>
            <a:r>
              <a:rPr lang="en-US" sz="1800"/>
              <a:t>Lymphomas</a:t>
            </a:r>
          </a:p>
        </p:txBody>
      </p:sp>
      <p:sp>
        <p:nvSpPr>
          <p:cNvPr id="8" name="Rectangle 2">
            <a:extLst>
              <a:ext uri="{FF2B5EF4-FFF2-40B4-BE49-F238E27FC236}">
                <a16:creationId xmlns:a16="http://schemas.microsoft.com/office/drawing/2014/main" id="{8838021D-777F-7526-78E1-08FC3A7AF010}"/>
              </a:ext>
            </a:extLst>
          </p:cNvPr>
          <p:cNvSpPr txBox="1">
            <a:spLocks noChangeArrowheads="1"/>
          </p:cNvSpPr>
          <p:nvPr userDrawn="1"/>
        </p:nvSpPr>
        <p:spPr>
          <a:xfrm>
            <a:off x="6559826" y="3178057"/>
            <a:ext cx="4724400" cy="759182"/>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l">
              <a:buFont typeface="Arial" panose="020B0604020202020204" pitchFamily="34" charset="0"/>
              <a:buChar char="•"/>
            </a:pPr>
            <a:r>
              <a:rPr lang="en-US" sz="1800"/>
              <a:t>Lung cancer</a:t>
            </a:r>
          </a:p>
          <a:p>
            <a:pPr marL="285750" indent="-285750" algn="l">
              <a:buFont typeface="Arial" panose="020B0604020202020204" pitchFamily="34" charset="0"/>
              <a:buChar char="•"/>
            </a:pPr>
            <a:r>
              <a:rPr lang="en-US" sz="1800"/>
              <a:t>Multiple myeloma</a:t>
            </a:r>
          </a:p>
        </p:txBody>
      </p:sp>
      <p:pic>
        <p:nvPicPr>
          <p:cNvPr id="6" name="Graphic 5">
            <a:extLst>
              <a:ext uri="{FF2B5EF4-FFF2-40B4-BE49-F238E27FC236}">
                <a16:creationId xmlns:a16="http://schemas.microsoft.com/office/drawing/2014/main" id="{460B28C4-C5E1-53BC-FCBA-67C9C5494EC6}"/>
              </a:ext>
              <a:ext uri="{C183D7F6-B498-43B3-948B-1728B52AA6E4}">
                <adec:decorative xmlns:adec="http://schemas.microsoft.com/office/drawing/2017/decorative" val="1"/>
              </a:ext>
            </a:extLst>
          </p:cNvPr>
          <p:cNvPicPr>
            <a:picLocks noChangeAspect="1"/>
          </p:cNvPicPr>
          <p:nvPr userDrawn="1"/>
        </p:nvPicPr>
        <p:blipFill>
          <a:blip r:embed="rId5">
            <a:extLst>
              <a:ext uri="{96DAC541-7B7A-43D3-8B79-37D633B846F1}">
                <asvg:svgBlip xmlns:asvg="http://schemas.microsoft.com/office/drawing/2016/SVG/main" r:embed="rId6"/>
              </a:ext>
            </a:extLst>
          </a:blip>
          <a:srcRect/>
          <a:stretch/>
        </p:blipFill>
        <p:spPr>
          <a:xfrm>
            <a:off x="4589399" y="299962"/>
            <a:ext cx="3013203" cy="1146961"/>
          </a:xfrm>
          <a:prstGeom prst="rect">
            <a:avLst/>
          </a:prstGeom>
        </p:spPr>
      </p:pic>
    </p:spTree>
    <p:extLst>
      <p:ext uri="{BB962C8B-B14F-4D97-AF65-F5344CB8AC3E}">
        <p14:creationId xmlns:p14="http://schemas.microsoft.com/office/powerpoint/2010/main" val="2995348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a:t>Click icon to add picture</a:t>
            </a:r>
          </a:p>
        </p:txBody>
      </p:sp>
      <p:pic>
        <p:nvPicPr>
          <p:cNvPr id="4" name="Graphic 3">
            <a:extLst>
              <a:ext uri="{FF2B5EF4-FFF2-40B4-BE49-F238E27FC236}">
                <a16:creationId xmlns:a16="http://schemas.microsoft.com/office/drawing/2014/main" id="{50F381EF-AF1B-8B53-5793-219C33F1B17A}"/>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362885466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559127"/>
          </a:xfrm>
        </p:spPr>
        <p:txBody>
          <a:bodyPr anchor="t" anchorCtr="0"/>
          <a:lstStyle>
            <a:lvl1pPr>
              <a:lnSpc>
                <a:spcPct val="90000"/>
              </a:lnSpc>
              <a:defRPr sz="4000">
                <a:solidFill>
                  <a:schemeClr val="tx2"/>
                </a:solidFill>
                <a:latin typeface="Poppins" panose="00000500000000000000" pitchFamily="2" charset="0"/>
                <a:cs typeface="Poppins" panose="00000500000000000000" pitchFamily="2" charset="0"/>
              </a:defRPr>
            </a:lvl1pPr>
          </a:lstStyle>
          <a:p>
            <a:r>
              <a:rPr lang="en-US"/>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grpSp>
    </p:spTree>
    <p:extLst>
      <p:ext uri="{BB962C8B-B14F-4D97-AF65-F5344CB8AC3E}">
        <p14:creationId xmlns:p14="http://schemas.microsoft.com/office/powerpoint/2010/main" val="3057630127"/>
      </p:ext>
    </p:extLst>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a:lnSpc>
                <a:spcPct val="100000"/>
              </a:lnSpc>
              <a:spcBef>
                <a:spcPts val="500"/>
              </a:spcBef>
              <a:defRPr/>
            </a:lvl1pPr>
            <a:lvl2pPr>
              <a:spcBef>
                <a:spcPts val="1600"/>
              </a:spcBef>
              <a:defRPr/>
            </a:lvl2pPr>
            <a:lvl3pPr>
              <a:lnSpc>
                <a:spcPct val="100000"/>
              </a:lnSpc>
              <a:spcBef>
                <a:spcPts val="500"/>
              </a:spcBef>
              <a:defRPr/>
            </a:lvl3pPr>
            <a:lvl4pPr>
              <a:lnSpc>
                <a:spcPct val="100000"/>
              </a:lnSpc>
              <a:spcBef>
                <a:spcPts val="500"/>
              </a:spcBef>
              <a:defRPr/>
            </a:lvl4pPr>
            <a:lvl5pPr>
              <a:lnSpc>
                <a:spcPct val="100000"/>
              </a:lnSpc>
              <a:spcBef>
                <a:spcPts val="500"/>
              </a:spcBef>
              <a:defRPr/>
            </a:lvl5pPr>
          </a:lstStyle>
          <a:p>
            <a:pPr marL="228600" indent="-228600">
              <a:buSzPct val="75000"/>
              <a:buBlip>
                <a:blip r:embed="rId2">
                  <a:extLst>
                    <a:ext uri="{96DAC541-7B7A-43D3-8B79-37D633B846F1}">
                      <asvg:svgBlip xmlns:asvg="http://schemas.microsoft.com/office/drawing/2016/SVG/main" r:embed="rId3"/>
                    </a:ext>
                  </a:extLst>
                </a:blip>
              </a:buBlip>
            </a:pPr>
            <a:r>
              <a:rPr lang="en-US" altLang="en-US"/>
              <a:t>Click to edit Master text styles</a:t>
            </a:r>
          </a:p>
          <a:p>
            <a:pPr lvl="2">
              <a:buFont typeface="Arial" panose="020B0604020202020204" pitchFamily="34" charset="0"/>
              <a:buChar char="•"/>
            </a:pPr>
            <a:r>
              <a:rPr lang="en-US" altLang="en-US" sz="2000"/>
              <a:t>Second level</a:t>
            </a:r>
          </a:p>
          <a:p>
            <a:pPr lvl="3">
              <a:buFont typeface="Calibri" panose="020F0502020204030204" pitchFamily="34" charset="0"/>
              <a:buChar char="─"/>
            </a:pPr>
            <a:r>
              <a:rPr lang="en-US" altLang="en-US" sz="1800"/>
              <a:t>Third level</a:t>
            </a:r>
          </a:p>
          <a:p>
            <a:pPr lvl="4">
              <a:buFont typeface="Arial" panose="020B0604020202020204" pitchFamily="34" charset="0"/>
              <a:buChar char="•"/>
            </a:pPr>
            <a:r>
              <a:rPr lang="en-US" altLang="en-US"/>
              <a:t>Fourth level</a:t>
            </a:r>
          </a:p>
          <a:p>
            <a:pPr marL="1200150" lvl="4" indent="-285750">
              <a:buFont typeface="Calibri" panose="020F0502020204030204" pitchFamily="34" charset="0"/>
              <a:buChar char="─"/>
            </a:pPr>
            <a:r>
              <a:rPr lang="en-US" altLang="en-US"/>
              <a:t>Fifth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
        <p:nvSpPr>
          <p:cNvPr id="26" name="Content Placeholder 25">
            <a:extLst>
              <a:ext uri="{FF2B5EF4-FFF2-40B4-BE49-F238E27FC236}">
                <a16:creationId xmlns:a16="http://schemas.microsoft.com/office/drawing/2014/main" id="{E1DEE5FC-E4CA-15E5-FA96-1D71E2D012FE}"/>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6319836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a:lvl3pPr>
            <a:lvl4pPr>
              <a:lnSpc>
                <a:spcPct val="100000"/>
              </a:lnSpc>
              <a:spcBef>
                <a:spcPts val="1000"/>
              </a:spcBef>
              <a:spcAft>
                <a:spcPts val="700"/>
              </a:spcAft>
              <a:defRPr/>
            </a:lvl4pPr>
            <a:lvl5pPr>
              <a:lnSpc>
                <a:spcPct val="100000"/>
              </a:lnSpc>
              <a:spcBef>
                <a:spcPts val="1000"/>
              </a:spcBef>
              <a:spcAft>
                <a:spcPts val="700"/>
              </a:spcAft>
              <a:defRPr/>
            </a:lvl5pPr>
          </a:lstStyle>
          <a:p>
            <a:pPr marL="228600" indent="-228600">
              <a:buSzPct val="75000"/>
              <a:buBlip>
                <a:blip r:embed="rId2">
                  <a:extLst>
                    <a:ext uri="{96DAC541-7B7A-43D3-8B79-37D633B846F1}">
                      <asvg:svgBlip xmlns:asvg="http://schemas.microsoft.com/office/drawing/2016/SVG/main" r:embed="rId3"/>
                    </a:ext>
                  </a:extLst>
                </a:blip>
              </a:buBlip>
            </a:pPr>
            <a:r>
              <a:rPr lang="en-US" altLang="en-US"/>
              <a:t>Click to edit Master text styles</a:t>
            </a:r>
          </a:p>
          <a:p>
            <a:pPr lvl="2">
              <a:buFont typeface="Arial" panose="020B0604020202020204" pitchFamily="34" charset="0"/>
              <a:buChar char="•"/>
            </a:pPr>
            <a:r>
              <a:rPr lang="en-US" altLang="en-US" sz="2000"/>
              <a:t>Second level</a:t>
            </a:r>
          </a:p>
          <a:p>
            <a:pPr lvl="3">
              <a:buFont typeface="Calibri" panose="020F0502020204030204" pitchFamily="34" charset="0"/>
              <a:buChar char="─"/>
            </a:pPr>
            <a:r>
              <a:rPr lang="en-US" altLang="en-US" sz="1800"/>
              <a:t>Third level</a:t>
            </a:r>
          </a:p>
          <a:p>
            <a:pPr lvl="4">
              <a:buFont typeface="Arial" panose="020B0604020202020204" pitchFamily="34" charset="0"/>
              <a:buChar char="•"/>
            </a:pPr>
            <a:r>
              <a:rPr lang="en-US" altLang="en-US"/>
              <a:t>Fourth level</a:t>
            </a:r>
          </a:p>
          <a:p>
            <a:pPr marL="1200150" lvl="4" indent="-285750">
              <a:buFont typeface="Calibri" panose="020F0502020204030204" pitchFamily="34" charset="0"/>
              <a:buChar char="─"/>
            </a:pPr>
            <a:r>
              <a:rPr lang="en-US" altLang="en-US"/>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a:lvl3pPr>
            <a:lvl4pPr>
              <a:lnSpc>
                <a:spcPct val="100000"/>
              </a:lnSpc>
              <a:spcBef>
                <a:spcPts val="1000"/>
              </a:spcBef>
              <a:spcAft>
                <a:spcPts val="700"/>
              </a:spcAft>
              <a:defRPr/>
            </a:lvl4pPr>
            <a:lvl5pPr>
              <a:lnSpc>
                <a:spcPct val="100000"/>
              </a:lnSpc>
              <a:spcBef>
                <a:spcPts val="1000"/>
              </a:spcBef>
              <a:spcAft>
                <a:spcPts val="700"/>
              </a:spcAft>
              <a:defRPr/>
            </a:lvl5pPr>
          </a:lstStyle>
          <a:p>
            <a:pPr marL="228600" indent="-228600">
              <a:buSzPct val="75000"/>
              <a:buBlip>
                <a:blip r:embed="rId2">
                  <a:extLst>
                    <a:ext uri="{96DAC541-7B7A-43D3-8B79-37D633B846F1}">
                      <asvg:svgBlip xmlns:asvg="http://schemas.microsoft.com/office/drawing/2016/SVG/main" r:embed="rId3"/>
                    </a:ext>
                  </a:extLst>
                </a:blip>
              </a:buBlip>
            </a:pPr>
            <a:r>
              <a:rPr lang="en-US" altLang="en-US"/>
              <a:t>Click to edit Master text styles</a:t>
            </a:r>
          </a:p>
          <a:p>
            <a:pPr lvl="2">
              <a:buFont typeface="Arial" panose="020B0604020202020204" pitchFamily="34" charset="0"/>
              <a:buChar char="•"/>
            </a:pPr>
            <a:r>
              <a:rPr lang="en-US" altLang="en-US" sz="2000"/>
              <a:t>Second level</a:t>
            </a:r>
          </a:p>
          <a:p>
            <a:pPr lvl="3">
              <a:buFont typeface="Calibri" panose="020F0502020204030204" pitchFamily="34" charset="0"/>
              <a:buChar char="─"/>
            </a:pPr>
            <a:r>
              <a:rPr lang="en-US" altLang="en-US" sz="1800"/>
              <a:t>Third level</a:t>
            </a:r>
          </a:p>
          <a:p>
            <a:pPr lvl="4">
              <a:buFont typeface="Arial" panose="020B0604020202020204" pitchFamily="34" charset="0"/>
              <a:buChar char="•"/>
            </a:pPr>
            <a:r>
              <a:rPr lang="en-US" altLang="en-US"/>
              <a:t>Fourth level</a:t>
            </a:r>
          </a:p>
          <a:p>
            <a:pPr marL="1200150" lvl="4" indent="-285750">
              <a:buFont typeface="Calibri" panose="020F0502020204030204" pitchFamily="34" charset="0"/>
              <a:buChar char="─"/>
            </a:pPr>
            <a:r>
              <a:rPr lang="en-US" alt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
        <p:nvSpPr>
          <p:cNvPr id="2" name="Content Placeholder 25">
            <a:extLst>
              <a:ext uri="{FF2B5EF4-FFF2-40B4-BE49-F238E27FC236}">
                <a16:creationId xmlns:a16="http://schemas.microsoft.com/office/drawing/2014/main" id="{F8E436E3-038C-AF2E-BE35-C405BFE3FB87}"/>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014881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a:lstStyle>
            <a:lvl1pPr>
              <a:tabLst>
                <a:tab pos="460375" algn="l"/>
              </a:tabLst>
              <a:defRPr b="1" i="0">
                <a:latin typeface="Newsreader ExtraBold" panose="02000000000000000000" pitchFamily="2" charset="77"/>
                <a:cs typeface="Poppins" pitchFamily="2" charset="77"/>
              </a:defRPr>
            </a:lvl1pPr>
          </a:lstStyle>
          <a:p>
            <a:r>
              <a:rPr lang="en-US"/>
              <a:t>Click to edit Master title style</a:t>
            </a:r>
          </a:p>
        </p:txBody>
      </p:sp>
      <p:sp>
        <p:nvSpPr>
          <p:cNvPr id="3" name="Content Placeholder 25">
            <a:extLst>
              <a:ext uri="{FF2B5EF4-FFF2-40B4-BE49-F238E27FC236}">
                <a16:creationId xmlns:a16="http://schemas.microsoft.com/office/drawing/2014/main" id="{C56AF1C9-49A6-853A-7443-7A23D66B760D}"/>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20706356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88099863"/>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01965977"/>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2706206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351263"/>
            <a:ext cx="2942886" cy="2462050"/>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3537388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a:p>
          </p:txBody>
        </p:sp>
      </p:grpSp>
      <p:pic>
        <p:nvPicPr>
          <p:cNvPr id="5" name="Graphic 4">
            <a:extLst>
              <a:ext uri="{FF2B5EF4-FFF2-40B4-BE49-F238E27FC236}">
                <a16:creationId xmlns:a16="http://schemas.microsoft.com/office/drawing/2014/main" id="{20F97B2B-B576-B656-D5D4-92DE0CDAFC1F}"/>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26295839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395D446D-3E12-2BCC-29E6-B18E223A541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a:p>
        </p:txBody>
      </p:sp>
    </p:spTree>
    <p:extLst>
      <p:ext uri="{BB962C8B-B14F-4D97-AF65-F5344CB8AC3E}">
        <p14:creationId xmlns:p14="http://schemas.microsoft.com/office/powerpoint/2010/main" val="21941651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a:t>Click icon to add picture</a:t>
            </a:r>
          </a:p>
        </p:txBody>
      </p:sp>
      <p:pic>
        <p:nvPicPr>
          <p:cNvPr id="4" name="Graphic 3">
            <a:extLst>
              <a:ext uri="{FF2B5EF4-FFF2-40B4-BE49-F238E27FC236}">
                <a16:creationId xmlns:a16="http://schemas.microsoft.com/office/drawing/2014/main" id="{B74F1F25-37F2-BB3C-CAA3-8AF4C406FD1B}"/>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427424634"/>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1_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11734800"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11734800"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pic>
        <p:nvPicPr>
          <p:cNvPr id="4" name="Graphic 3">
            <a:extLst>
              <a:ext uri="{FF2B5EF4-FFF2-40B4-BE49-F238E27FC236}">
                <a16:creationId xmlns:a16="http://schemas.microsoft.com/office/drawing/2014/main" id="{B74F1F25-37F2-BB3C-CAA3-8AF4C406FD1B}"/>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
        <p:nvSpPr>
          <p:cNvPr id="5" name="Subtitle 2">
            <a:extLst>
              <a:ext uri="{FF2B5EF4-FFF2-40B4-BE49-F238E27FC236}">
                <a16:creationId xmlns:a16="http://schemas.microsoft.com/office/drawing/2014/main" id="{10B3EBDD-4C86-E058-8496-417485C469C8}"/>
              </a:ext>
            </a:extLst>
          </p:cNvPr>
          <p:cNvSpPr>
            <a:spLocks noGrp="1"/>
          </p:cNvSpPr>
          <p:nvPr>
            <p:ph type="subTitle" idx="1"/>
          </p:nvPr>
        </p:nvSpPr>
        <p:spPr>
          <a:xfrm>
            <a:off x="228600" y="4104609"/>
            <a:ext cx="11734800"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516120591"/>
      </p:ext>
    </p:extLst>
  </p:cSld>
  <p:clrMapOvr>
    <a:overrideClrMapping bg1="dk1" tx1="lt1" bg2="dk2" tx2="lt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559127"/>
          </a:xfrm>
        </p:spPr>
        <p:txBody>
          <a:bodyPr anchor="t" anchorCtr="0"/>
          <a:lstStyle>
            <a:lvl1pPr>
              <a:lnSpc>
                <a:spcPct val="90000"/>
              </a:lnSpc>
              <a:defRPr sz="4000">
                <a:solidFill>
                  <a:schemeClr val="tx2"/>
                </a:solidFill>
                <a:latin typeface="Poppins" pitchFamily="2" charset="77"/>
                <a:cs typeface="Poppins" pitchFamily="2" charset="77"/>
              </a:defRPr>
            </a:lvl1pPr>
          </a:lstStyle>
          <a:p>
            <a:r>
              <a:rPr lang="en-US"/>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grpSp>
    </p:spTree>
    <p:extLst>
      <p:ext uri="{BB962C8B-B14F-4D97-AF65-F5344CB8AC3E}">
        <p14:creationId xmlns:p14="http://schemas.microsoft.com/office/powerpoint/2010/main" val="3801446280"/>
      </p:ext>
    </p:extLst>
  </p:cSld>
  <p:clrMapOvr>
    <a:overrideClrMapping bg1="dk1" tx1="lt1" bg2="dk2" tx2="lt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
        <p:nvSpPr>
          <p:cNvPr id="4" name="Content Placeholder 3">
            <a:extLst>
              <a:ext uri="{FF2B5EF4-FFF2-40B4-BE49-F238E27FC236}">
                <a16:creationId xmlns:a16="http://schemas.microsoft.com/office/drawing/2014/main" id="{EC86E5CF-47A3-FCA8-5920-D57E5FF4A22D}"/>
              </a:ext>
            </a:extLst>
          </p:cNvPr>
          <p:cNvSpPr>
            <a:spLocks noGrp="1"/>
          </p:cNvSpPr>
          <p:nvPr>
            <p:ph sz="quarter" idx="13"/>
          </p:nvPr>
        </p:nvSpPr>
        <p:spPr>
          <a:xfrm>
            <a:off x="231775" y="1335024"/>
            <a:ext cx="11739563" cy="4762500"/>
          </a:xfrm>
          <a:prstGeom prst="rect">
            <a:avLst/>
          </a:prstGeom>
        </p:spPr>
        <p:txBody>
          <a:bodyPr lIns="0" tIns="0" rIns="0"/>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marL="228600" indent="-228600">
              <a:buSzPct val="75000"/>
              <a:buBlip>
                <a:blip r:embed="rId2">
                  <a:extLst>
                    <a:ext uri="{96DAC541-7B7A-43D3-8B79-37D633B846F1}">
                      <asvg:svgBlip xmlns:asvg="http://schemas.microsoft.com/office/drawing/2016/SVG/main" r:embed="rId3"/>
                    </a:ext>
                  </a:extLst>
                </a:blip>
              </a:buBlip>
            </a:pPr>
            <a:r>
              <a:rPr lang="en-US" altLang="en-US"/>
              <a:t>Click to edit Master text styles</a:t>
            </a:r>
          </a:p>
          <a:p>
            <a:pPr lvl="2">
              <a:buFont typeface="Arial" panose="020B0604020202020204" pitchFamily="34" charset="0"/>
              <a:buChar char="•"/>
            </a:pPr>
            <a:r>
              <a:rPr lang="en-US" altLang="en-US" sz="2000"/>
              <a:t>Second level</a:t>
            </a:r>
          </a:p>
          <a:p>
            <a:pPr lvl="3">
              <a:buFont typeface="Calibri" panose="020F0502020204030204" pitchFamily="34" charset="0"/>
              <a:buChar char="─"/>
            </a:pPr>
            <a:r>
              <a:rPr lang="en-US" altLang="en-US" sz="1800"/>
              <a:t>Third level</a:t>
            </a:r>
          </a:p>
          <a:p>
            <a:pPr lvl="4">
              <a:buFont typeface="Arial" panose="020B0604020202020204" pitchFamily="34" charset="0"/>
              <a:buChar char="•"/>
            </a:pPr>
            <a:r>
              <a:rPr lang="en-US" altLang="en-US"/>
              <a:t>Fourth level</a:t>
            </a:r>
          </a:p>
          <a:p>
            <a:pPr marL="1200150" lvl="4" indent="-285750">
              <a:buFont typeface="Calibri" panose="020F0502020204030204" pitchFamily="34" charset="0"/>
              <a:buChar char="─"/>
            </a:pPr>
            <a:r>
              <a:rPr lang="en-US" altLang="en-US"/>
              <a:t>Fifth level</a:t>
            </a:r>
          </a:p>
        </p:txBody>
      </p:sp>
      <p:sp>
        <p:nvSpPr>
          <p:cNvPr id="7" name="Slide Number Placeholder 4">
            <a:extLst>
              <a:ext uri="{FF2B5EF4-FFF2-40B4-BE49-F238E27FC236}">
                <a16:creationId xmlns:a16="http://schemas.microsoft.com/office/drawing/2014/main" id="{49E59E30-1339-BE40-0D3A-9B0227815226}"/>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a:p>
        </p:txBody>
      </p:sp>
    </p:spTree>
    <p:extLst>
      <p:ext uri="{BB962C8B-B14F-4D97-AF65-F5344CB8AC3E}">
        <p14:creationId xmlns:p14="http://schemas.microsoft.com/office/powerpoint/2010/main" val="1760759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024"/>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marL="228600" indent="-228600">
              <a:buSzPct val="75000"/>
              <a:buBlip>
                <a:blip r:embed="rId2">
                  <a:extLst>
                    <a:ext uri="{96DAC541-7B7A-43D3-8B79-37D633B846F1}">
                      <asvg:svgBlip xmlns:asvg="http://schemas.microsoft.com/office/drawing/2016/SVG/main" r:embed="rId3"/>
                    </a:ext>
                  </a:extLst>
                </a:blip>
              </a:buBlip>
            </a:pPr>
            <a:r>
              <a:rPr lang="en-US" altLang="en-US"/>
              <a:t>Click to edit Master text styles</a:t>
            </a:r>
          </a:p>
          <a:p>
            <a:pPr lvl="2">
              <a:buFont typeface="Arial" panose="020B0604020202020204" pitchFamily="34" charset="0"/>
              <a:buChar char="•"/>
            </a:pPr>
            <a:r>
              <a:rPr lang="en-US" altLang="en-US" sz="2000"/>
              <a:t>Second level</a:t>
            </a:r>
          </a:p>
          <a:p>
            <a:pPr lvl="3">
              <a:buFont typeface="Calibri" panose="020F0502020204030204" pitchFamily="34" charset="0"/>
              <a:buChar char="─"/>
            </a:pPr>
            <a:r>
              <a:rPr lang="en-US" altLang="en-US" sz="1800"/>
              <a:t>Third level</a:t>
            </a:r>
          </a:p>
          <a:p>
            <a:pPr lvl="4">
              <a:buFont typeface="Arial" panose="020B0604020202020204" pitchFamily="34" charset="0"/>
              <a:buChar char="•"/>
            </a:pPr>
            <a:r>
              <a:rPr lang="en-US" altLang="en-US"/>
              <a:t>Fourth level</a:t>
            </a:r>
          </a:p>
          <a:p>
            <a:pPr marL="1200150" lvl="4" indent="-285750">
              <a:buFont typeface="Calibri" panose="020F0502020204030204" pitchFamily="34" charset="0"/>
              <a:buChar char="─"/>
            </a:pPr>
            <a:r>
              <a:rPr lang="en-US" altLang="en-US"/>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a:lvl3pPr>
            <a:lvl4pPr>
              <a:lnSpc>
                <a:spcPct val="100000"/>
              </a:lnSpc>
              <a:spcBef>
                <a:spcPts val="1000"/>
              </a:spcBef>
              <a:spcAft>
                <a:spcPts val="700"/>
              </a:spcAft>
              <a:defRPr/>
            </a:lvl4pPr>
            <a:lvl5pPr>
              <a:lnSpc>
                <a:spcPct val="100000"/>
              </a:lnSpc>
              <a:spcBef>
                <a:spcPts val="1000"/>
              </a:spcBef>
              <a:spcAft>
                <a:spcPts val="700"/>
              </a:spcAft>
              <a:defRPr/>
            </a:lvl5pPr>
          </a:lstStyle>
          <a:p>
            <a:pPr marL="228600" indent="-228600">
              <a:buSzPct val="75000"/>
              <a:buBlip>
                <a:blip r:embed="rId2">
                  <a:extLst>
                    <a:ext uri="{96DAC541-7B7A-43D3-8B79-37D633B846F1}">
                      <asvg:svgBlip xmlns:asvg="http://schemas.microsoft.com/office/drawing/2016/SVG/main" r:embed="rId3"/>
                    </a:ext>
                  </a:extLst>
                </a:blip>
              </a:buBlip>
            </a:pPr>
            <a:r>
              <a:rPr lang="en-US" altLang="en-US"/>
              <a:t>Click to edit Master text styles</a:t>
            </a:r>
          </a:p>
          <a:p>
            <a:pPr lvl="2">
              <a:buFont typeface="Arial" panose="020B0604020202020204" pitchFamily="34" charset="0"/>
              <a:buChar char="•"/>
            </a:pPr>
            <a:r>
              <a:rPr lang="en-US" altLang="en-US" sz="2000"/>
              <a:t>Second level</a:t>
            </a:r>
          </a:p>
          <a:p>
            <a:pPr lvl="3">
              <a:buFont typeface="Calibri" panose="020F0502020204030204" pitchFamily="34" charset="0"/>
              <a:buChar char="─"/>
            </a:pPr>
            <a:r>
              <a:rPr lang="en-US" altLang="en-US" sz="1800"/>
              <a:t>Third level</a:t>
            </a:r>
          </a:p>
          <a:p>
            <a:pPr lvl="4">
              <a:buFont typeface="Arial" panose="020B0604020202020204" pitchFamily="34" charset="0"/>
              <a:buChar char="•"/>
            </a:pPr>
            <a:r>
              <a:rPr lang="en-US" altLang="en-US"/>
              <a:t>Fourth level</a:t>
            </a:r>
          </a:p>
          <a:p>
            <a:pPr marL="1200150" lvl="4" indent="-285750">
              <a:buFont typeface="Calibri" panose="020F0502020204030204" pitchFamily="34" charset="0"/>
              <a:buChar char="─"/>
            </a:pPr>
            <a:r>
              <a:rPr lang="en-US" alt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vert="horz" lIns="0" tIns="0" rIns="0" bIns="0" rtlCol="0" anchor="ctr" anchorCtr="0">
            <a:spAutoFit/>
          </a:bodyPr>
          <a:lstStyle>
            <a:lvl1pPr>
              <a:defRPr lang="en-US" dirty="0"/>
            </a:lvl1pPr>
          </a:lstStyle>
          <a:p>
            <a:pPr lvl="0"/>
            <a:r>
              <a:rPr lang="en-US"/>
              <a:t>Click to edit Master title style</a:t>
            </a:r>
          </a:p>
        </p:txBody>
      </p:sp>
      <p:sp>
        <p:nvSpPr>
          <p:cNvPr id="2" name="Slide Number Placeholder 4">
            <a:extLst>
              <a:ext uri="{FF2B5EF4-FFF2-40B4-BE49-F238E27FC236}">
                <a16:creationId xmlns:a16="http://schemas.microsoft.com/office/drawing/2014/main" id="{D5A53C0B-32AC-2FD8-0F04-3C308AB8F4BF}"/>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a:p>
        </p:txBody>
      </p:sp>
    </p:spTree>
    <p:extLst>
      <p:ext uri="{BB962C8B-B14F-4D97-AF65-F5344CB8AC3E}">
        <p14:creationId xmlns:p14="http://schemas.microsoft.com/office/powerpoint/2010/main" val="321539660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vert="horz" lIns="0" tIns="0" rIns="0" bIns="0" rtlCol="0" anchor="ctr" anchorCtr="0">
            <a:spAutoFit/>
          </a:bodyPr>
          <a:lstStyle>
            <a:lvl1pPr>
              <a:defRPr lang="en-US" dirty="0"/>
            </a:lvl1pPr>
          </a:lstStyle>
          <a:p>
            <a:pPr lvl="0"/>
            <a:r>
              <a:rPr lang="en-US"/>
              <a:t>Click to edit Master title style</a:t>
            </a:r>
          </a:p>
        </p:txBody>
      </p:sp>
      <p:sp>
        <p:nvSpPr>
          <p:cNvPr id="4" name="Slide Number Placeholder 4">
            <a:extLst>
              <a:ext uri="{FF2B5EF4-FFF2-40B4-BE49-F238E27FC236}">
                <a16:creationId xmlns:a16="http://schemas.microsoft.com/office/drawing/2014/main" id="{91710EFB-096E-D9FC-591D-DDC14B59E62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a:p>
        </p:txBody>
      </p:sp>
    </p:spTree>
    <p:extLst>
      <p:ext uri="{BB962C8B-B14F-4D97-AF65-F5344CB8AC3E}">
        <p14:creationId xmlns:p14="http://schemas.microsoft.com/office/powerpoint/2010/main" val="203981488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0C3B26A1-CE9E-1E46-9E8D-3221D655307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a:p>
        </p:txBody>
      </p:sp>
    </p:spTree>
    <p:extLst>
      <p:ext uri="{BB962C8B-B14F-4D97-AF65-F5344CB8AC3E}">
        <p14:creationId xmlns:p14="http://schemas.microsoft.com/office/powerpoint/2010/main" val="1315882700"/>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a:prstGeom prst="rect">
            <a:avLst/>
          </a:prstGeo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a:prstGeom prst="rect">
            <a:avLst/>
          </a:prstGeo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E7449C85-D2FE-977E-FF71-0A57259827D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a:p>
        </p:txBody>
      </p:sp>
    </p:spTree>
    <p:extLst>
      <p:ext uri="{BB962C8B-B14F-4D97-AF65-F5344CB8AC3E}">
        <p14:creationId xmlns:p14="http://schemas.microsoft.com/office/powerpoint/2010/main" val="2203708448"/>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2" name="Slide Number Placeholder 4">
            <a:extLst>
              <a:ext uri="{FF2B5EF4-FFF2-40B4-BE49-F238E27FC236}">
                <a16:creationId xmlns:a16="http://schemas.microsoft.com/office/drawing/2014/main" id="{5E9ACCAA-ABC5-E616-EC27-D1404E71637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a:p>
        </p:txBody>
      </p:sp>
    </p:spTree>
    <p:extLst>
      <p:ext uri="{BB962C8B-B14F-4D97-AF65-F5344CB8AC3E}">
        <p14:creationId xmlns:p14="http://schemas.microsoft.com/office/powerpoint/2010/main" val="24286344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051560"/>
            <a:ext cx="2942886" cy="1063713"/>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6" y="2275637"/>
            <a:ext cx="2103120" cy="1188720"/>
          </a:xfrm>
          <a:prstGeom prst="rect">
            <a:avLst/>
          </a:prstGeom>
        </p:spPr>
        <p:txBody>
          <a:bodyPr rIns="91440"/>
          <a:lstStyle>
            <a:lvl1pPr marL="0" indent="0">
              <a:lnSpc>
                <a:spcPct val="100000"/>
              </a:lnSpc>
              <a:buNone/>
              <a:defRPr sz="1200"/>
            </a:lvl1pPr>
            <a:lvl2pPr marL="0" indent="0">
              <a:lnSpc>
                <a:spcPct val="100000"/>
              </a:lnSpc>
              <a:buNone/>
              <a:defRPr lang="en-US" sz="1400" kern="1200" dirty="0" smtClean="0">
                <a:solidFill>
                  <a:schemeClr val="tx1"/>
                </a:solidFill>
                <a:latin typeface="+mn-lt"/>
                <a:ea typeface="+mn-ea"/>
                <a:cs typeface="+mn-cs"/>
              </a:defRPr>
            </a:lvl2pPr>
            <a:lvl3pPr>
              <a:lnSpc>
                <a:spcPct val="100000"/>
              </a:lnSpc>
              <a:defRPr lang="en-US" sz="14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2" name="Slide Number Placeholder 4">
            <a:extLst>
              <a:ext uri="{FF2B5EF4-FFF2-40B4-BE49-F238E27FC236}">
                <a16:creationId xmlns:a16="http://schemas.microsoft.com/office/drawing/2014/main" id="{913C7C59-54F1-2339-7D71-54FCF391944C}"/>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a:p>
        </p:txBody>
      </p:sp>
    </p:spTree>
    <p:extLst>
      <p:ext uri="{BB962C8B-B14F-4D97-AF65-F5344CB8AC3E}">
        <p14:creationId xmlns:p14="http://schemas.microsoft.com/office/powerpoint/2010/main" val="414429490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a:prstGeom prst="rect">
            <a:avLst/>
          </a:prstGeo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a:p>
          </p:txBody>
        </p:sp>
      </p:grpSp>
      <p:pic>
        <p:nvPicPr>
          <p:cNvPr id="5" name="Graphic 4">
            <a:extLst>
              <a:ext uri="{FF2B5EF4-FFF2-40B4-BE49-F238E27FC236}">
                <a16:creationId xmlns:a16="http://schemas.microsoft.com/office/drawing/2014/main" id="{6E8523BF-A414-E403-53C0-CA6B3C2867C9}"/>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427564112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a:spcBef>
                <a:spcPts val="1600"/>
              </a:spcBef>
              <a:defRPr/>
            </a:lvl1pPr>
            <a:lvl2pPr>
              <a:spcBef>
                <a:spcPts val="1600"/>
              </a:spcBef>
              <a:defRPr/>
            </a:lvl2pPr>
            <a:lvl3pPr>
              <a:spcBef>
                <a:spcPts val="1600"/>
              </a:spcBef>
              <a:defRPr/>
            </a:lvl3pPr>
            <a:lvl4pPr>
              <a:spcBef>
                <a:spcPts val="1600"/>
              </a:spcBef>
              <a:defRPr/>
            </a:lvl4pPr>
            <a:lvl5pPr>
              <a:spcBef>
                <a:spcPts val="1600"/>
              </a:spcBef>
              <a:defRPr/>
            </a:lvl5pPr>
          </a:lstStyle>
          <a:p>
            <a:pPr marL="228600" indent="-228600">
              <a:buSzPct val="75000"/>
              <a:buBlip>
                <a:blip r:embed="rId2">
                  <a:extLst>
                    <a:ext uri="{96DAC541-7B7A-43D3-8B79-37D633B846F1}">
                      <asvg:svgBlip xmlns:asvg="http://schemas.microsoft.com/office/drawing/2016/SVG/main" r:embed="rId3"/>
                    </a:ext>
                  </a:extLst>
                </a:blip>
              </a:buBlip>
            </a:pPr>
            <a:r>
              <a:rPr lang="en-US" altLang="en-US"/>
              <a:t>Click to edit Master text styles</a:t>
            </a:r>
          </a:p>
          <a:p>
            <a:pPr lvl="2">
              <a:buFont typeface="Arial" panose="020B0604020202020204" pitchFamily="34" charset="0"/>
              <a:buChar char="•"/>
            </a:pPr>
            <a:r>
              <a:rPr lang="en-US" altLang="en-US" sz="2000"/>
              <a:t>Second level</a:t>
            </a:r>
          </a:p>
          <a:p>
            <a:pPr lvl="3">
              <a:buFont typeface="Calibri" panose="020F0502020204030204" pitchFamily="34" charset="0"/>
              <a:buChar char="─"/>
            </a:pPr>
            <a:r>
              <a:rPr lang="en-US" altLang="en-US" sz="1800"/>
              <a:t>Third level</a:t>
            </a:r>
          </a:p>
          <a:p>
            <a:pPr lvl="4">
              <a:buFont typeface="Arial" panose="020B0604020202020204" pitchFamily="34" charset="0"/>
              <a:buChar char="•"/>
            </a:pPr>
            <a:r>
              <a:rPr lang="en-US" altLang="en-US"/>
              <a:t>Fourth level</a:t>
            </a:r>
          </a:p>
          <a:p>
            <a:pPr marL="1200150" lvl="4" indent="-285750">
              <a:buFont typeface="Calibri" panose="020F0502020204030204" pitchFamily="34" charset="0"/>
              <a:buChar char="─"/>
            </a:pPr>
            <a:r>
              <a:rPr lang="en-US" altLang="en-US"/>
              <a:t>Fifth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
        <p:nvSpPr>
          <p:cNvPr id="26" name="Content Placeholder 25">
            <a:extLst>
              <a:ext uri="{FF2B5EF4-FFF2-40B4-BE49-F238E27FC236}">
                <a16:creationId xmlns:a16="http://schemas.microsoft.com/office/drawing/2014/main" id="{E1DEE5FC-E4CA-15E5-FA96-1D71E2D012FE}"/>
              </a:ext>
            </a:extLst>
          </p:cNvPr>
          <p:cNvSpPr>
            <a:spLocks noGrp="1"/>
          </p:cNvSpPr>
          <p:nvPr>
            <p:ph sz="quarter" idx="10" hasCustomPrompt="1"/>
          </p:nvPr>
        </p:nvSpPr>
        <p:spPr>
          <a:xfrm>
            <a:off x="3559175" y="6302375"/>
            <a:ext cx="5732463" cy="327025"/>
          </a:xfrm>
        </p:spPr>
        <p:txBody>
          <a:bodyPr/>
          <a:lstStyle>
            <a:lvl1pPr>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244989662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a:p>
        </p:txBody>
      </p:sp>
      <p:sp>
        <p:nvSpPr>
          <p:cNvPr id="3" name="Title Placeholder 1">
            <a:extLst>
              <a:ext uri="{FF2B5EF4-FFF2-40B4-BE49-F238E27FC236}">
                <a16:creationId xmlns:a16="http://schemas.microsoft.com/office/drawing/2014/main" id="{E4C37F3D-EF8C-356F-5277-AC399D9EDD7F}"/>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8" name="Content Placeholder 7">
            <a:extLst>
              <a:ext uri="{FF2B5EF4-FFF2-40B4-BE49-F238E27FC236}">
                <a16:creationId xmlns:a16="http://schemas.microsoft.com/office/drawing/2014/main" id="{D646AED9-4300-8C0A-0989-45F971CBFF83}"/>
              </a:ext>
            </a:extLst>
          </p:cNvPr>
          <p:cNvSpPr>
            <a:spLocks noGrp="1"/>
          </p:cNvSpPr>
          <p:nvPr>
            <p:ph sz="quarter" idx="13"/>
          </p:nvPr>
        </p:nvSpPr>
        <p:spPr>
          <a:xfrm>
            <a:off x="231775" y="1333500"/>
            <a:ext cx="10113963" cy="4762500"/>
          </a:xfrm>
          <a:prstGeom prst="rect">
            <a:avLst/>
          </a:prstGeom>
        </p:spPr>
        <p:txBody>
          <a:bodyPr lIns="0" tIns="0" rIns="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2094095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Polling Question</a:t>
            </a:r>
          </a:p>
        </p:txBody>
      </p:sp>
      <p:cxnSp>
        <p:nvCxnSpPr>
          <p:cNvPr id="4" name="Straight Connector 3">
            <a:extLst>
              <a:ext uri="{FF2B5EF4-FFF2-40B4-BE49-F238E27FC236}">
                <a16:creationId xmlns:a16="http://schemas.microsoft.com/office/drawing/2014/main" id="{D48F43F8-E471-42D6-1216-AC8517F252BC}"/>
              </a:ext>
              <a:ext uri="{C183D7F6-B498-43B3-948B-1728B52AA6E4}">
                <adec:decorative xmlns:adec="http://schemas.microsoft.com/office/drawing/2017/decorative" val="1"/>
              </a:ext>
            </a:extLst>
          </p:cNvPr>
          <p:cNvCxnSpPr>
            <a:cxnSpLocks/>
          </p:cNvCxnSpPr>
          <p:nvPr userDrawn="1"/>
        </p:nvCxnSpPr>
        <p:spPr>
          <a:xfrm>
            <a:off x="5260259" y="1651129"/>
            <a:ext cx="0" cy="30351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1800" b="0" i="0" spc="100" baseline="0" smtClean="0">
                <a:solidFill>
                  <a:schemeClr val="tx1"/>
                </a:solidFill>
                <a:ea typeface="+mj-ea"/>
              </a:defRPr>
            </a:lvl1pPr>
            <a:lvl2pPr>
              <a:defRPr lang="en-US" sz="1800" smtClean="0">
                <a:solidFill>
                  <a:schemeClr val="tx1"/>
                </a:solidFill>
                <a:latin typeface="+mn-lt"/>
                <a:cs typeface="+mn-cs"/>
              </a:defRPr>
            </a:lvl2pPr>
            <a:lvl3pPr>
              <a:defRPr lang="en-US" smtClean="0">
                <a:solidFill>
                  <a:schemeClr val="tx1"/>
                </a:solidFill>
                <a:latin typeface="+mn-lt"/>
                <a:cs typeface="+mn-cs"/>
              </a:defRPr>
            </a:lvl3pPr>
            <a:lvl4pPr>
              <a:defRPr lang="en-US" sz="1800" smtClean="0">
                <a:solidFill>
                  <a:schemeClr val="tx1"/>
                </a:solidFill>
                <a:latin typeface="+mn-lt"/>
                <a:cs typeface="+mn-cs"/>
              </a:defRPr>
            </a:lvl4pPr>
            <a:lvl5pPr>
              <a:defRPr lang="en-US" sz="1800">
                <a:solidFill>
                  <a:schemeClr val="tx1"/>
                </a:solidFill>
                <a:latin typeface="+mn-lt"/>
                <a:cs typeface="+mn-cs"/>
              </a:defRPr>
            </a:lvl5pPr>
          </a:lstStyle>
          <a:p>
            <a:pPr lvl="0">
              <a:lnSpc>
                <a:spcPct val="110000"/>
              </a:lnSpc>
              <a:spcBef>
                <a:spcPts val="0"/>
              </a:spcBef>
            </a:pPr>
            <a:r>
              <a:rPr lang="en-US"/>
              <a:t>Click to edit Master text styles</a:t>
            </a:r>
          </a:p>
          <a:p>
            <a:pPr marL="457200" lvl="1"/>
            <a:r>
              <a:rPr lang="en-US"/>
              <a:t>Second level</a:t>
            </a:r>
          </a:p>
          <a:p>
            <a:pPr marL="914400" lvl="2"/>
            <a:r>
              <a:rPr lang="en-US"/>
              <a:t>Third level</a:t>
            </a:r>
          </a:p>
          <a:p>
            <a:pPr marL="1371600" lvl="3"/>
            <a:r>
              <a:rPr lang="en-US"/>
              <a:t>Fourth level</a:t>
            </a:r>
          </a:p>
          <a:p>
            <a:pPr marL="1828800" lvl="4"/>
            <a:r>
              <a:rPr lang="en-US"/>
              <a:t>Fifth level</a:t>
            </a:r>
          </a:p>
        </p:txBody>
      </p:sp>
      <p:sp>
        <p:nvSpPr>
          <p:cNvPr id="11" name="Text Placeholder 8">
            <a:extLst>
              <a:ext uri="{FF2B5EF4-FFF2-40B4-BE49-F238E27FC236}">
                <a16:creationId xmlns:a16="http://schemas.microsoft.com/office/drawing/2014/main" id="{D019ED9F-08C1-F8F6-2845-FFD4DF8E1B26}"/>
              </a:ext>
            </a:extLst>
          </p:cNvPr>
          <p:cNvSpPr>
            <a:spLocks noGrp="1"/>
          </p:cNvSpPr>
          <p:nvPr>
            <p:ph type="body" sz="quarter" idx="15"/>
          </p:nvPr>
        </p:nvSpPr>
        <p:spPr>
          <a:xfrm>
            <a:off x="5423215" y="1651129"/>
            <a:ext cx="5048250" cy="4449634"/>
          </a:xfrm>
          <a:prstGeom prst="rect">
            <a:avLst/>
          </a:prstGeom>
        </p:spPr>
        <p:txBody>
          <a:bodyPr vert="horz" wrap="square" lIns="0" tIns="0" rIns="0" bIns="0" rtlCol="0" anchor="t" anchorCtr="0">
            <a:noAutofit/>
          </a:bodyPr>
          <a:lstStyle>
            <a:lvl1pPr marL="342900" indent="-282575">
              <a:buFont typeface="+mj-lt"/>
              <a:buAutoNum type="arabicPeriod"/>
              <a:tabLst/>
              <a:defRPr lang="en-US" sz="1800" b="0" i="0" spc="100" baseline="0" smtClean="0">
                <a:solidFill>
                  <a:schemeClr val="tx1"/>
                </a:solidFill>
                <a:ea typeface="+mj-ea"/>
              </a:defRPr>
            </a:lvl1pPr>
            <a:lvl2pPr marL="114300" indent="0">
              <a:buFont typeface="+mj-lt"/>
              <a:buNone/>
              <a:defRPr lang="en-US" sz="1800" smtClean="0">
                <a:solidFill>
                  <a:schemeClr val="tx1"/>
                </a:solidFill>
                <a:latin typeface="+mn-lt"/>
                <a:cs typeface="+mn-cs"/>
              </a:defRPr>
            </a:lvl2pPr>
            <a:lvl3pPr marL="571500" indent="0">
              <a:buFont typeface="+mj-lt"/>
              <a:buNone/>
              <a:defRPr lang="en-US" smtClean="0">
                <a:solidFill>
                  <a:schemeClr val="tx1"/>
                </a:solidFill>
                <a:latin typeface="+mn-lt"/>
                <a:cs typeface="+mn-cs"/>
              </a:defRPr>
            </a:lvl3pPr>
            <a:lvl4pPr marL="1028700" indent="0">
              <a:buFont typeface="+mj-lt"/>
              <a:buNone/>
              <a:defRPr lang="en-US" sz="1800" smtClean="0">
                <a:solidFill>
                  <a:schemeClr val="tx1"/>
                </a:solidFill>
                <a:latin typeface="+mn-lt"/>
                <a:cs typeface="+mn-cs"/>
              </a:defRPr>
            </a:lvl4pPr>
            <a:lvl5pPr marL="1485900" indent="0">
              <a:buFont typeface="+mj-lt"/>
              <a:buNone/>
              <a:defRPr lang="en-US" sz="1800">
                <a:solidFill>
                  <a:schemeClr val="tx1"/>
                </a:solidFill>
                <a:latin typeface="+mn-lt"/>
                <a:cs typeface="+mn-cs"/>
              </a:defRPr>
            </a:lvl5pPr>
          </a:lstStyle>
          <a:p>
            <a:pPr lvl="0">
              <a:lnSpc>
                <a:spcPct val="110000"/>
              </a:lnSpc>
              <a:spcBef>
                <a:spcPts val="0"/>
              </a:spcBef>
            </a:pPr>
            <a:r>
              <a:rPr lang="en-US"/>
              <a:t>Click to edit Master text styles</a:t>
            </a:r>
          </a:p>
          <a:p>
            <a:pPr lvl="0">
              <a:lnSpc>
                <a:spcPct val="110000"/>
              </a:lnSpc>
              <a:spcBef>
                <a:spcPts val="0"/>
              </a:spcBef>
            </a:pPr>
            <a:r>
              <a:rPr lang="en-US"/>
              <a:t>Second level</a:t>
            </a:r>
          </a:p>
          <a:p>
            <a:pPr lvl="0">
              <a:lnSpc>
                <a:spcPct val="110000"/>
              </a:lnSpc>
              <a:spcBef>
                <a:spcPts val="0"/>
              </a:spcBef>
            </a:pPr>
            <a:r>
              <a:rPr lang="en-US"/>
              <a:t>Third level</a:t>
            </a:r>
          </a:p>
          <a:p>
            <a:pPr lvl="0">
              <a:lnSpc>
                <a:spcPct val="110000"/>
              </a:lnSpc>
              <a:spcBef>
                <a:spcPts val="0"/>
              </a:spcBef>
            </a:pPr>
            <a:r>
              <a:rPr lang="en-US"/>
              <a:t>Fourth level</a:t>
            </a:r>
          </a:p>
          <a:p>
            <a:pPr lvl="0">
              <a:lnSpc>
                <a:spcPct val="110000"/>
              </a:lnSpc>
              <a:spcBef>
                <a:spcPts val="0"/>
              </a:spcBef>
            </a:pPr>
            <a:r>
              <a:rPr lang="en-US"/>
              <a:t>Fifth level</a:t>
            </a:r>
          </a:p>
        </p:txBody>
      </p:sp>
    </p:spTree>
    <p:extLst>
      <p:ext uri="{BB962C8B-B14F-4D97-AF65-F5344CB8AC3E}">
        <p14:creationId xmlns:p14="http://schemas.microsoft.com/office/powerpoint/2010/main" val="824727453"/>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a:p>
        </p:txBody>
      </p:sp>
      <p:sp>
        <p:nvSpPr>
          <p:cNvPr id="13" name="Title Placeholder 1">
            <a:extLst>
              <a:ext uri="{FF2B5EF4-FFF2-40B4-BE49-F238E27FC236}">
                <a16:creationId xmlns:a16="http://schemas.microsoft.com/office/drawing/2014/main" id="{DBF90BB0-D47D-F9F0-02EE-80D089976938}"/>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15" name="Text Placeholder 9">
            <a:extLst>
              <a:ext uri="{FF2B5EF4-FFF2-40B4-BE49-F238E27FC236}">
                <a16:creationId xmlns:a16="http://schemas.microsoft.com/office/drawing/2014/main" id="{F2FFE235-A927-8A9C-3BAA-13F1B9FD865C}"/>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l">
              <a:defRPr lang="en-US" sz="1200" b="1" kern="1500" cap="all" spc="200" baseline="0" dirty="0">
                <a:solidFill>
                  <a:schemeClr val="bg2"/>
                </a:solidFill>
                <a:latin typeface="+mn-lt"/>
                <a:cs typeface="+mn-cs"/>
              </a:defRPr>
            </a:lvl1pPr>
          </a:lstStyle>
          <a:p>
            <a:pPr lvl="0" algn="ctr"/>
            <a:r>
              <a:rPr lang="en-US"/>
              <a:t>Polling Question</a:t>
            </a:r>
          </a:p>
        </p:txBody>
      </p:sp>
      <p:sp>
        <p:nvSpPr>
          <p:cNvPr id="18" name="Content Placeholder 16">
            <a:extLst>
              <a:ext uri="{FF2B5EF4-FFF2-40B4-BE49-F238E27FC236}">
                <a16:creationId xmlns:a16="http://schemas.microsoft.com/office/drawing/2014/main" id="{3DF21E92-7EDD-2CB6-EF01-692E19419888}"/>
              </a:ext>
            </a:extLst>
          </p:cNvPr>
          <p:cNvSpPr>
            <a:spLocks noGrp="1"/>
          </p:cNvSpPr>
          <p:nvPr>
            <p:ph sz="quarter" idx="14"/>
          </p:nvPr>
        </p:nvSpPr>
        <p:spPr>
          <a:xfrm>
            <a:off x="231775" y="1333500"/>
            <a:ext cx="10113963" cy="4762500"/>
          </a:xfrm>
          <a:prstGeom prst="rect">
            <a:avLst/>
          </a:prstGeom>
        </p:spPr>
        <p:txBody>
          <a:bodyPr lIns="0" tIns="0" rIns="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0716666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Polling Question</a:t>
            </a:r>
          </a:p>
        </p:txBody>
      </p: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1800" b="0" i="0" spc="100" baseline="0" smtClean="0">
                <a:solidFill>
                  <a:schemeClr val="tx1"/>
                </a:solidFill>
                <a:ea typeface="+mj-ea"/>
              </a:defRPr>
            </a:lvl1pPr>
            <a:lvl2pPr>
              <a:defRPr lang="en-US" sz="1800" smtClean="0">
                <a:solidFill>
                  <a:schemeClr val="tx1"/>
                </a:solidFill>
                <a:latin typeface="+mn-lt"/>
                <a:cs typeface="+mn-cs"/>
              </a:defRPr>
            </a:lvl2pPr>
            <a:lvl3pPr>
              <a:defRPr lang="en-US" smtClean="0">
                <a:solidFill>
                  <a:schemeClr val="tx1"/>
                </a:solidFill>
                <a:latin typeface="+mn-lt"/>
                <a:cs typeface="+mn-cs"/>
              </a:defRPr>
            </a:lvl3pPr>
            <a:lvl4pPr>
              <a:defRPr lang="en-US" sz="1800" smtClean="0">
                <a:solidFill>
                  <a:schemeClr val="tx1"/>
                </a:solidFill>
                <a:latin typeface="+mn-lt"/>
                <a:cs typeface="+mn-cs"/>
              </a:defRPr>
            </a:lvl4pPr>
            <a:lvl5pPr>
              <a:defRPr lang="en-US" sz="1800">
                <a:solidFill>
                  <a:schemeClr val="tx1"/>
                </a:solidFill>
                <a:latin typeface="+mn-lt"/>
                <a:cs typeface="+mn-cs"/>
              </a:defRPr>
            </a:lvl5pPr>
          </a:lstStyle>
          <a:p>
            <a:pPr lvl="0">
              <a:lnSpc>
                <a:spcPct val="110000"/>
              </a:lnSpc>
              <a:spcBef>
                <a:spcPts val="0"/>
              </a:spcBef>
            </a:pPr>
            <a:r>
              <a:rPr lang="en-US"/>
              <a:t>Click to edit Master text styles</a:t>
            </a:r>
          </a:p>
          <a:p>
            <a:pPr marL="457200" lvl="1"/>
            <a:r>
              <a:rPr lang="en-US"/>
              <a:t>Second level</a:t>
            </a:r>
          </a:p>
          <a:p>
            <a:pPr marL="914400" lvl="2"/>
            <a:r>
              <a:rPr lang="en-US"/>
              <a:t>Third level</a:t>
            </a:r>
          </a:p>
          <a:p>
            <a:pPr marL="1371600" lvl="3"/>
            <a:r>
              <a:rPr lang="en-US"/>
              <a:t>Fourth level</a:t>
            </a:r>
          </a:p>
          <a:p>
            <a:pPr marL="1828800" lvl="4"/>
            <a:r>
              <a:rPr lang="en-US"/>
              <a:t>Fifth level</a:t>
            </a:r>
          </a:p>
        </p:txBody>
      </p:sp>
    </p:spTree>
    <p:extLst>
      <p:ext uri="{BB962C8B-B14F-4D97-AF65-F5344CB8AC3E}">
        <p14:creationId xmlns:p14="http://schemas.microsoft.com/office/powerpoint/2010/main" val="4228401895"/>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204EA1A6-CA73-4166-FE93-EE8D615AC01D}"/>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a:p>
        </p:txBody>
      </p:sp>
      <p:sp>
        <p:nvSpPr>
          <p:cNvPr id="3" name="Title 5">
            <a:extLst>
              <a:ext uri="{FF2B5EF4-FFF2-40B4-BE49-F238E27FC236}">
                <a16:creationId xmlns:a16="http://schemas.microsoft.com/office/drawing/2014/main" id="{2F0765B4-87A1-47FC-740A-0693987E3F4C}"/>
              </a:ext>
            </a:extLst>
          </p:cNvPr>
          <p:cNvSpPr>
            <a:spLocks noGrp="1"/>
          </p:cNvSpPr>
          <p:nvPr>
            <p:ph type="title"/>
          </p:nvPr>
        </p:nvSpPr>
        <p:spPr>
          <a:xfrm>
            <a:off x="231077" y="535756"/>
            <a:ext cx="10203103"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Tree>
    <p:extLst>
      <p:ext uri="{BB962C8B-B14F-4D97-AF65-F5344CB8AC3E}">
        <p14:creationId xmlns:p14="http://schemas.microsoft.com/office/powerpoint/2010/main" val="329962732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4" name="Slide Number Placeholder 3">
            <a:extLst>
              <a:ext uri="{FF2B5EF4-FFF2-40B4-BE49-F238E27FC236}">
                <a16:creationId xmlns:a16="http://schemas.microsoft.com/office/drawing/2014/main" id="{86BD4267-65D9-3F39-D27C-0AFD1B59CCC8}"/>
              </a:ext>
            </a:extLst>
          </p:cNvPr>
          <p:cNvSpPr>
            <a:spLocks noGrp="1"/>
          </p:cNvSpPr>
          <p:nvPr>
            <p:ph type="sldNum" sz="quarter" idx="16"/>
          </p:nvPr>
        </p:nvSpPr>
        <p:spPr>
          <a:xfrm>
            <a:off x="11697018" y="6540913"/>
            <a:ext cx="274320" cy="107722"/>
          </a:xfrm>
          <a:prstGeom prst="rect">
            <a:avLst/>
          </a:prstGeom>
        </p:spPr>
        <p:txBody>
          <a:bodyPr/>
          <a:lstStyle/>
          <a:p>
            <a:fld id="{99272199-A5BC-41D3-BB67-59B66A9BF6E2}" type="slidenum">
              <a:rPr lang="en-US" smtClean="0"/>
              <a:pPr/>
              <a:t>‹#›</a:t>
            </a:fld>
            <a:endParaRPr lang="en-US"/>
          </a:p>
        </p:txBody>
      </p:sp>
    </p:spTree>
    <p:extLst>
      <p:ext uri="{BB962C8B-B14F-4D97-AF65-F5344CB8AC3E}">
        <p14:creationId xmlns:p14="http://schemas.microsoft.com/office/powerpoint/2010/main" val="8887182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6" name="Slide Number Placeholder 5">
            <a:extLst>
              <a:ext uri="{FF2B5EF4-FFF2-40B4-BE49-F238E27FC236}">
                <a16:creationId xmlns:a16="http://schemas.microsoft.com/office/drawing/2014/main" id="{95A4CCDF-557C-37C3-FD6F-C677C0602B26}"/>
              </a:ext>
            </a:extLst>
          </p:cNvPr>
          <p:cNvSpPr>
            <a:spLocks noGrp="1"/>
          </p:cNvSpPr>
          <p:nvPr>
            <p:ph type="sldNum" sz="quarter" idx="18"/>
          </p:nvPr>
        </p:nvSpPr>
        <p:spPr>
          <a:xfrm>
            <a:off x="11697018" y="6540913"/>
            <a:ext cx="274320" cy="107722"/>
          </a:xfrm>
          <a:prstGeom prst="rect">
            <a:avLst/>
          </a:prstGeom>
        </p:spPr>
        <p:txBody>
          <a:bodyPr/>
          <a:lstStyle/>
          <a:p>
            <a:fld id="{99272199-A5BC-41D3-BB67-59B66A9BF6E2}" type="slidenum">
              <a:rPr lang="en-US" smtClean="0"/>
              <a:pPr/>
              <a:t>‹#›</a:t>
            </a:fld>
            <a:endParaRPr lang="en-US"/>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826312"/>
            <a:ext cx="2942886" cy="151195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0">
                <a:latin typeface="Newsreader ExtraBold" panose="02000000000000000000" pitchFamily="2" charset="77"/>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68469980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793A403-D174-DFA1-5AF0-484E9E7A0CC9}"/>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a:p>
        </p:txBody>
      </p:sp>
    </p:spTree>
    <p:extLst>
      <p:ext uri="{BB962C8B-B14F-4D97-AF65-F5344CB8AC3E}">
        <p14:creationId xmlns:p14="http://schemas.microsoft.com/office/powerpoint/2010/main" val="304302048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13" Type="http://schemas.openxmlformats.org/officeDocument/2006/relationships/image" Target="../media/image3.png"/><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0" Type="http://schemas.openxmlformats.org/officeDocument/2006/relationships/slideLayout" Target="../slideLayouts/slideLayout12.xml"/><Relationship Id="rId4" Type="http://schemas.openxmlformats.org/officeDocument/2006/relationships/slideLayout" Target="../slideLayouts/slideLayout6.xml"/><Relationship Id="rId9" Type="http://schemas.openxmlformats.org/officeDocument/2006/relationships/slideLayout" Target="../slideLayouts/slideLayout11.xml"/><Relationship Id="rId14" Type="http://schemas.openxmlformats.org/officeDocument/2006/relationships/image" Target="../media/image4.sv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theme" Target="../theme/theme3.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image" Target="../media/image4.svg"/><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image" Target="../media/image3.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image" Target="../media/image3.png"/><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image" Target="../media/image2.svg"/><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image" Target="../media/image1.png"/><Relationship Id="rId5" Type="http://schemas.openxmlformats.org/officeDocument/2006/relationships/slideLayout" Target="../slideLayouts/slideLayout30.xml"/><Relationship Id="rId10" Type="http://schemas.openxmlformats.org/officeDocument/2006/relationships/hyperlink" Target="http://www.clinicaloptions.com/" TargetMode="External"/><Relationship Id="rId4" Type="http://schemas.openxmlformats.org/officeDocument/2006/relationships/slideLayout" Target="../slideLayouts/slideLayout29.xml"/><Relationship Id="rId9" Type="http://schemas.openxmlformats.org/officeDocument/2006/relationships/theme" Target="../theme/theme4.xml"/><Relationship Id="rId14" Type="http://schemas.openxmlformats.org/officeDocument/2006/relationships/image" Target="../media/image4.sv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8573E48-E319-5DBD-DF24-E93E77EDE3B4}"/>
              </a:ext>
            </a:extLst>
          </p:cNvPr>
          <p:cNvSpPr>
            <a:spLocks noGrp="1"/>
          </p:cNvSpPr>
          <p:nvPr>
            <p:ph type="title"/>
          </p:nvPr>
        </p:nvSpPr>
        <p:spPr>
          <a:xfrm>
            <a:off x="231078" y="531006"/>
            <a:ext cx="11740260" cy="502445"/>
          </a:xfrm>
          <a:prstGeom prst="rect">
            <a:avLst/>
          </a:prstGeom>
        </p:spPr>
        <p:txBody>
          <a:bodyPr vert="horz" lIns="0" tIns="0" rIns="0" bIns="0" rtlCol="0" anchor="ctr" anchorCtr="0">
            <a:spAutoFit/>
          </a:bodyPr>
          <a:lstStyle/>
          <a:p>
            <a:r>
              <a:rPr lang="en-US"/>
              <a:t>Click to edit Master title style</a:t>
            </a:r>
          </a:p>
        </p:txBody>
      </p:sp>
      <p:sp>
        <p:nvSpPr>
          <p:cNvPr id="5" name="Text Placeholder 2">
            <a:extLst>
              <a:ext uri="{FF2B5EF4-FFF2-40B4-BE49-F238E27FC236}">
                <a16:creationId xmlns:a16="http://schemas.microsoft.com/office/drawing/2014/main" id="{F3A78415-44C2-905E-B5C8-A73F353C9C65}"/>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55227136"/>
      </p:ext>
    </p:extLst>
  </p:cSld>
  <p:clrMap bg1="lt1" tx1="dk1" bg2="lt2" tx2="dk2" accent1="accent1" accent2="accent2" accent3="accent3" accent4="accent4" accent5="accent5" accent6="accent6" hlink="hlink" folHlink="folHlink"/>
  <p:sldLayoutIdLst>
    <p:sldLayoutId id="2147484703" r:id="rId1"/>
    <p:sldLayoutId id="2147484704" r:id="rId2"/>
  </p:sldLayoutIdLst>
  <p:hf hdr="0" ftr="0" dt="0"/>
  <p:txStyles>
    <p:titleStyle>
      <a:lvl1pPr algn="l" defTabSz="914400" rtl="0" eaLnBrk="1" latinLnBrk="0" hangingPunct="1">
        <a:lnSpc>
          <a:spcPct val="110000"/>
        </a:lnSpc>
        <a:spcBef>
          <a:spcPts val="0"/>
        </a:spcBef>
        <a:buNone/>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3" name="Text Placeholder 2">
            <a:extLst>
              <a:ext uri="{FF2B5EF4-FFF2-40B4-BE49-F238E27FC236}">
                <a16:creationId xmlns:a16="http://schemas.microsoft.com/office/drawing/2014/main" id="{CE39653F-0E28-4EB7-8E50-6EFBEE53BA22}"/>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Slide Number Placeholder 4">
            <a:extLst>
              <a:ext uri="{FF2B5EF4-FFF2-40B4-BE49-F238E27FC236}">
                <a16:creationId xmlns:a16="http://schemas.microsoft.com/office/drawing/2014/main" id="{7440DC5B-8D2C-ECEF-79C0-8CBE7810B136}"/>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a:ln>
                <a:noFill/>
              </a:ln>
              <a:solidFill>
                <a:srgbClr val="161616"/>
              </a:solidFill>
              <a:effectLst/>
              <a:uLnTx/>
              <a:uFillTx/>
              <a:latin typeface="Poppins"/>
              <a:ea typeface="+mn-ea"/>
              <a:cs typeface="+mn-cs"/>
            </a:endParaRPr>
          </a:p>
        </p:txBody>
      </p:sp>
      <p:pic>
        <p:nvPicPr>
          <p:cNvPr id="4" name="Graphic 3">
            <a:extLst>
              <a:ext uri="{FF2B5EF4-FFF2-40B4-BE49-F238E27FC236}">
                <a16:creationId xmlns:a16="http://schemas.microsoft.com/office/drawing/2014/main" id="{0D8165B7-1258-072C-5E2B-7BDB254701C3}"/>
              </a:ext>
              <a:ext uri="{C183D7F6-B498-43B3-948B-1728B52AA6E4}">
                <adec:decorative xmlns:adec="http://schemas.microsoft.com/office/drawing/2017/decorative" val="1"/>
              </a:ext>
            </a:extLst>
          </p:cNvPr>
          <p:cNvPicPr>
            <a:picLocks noChangeAspect="1"/>
          </p:cNvPicPr>
          <p:nvPr userDrawn="1"/>
        </p:nvPicPr>
        <p:blipFill>
          <a:blip r:embed="rId13">
            <a:extLst>
              <a:ext uri="{96DAC541-7B7A-43D3-8B79-37D633B846F1}">
                <asvg:svgBlip xmlns:asvg="http://schemas.microsoft.com/office/drawing/2016/SVG/main" r:embed="rId14"/>
              </a:ext>
            </a:extLst>
          </a:blip>
          <a:srcRect/>
          <a:stretch/>
        </p:blipFill>
        <p:spPr>
          <a:xfrm>
            <a:off x="149798" y="6281112"/>
            <a:ext cx="1141286" cy="434425"/>
          </a:xfrm>
          <a:prstGeom prst="rect">
            <a:avLst/>
          </a:prstGeom>
        </p:spPr>
      </p:pic>
      <p:sp>
        <p:nvSpPr>
          <p:cNvPr id="5" name="Rectangle 4">
            <a:extLst>
              <a:ext uri="{FF2B5EF4-FFF2-40B4-BE49-F238E27FC236}">
                <a16:creationId xmlns:a16="http://schemas.microsoft.com/office/drawing/2014/main" id="{02D0099E-5181-2A9E-A088-7B53BC8708D4}"/>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b="0">
                <a:latin typeface="+mn-lt"/>
              </a:rPr>
              <a:t>Slide credit: </a:t>
            </a:r>
            <a:r>
              <a:rPr lang="en-US" altLang="en-US" sz="800" b="0" kern="1200">
                <a:solidFill>
                  <a:schemeClr val="accent1"/>
                </a:solidFill>
                <a:latin typeface="+mn-lt"/>
                <a:ea typeface="+mn-ea"/>
                <a:cs typeface="+mn-cs"/>
              </a:rPr>
              <a:t>deceraclinical.com/education</a:t>
            </a:r>
          </a:p>
        </p:txBody>
      </p:sp>
    </p:spTree>
    <p:extLst>
      <p:ext uri="{BB962C8B-B14F-4D97-AF65-F5344CB8AC3E}">
        <p14:creationId xmlns:p14="http://schemas.microsoft.com/office/powerpoint/2010/main" val="3480410963"/>
      </p:ext>
    </p:extLst>
  </p:cSld>
  <p:clrMap bg1="lt1" tx1="dk1" bg2="lt2" tx2="dk2" accent1="accent1" accent2="accent2" accent3="accent3" accent4="accent4" accent5="accent5" accent6="accent6" hlink="hlink" folHlink="folHlink"/>
  <p:sldLayoutIdLst>
    <p:sldLayoutId id="2147484669" r:id="rId1"/>
    <p:sldLayoutId id="2147484670" r:id="rId2"/>
    <p:sldLayoutId id="2147484671" r:id="rId3"/>
    <p:sldLayoutId id="2147484672" r:id="rId4"/>
    <p:sldLayoutId id="2147484673" r:id="rId5"/>
    <p:sldLayoutId id="2147484674" r:id="rId6"/>
    <p:sldLayoutId id="2147484675" r:id="rId7"/>
    <p:sldLayoutId id="2147484676" r:id="rId8"/>
    <p:sldLayoutId id="2147484677" r:id="rId9"/>
    <p:sldLayoutId id="2147484678" r:id="rId10"/>
    <p:sldLayoutId id="2147484679" r:id="rId11"/>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4055515-144C-5AF8-3D68-A9C4A06D9917}"/>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b="0">
                <a:latin typeface="+mn-lt"/>
              </a:rPr>
              <a:t>Slide credit: </a:t>
            </a:r>
            <a:r>
              <a:rPr lang="en-US" altLang="en-US" sz="800" b="0" kern="1200">
                <a:solidFill>
                  <a:schemeClr val="accent1"/>
                </a:solidFill>
                <a:latin typeface="+mn-lt"/>
                <a:ea typeface="+mn-ea"/>
                <a:cs typeface="+mn-cs"/>
              </a:rPr>
              <a:t>deceraclinical.com/education</a:t>
            </a:r>
          </a:p>
        </p:txBody>
      </p:sp>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15" name="Slide Number Placeholder 4">
            <a:extLst>
              <a:ext uri="{FF2B5EF4-FFF2-40B4-BE49-F238E27FC236}">
                <a16:creationId xmlns:a16="http://schemas.microsoft.com/office/drawing/2014/main" id="{A085E223-2D42-126F-DA35-0C0FA051CD5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a:p>
        </p:txBody>
      </p:sp>
      <p:pic>
        <p:nvPicPr>
          <p:cNvPr id="3" name="Graphic 2">
            <a:extLst>
              <a:ext uri="{FF2B5EF4-FFF2-40B4-BE49-F238E27FC236}">
                <a16:creationId xmlns:a16="http://schemas.microsoft.com/office/drawing/2014/main" id="{C9ABEAA8-D31A-60DA-8097-BA8326B141F9}"/>
              </a:ext>
              <a:ext uri="{C183D7F6-B498-43B3-948B-1728B52AA6E4}">
                <adec:decorative xmlns:adec="http://schemas.microsoft.com/office/drawing/2017/decorative" val="1"/>
              </a:ext>
            </a:extLst>
          </p:cNvPr>
          <p:cNvPicPr>
            <a:picLocks noChangeAspect="1"/>
          </p:cNvPicPr>
          <p:nvPr userDrawn="1"/>
        </p:nvPicPr>
        <p:blipFill>
          <a:blip r:embed="rId14">
            <a:extLst>
              <a:ext uri="{96DAC541-7B7A-43D3-8B79-37D633B846F1}">
                <asvg:svgBlip xmlns:asvg="http://schemas.microsoft.com/office/drawing/2016/SVG/main" r:embed="rId15"/>
              </a:ext>
            </a:extLst>
          </a:blip>
          <a:srcRect/>
          <a:stretch/>
        </p:blipFill>
        <p:spPr>
          <a:xfrm>
            <a:off x="149798" y="6281112"/>
            <a:ext cx="1141286" cy="434425"/>
          </a:xfrm>
          <a:prstGeom prst="rect">
            <a:avLst/>
          </a:prstGeom>
        </p:spPr>
      </p:pic>
    </p:spTree>
    <p:extLst>
      <p:ext uri="{BB962C8B-B14F-4D97-AF65-F5344CB8AC3E}">
        <p14:creationId xmlns:p14="http://schemas.microsoft.com/office/powerpoint/2010/main" val="49614464"/>
      </p:ext>
    </p:extLst>
  </p:cSld>
  <p:clrMap bg1="lt1" tx1="dk1" bg2="lt2" tx2="dk2" accent1="accent1" accent2="accent2" accent3="accent3" accent4="accent4" accent5="accent5" accent6="accent6" hlink="hlink" folHlink="folHlink"/>
  <p:sldLayoutIdLst>
    <p:sldLayoutId id="2147484681" r:id="rId1"/>
    <p:sldLayoutId id="2147484682" r:id="rId2"/>
    <p:sldLayoutId id="2147484683" r:id="rId3"/>
    <p:sldLayoutId id="2147484684" r:id="rId4"/>
    <p:sldLayoutId id="2147484685" r:id="rId5"/>
    <p:sldLayoutId id="2147484686" r:id="rId6"/>
    <p:sldLayoutId id="2147484687" r:id="rId7"/>
    <p:sldLayoutId id="2147484688" r:id="rId8"/>
    <p:sldLayoutId id="2147484689" r:id="rId9"/>
    <p:sldLayoutId id="2147484690" r:id="rId10"/>
    <p:sldLayoutId id="2147484691" r:id="rId11"/>
    <p:sldLayoutId id="2147484692" r:id="rId12"/>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36">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6" name="Slide Number Placeholder 5">
            <a:extLst>
              <a:ext uri="{FF2B5EF4-FFF2-40B4-BE49-F238E27FC236}">
                <a16:creationId xmlns:a16="http://schemas.microsoft.com/office/drawing/2014/main" id="{9567682C-D0AE-4CE6-AD06-802777B47EEF}"/>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a:p>
        </p:txBody>
      </p:sp>
      <p:sp>
        <p:nvSpPr>
          <p:cNvPr id="4" name="Rectangle 3">
            <a:extLst>
              <a:ext uri="{FF2B5EF4-FFF2-40B4-BE49-F238E27FC236}">
                <a16:creationId xmlns:a16="http://schemas.microsoft.com/office/drawing/2014/main" id="{C7BA5435-2E17-DF21-2C23-C9D42910DC3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b="0">
                <a:latin typeface="+mn-lt"/>
              </a:rPr>
              <a:t>Slide credit: </a:t>
            </a:r>
            <a:r>
              <a:rPr lang="en-US" altLang="en-US" sz="800" b="0" kern="1200">
                <a:solidFill>
                  <a:schemeClr val="accent1"/>
                </a:solidFill>
                <a:latin typeface="+mn-lt"/>
                <a:ea typeface="+mn-ea"/>
                <a:cs typeface="+mn-cs"/>
              </a:rPr>
              <a:t>deceraclinical</a:t>
            </a:r>
            <a:r>
              <a:rPr lang="en-US" altLang="en-US" sz="800" b="0" kern="1200">
                <a:solidFill>
                  <a:schemeClr val="accent1"/>
                </a:solidFill>
                <a:latin typeface="+mn-lt"/>
                <a:ea typeface="+mn-ea"/>
                <a:cs typeface="+mn-cs"/>
                <a:hlinkClick r:id="rId10">
                  <a:extLst>
                    <a:ext uri="{A12FA001-AC4F-418D-AE19-62706E023703}">
                      <ahyp:hlinkClr xmlns:ahyp="http://schemas.microsoft.com/office/drawing/2018/hyperlinkcolor" val="tx"/>
                    </a:ext>
                  </a:extLst>
                </a:hlinkClick>
              </a:rPr>
              <a:t>.com</a:t>
            </a:r>
            <a:r>
              <a:rPr lang="en-US" altLang="en-US" sz="800" b="0" kern="1200">
                <a:solidFill>
                  <a:schemeClr val="accent1"/>
                </a:solidFill>
                <a:latin typeface="+mn-lt"/>
                <a:ea typeface="+mn-ea"/>
                <a:cs typeface="+mn-cs"/>
              </a:rPr>
              <a:t>/education</a:t>
            </a:r>
          </a:p>
        </p:txBody>
      </p:sp>
      <p:pic>
        <p:nvPicPr>
          <p:cNvPr id="47" name="Graphic 46">
            <a:extLst>
              <a:ext uri="{FF2B5EF4-FFF2-40B4-BE49-F238E27FC236}">
                <a16:creationId xmlns:a16="http://schemas.microsoft.com/office/drawing/2014/main" id="{62386F46-3639-D441-3299-3689D0B6889E}"/>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10449868" y="286980"/>
            <a:ext cx="1511051" cy="6035264"/>
          </a:xfrm>
          <a:prstGeom prst="rect">
            <a:avLst/>
          </a:prstGeom>
        </p:spPr>
      </p:pic>
      <p:pic>
        <p:nvPicPr>
          <p:cNvPr id="3" name="Graphic 2">
            <a:extLst>
              <a:ext uri="{FF2B5EF4-FFF2-40B4-BE49-F238E27FC236}">
                <a16:creationId xmlns:a16="http://schemas.microsoft.com/office/drawing/2014/main" id="{A0E94008-907D-3C36-A8C0-19745FBB2B65}"/>
              </a:ext>
              <a:ext uri="{C183D7F6-B498-43B3-948B-1728B52AA6E4}">
                <adec:decorative xmlns:adec="http://schemas.microsoft.com/office/drawing/2017/decorative" val="1"/>
              </a:ext>
            </a:extLst>
          </p:cNvPr>
          <p:cNvPicPr>
            <a:picLocks noChangeAspect="1"/>
          </p:cNvPicPr>
          <p:nvPr userDrawn="1"/>
        </p:nvPicPr>
        <p:blipFill>
          <a:blip r:embed="rId13">
            <a:extLst>
              <a:ext uri="{96DAC541-7B7A-43D3-8B79-37D633B846F1}">
                <asvg:svgBlip xmlns:asvg="http://schemas.microsoft.com/office/drawing/2016/SVG/main" r:embed="rId14"/>
              </a:ext>
            </a:extLst>
          </a:blip>
          <a:srcRect/>
          <a:stretch/>
        </p:blipFill>
        <p:spPr>
          <a:xfrm>
            <a:off x="149798" y="6281112"/>
            <a:ext cx="1141286" cy="434425"/>
          </a:xfrm>
          <a:prstGeom prst="rect">
            <a:avLst/>
          </a:prstGeom>
        </p:spPr>
      </p:pic>
    </p:spTree>
    <p:extLst>
      <p:ext uri="{BB962C8B-B14F-4D97-AF65-F5344CB8AC3E}">
        <p14:creationId xmlns:p14="http://schemas.microsoft.com/office/powerpoint/2010/main" val="3030671511"/>
      </p:ext>
    </p:extLst>
  </p:cSld>
  <p:clrMap bg1="lt1" tx1="dk1" bg2="lt2" tx2="dk2" accent1="accent1" accent2="accent2" accent3="accent3" accent4="accent4" accent5="accent5" accent6="accent6" hlink="hlink" folHlink="folHlink"/>
  <p:sldLayoutIdLst>
    <p:sldLayoutId id="2147484694" r:id="rId1"/>
    <p:sldLayoutId id="2147484695" r:id="rId2"/>
    <p:sldLayoutId id="2147484696" r:id="rId3"/>
    <p:sldLayoutId id="2147484697" r:id="rId4"/>
    <p:sldLayoutId id="2147484698" r:id="rId5"/>
    <p:sldLayoutId id="2147484699" r:id="rId6"/>
    <p:sldLayoutId id="2147484700" r:id="rId7"/>
    <p:sldLayoutId id="2147484701" r:id="rId8"/>
  </p:sldLayoutIdLst>
  <p:hf hdr="0" ftr="0" dt="0"/>
  <p:txStyles>
    <p:titleStyle>
      <a:lvl1pPr algn="l" defTabSz="914400" rtl="0" eaLnBrk="1" latinLnBrk="0" hangingPunct="1">
        <a:lnSpc>
          <a:spcPct val="110000"/>
        </a:lnSpc>
        <a:spcBef>
          <a:spcPts val="0"/>
        </a:spcBef>
        <a:buNone/>
        <a:defRPr lang="en-US" sz="3000" b="1" i="0" kern="1200" spc="100" baseline="0" dirty="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lang="en-US" sz="2000" kern="1200" dirty="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lang="en-US" sz="1800" kern="1200" dirty="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lang="en-US" sz="1600" kern="1200" dirty="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6.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9.xml"/><Relationship Id="rId1" Type="http://schemas.openxmlformats.org/officeDocument/2006/relationships/slideLayout" Target="../slideLayouts/slideLayout5.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chart" Target="../charts/char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3.xml"/><Relationship Id="rId1" Type="http://schemas.openxmlformats.org/officeDocument/2006/relationships/slideLayout" Target="../slideLayouts/slideLayout5.xml"/><Relationship Id="rId6" Type="http://schemas.openxmlformats.org/officeDocument/2006/relationships/chart" Target="../charts/chart4.xml"/><Relationship Id="rId5" Type="http://schemas.openxmlformats.org/officeDocument/2006/relationships/image" Target="../media/image8.sv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6.xml"/><Relationship Id="rId1" Type="http://schemas.openxmlformats.org/officeDocument/2006/relationships/slideLayout" Target="../slideLayouts/slideLayout5.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8.xml"/><Relationship Id="rId1" Type="http://schemas.openxmlformats.org/officeDocument/2006/relationships/slideLayout" Target="../slideLayouts/slideLayout5.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20.xml"/><Relationship Id="rId1" Type="http://schemas.openxmlformats.org/officeDocument/2006/relationships/slideLayout" Target="../slideLayouts/slideLayout5.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23.xml"/><Relationship Id="rId1" Type="http://schemas.openxmlformats.org/officeDocument/2006/relationships/slideLayout" Target="../slideLayouts/slideLayout5.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svg"/><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svg"/></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25.xml"/><Relationship Id="rId1" Type="http://schemas.openxmlformats.org/officeDocument/2006/relationships/slideLayout" Target="../slideLayouts/slideLayout5.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27.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26.xml"/><Relationship Id="rId1" Type="http://schemas.openxmlformats.org/officeDocument/2006/relationships/slideLayout" Target="../slideLayouts/slideLayout5.xml"/><Relationship Id="rId6" Type="http://schemas.openxmlformats.org/officeDocument/2006/relationships/image" Target="../media/image15.svg"/><Relationship Id="rId5" Type="http://schemas.openxmlformats.org/officeDocument/2006/relationships/image" Target="../media/image14.png"/><Relationship Id="rId10" Type="http://schemas.openxmlformats.org/officeDocument/2006/relationships/image" Target="../media/image19.svg"/><Relationship Id="rId4" Type="http://schemas.openxmlformats.org/officeDocument/2006/relationships/image" Target="../media/image13.svg"/><Relationship Id="rId9" Type="http://schemas.openxmlformats.org/officeDocument/2006/relationships/image" Target="../media/image18.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5.xml"/><Relationship Id="rId5" Type="http://schemas.openxmlformats.org/officeDocument/2006/relationships/hyperlink" Target="https://www.accessdata.fda.gov/drugsatfda_docs/label/2023/211635s008lbl.pdf" TargetMode="External"/><Relationship Id="rId4" Type="http://schemas.openxmlformats.org/officeDocument/2006/relationships/image" Target="../media/image8.svg"/></Relationships>
</file>

<file path=ppt/slides/_rels/slide29.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7.png"/><Relationship Id="rId7" Type="http://schemas.openxmlformats.org/officeDocument/2006/relationships/image" Target="../media/image22.png"/><Relationship Id="rId12" Type="http://schemas.openxmlformats.org/officeDocument/2006/relationships/image" Target="../media/image27.svg"/><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image" Target="../media/image21.svg"/><Relationship Id="rId11" Type="http://schemas.openxmlformats.org/officeDocument/2006/relationships/image" Target="../media/image26.png"/><Relationship Id="rId5" Type="http://schemas.openxmlformats.org/officeDocument/2006/relationships/image" Target="../media/image20.png"/><Relationship Id="rId10" Type="http://schemas.openxmlformats.org/officeDocument/2006/relationships/image" Target="../media/image25.svg"/><Relationship Id="rId4" Type="http://schemas.openxmlformats.org/officeDocument/2006/relationships/image" Target="../media/image8.svg"/><Relationship Id="rId9" Type="http://schemas.openxmlformats.org/officeDocument/2006/relationships/image" Target="../media/image24.png"/></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5.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5.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3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9.xml"/><Relationship Id="rId1" Type="http://schemas.openxmlformats.org/officeDocument/2006/relationships/slideLayout" Target="../slideLayouts/slideLayout5.xml"/><Relationship Id="rId5" Type="http://schemas.openxmlformats.org/officeDocument/2006/relationships/image" Target="../media/image30.png"/><Relationship Id="rId4" Type="http://schemas.openxmlformats.org/officeDocument/2006/relationships/image" Target="../media/image29.png"/></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notesSlide" Target="../notesSlides/notesSlide31.xml"/><Relationship Id="rId1" Type="http://schemas.openxmlformats.org/officeDocument/2006/relationships/slideLayout" Target="../slideLayouts/slideLayout5.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notesSlide" Target="../notesSlides/notesSlide32.xml"/><Relationship Id="rId1" Type="http://schemas.openxmlformats.org/officeDocument/2006/relationships/slideLayout" Target="../slideLayouts/slideLayout5.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36.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p:cNvSpPr>
          <p:nvPr>
            <p:ph type="ctrTitle"/>
          </p:nvPr>
        </p:nvSpPr>
        <p:spPr>
          <a:xfrm>
            <a:off x="228600" y="1191734"/>
            <a:ext cx="11191672" cy="2387600"/>
          </a:xfrm>
        </p:spPr>
        <p:txBody>
          <a:bodyPr>
            <a:normAutofit/>
          </a:bodyPr>
          <a:lstStyle/>
          <a:p>
            <a:r>
              <a:rPr lang="en-US" altLang="en-US" sz="3600" spc="0" dirty="0">
                <a:latin typeface="Times New Roman" panose="02020603050405020304" pitchFamily="18" charset="0"/>
                <a:cs typeface="Times New Roman" panose="02020603050405020304" pitchFamily="18" charset="0"/>
              </a:rPr>
              <a:t>SAP-port System Building: Empowering Patients With Seizure Action Plans</a:t>
            </a:r>
          </a:p>
        </p:txBody>
      </p:sp>
      <p:sp>
        <p:nvSpPr>
          <p:cNvPr id="2" name="Subtitle 1">
            <a:extLst>
              <a:ext uri="{FF2B5EF4-FFF2-40B4-BE49-F238E27FC236}">
                <a16:creationId xmlns:a16="http://schemas.microsoft.com/office/drawing/2014/main" id="{A0051D80-7AC1-54A7-03F6-44B6AB75581D}"/>
              </a:ext>
            </a:extLst>
          </p:cNvPr>
          <p:cNvSpPr>
            <a:spLocks noGrp="1"/>
          </p:cNvSpPr>
          <p:nvPr>
            <p:ph type="subTitle" idx="1"/>
          </p:nvPr>
        </p:nvSpPr>
        <p:spPr>
          <a:xfrm>
            <a:off x="228600" y="3618895"/>
            <a:ext cx="5927895" cy="893180"/>
          </a:xfrm>
        </p:spPr>
        <p:txBody>
          <a:bodyPr lIns="0" tIns="0" rIns="0" bIns="0"/>
          <a:lstStyle/>
          <a:p>
            <a:pPr>
              <a:spcBef>
                <a:spcPts val="0"/>
              </a:spcBef>
            </a:pPr>
            <a:r>
              <a:rPr lang="en-US" altLang="en-US" sz="1400" b="1">
                <a:solidFill>
                  <a:schemeClr val="accent1"/>
                </a:solidFill>
                <a:latin typeface="Poppins" pitchFamily="2" charset="77"/>
                <a:cs typeface="Poppins" pitchFamily="2" charset="77"/>
              </a:rPr>
              <a:t>Danielle Becker, MD, MS, FAES</a:t>
            </a:r>
            <a:br>
              <a:rPr lang="en-US" altLang="en-US" sz="1400"/>
            </a:br>
            <a:r>
              <a:rPr lang="en-US" altLang="en-US" sz="1400" b="0"/>
              <a:t>Division Director of Epilepsy </a:t>
            </a:r>
          </a:p>
          <a:p>
            <a:pPr>
              <a:spcBef>
                <a:spcPts val="0"/>
              </a:spcBef>
            </a:pPr>
            <a:r>
              <a:rPr lang="en-US" altLang="en-US" sz="1400" b="0"/>
              <a:t>Associate Professor of Neurology</a:t>
            </a:r>
          </a:p>
          <a:p>
            <a:pPr>
              <a:spcBef>
                <a:spcPts val="0"/>
              </a:spcBef>
            </a:pPr>
            <a:r>
              <a:rPr lang="en-US" altLang="en-US" sz="1400" b="0"/>
              <a:t>The Ohio State University Wexner Medical Center</a:t>
            </a:r>
          </a:p>
          <a:p>
            <a:pPr>
              <a:spcBef>
                <a:spcPts val="0"/>
              </a:spcBef>
            </a:pPr>
            <a:r>
              <a:rPr lang="en-US" altLang="en-US" sz="1400" b="0"/>
              <a:t>Columbus, Ohio</a:t>
            </a:r>
          </a:p>
          <a:p>
            <a:pPr>
              <a:spcBef>
                <a:spcPts val="0"/>
              </a:spcBef>
            </a:pPr>
            <a:r>
              <a:rPr lang="en-US" altLang="en-US" sz="1400" b="1">
                <a:solidFill>
                  <a:schemeClr val="accent1"/>
                </a:solidFill>
              </a:rPr>
              <a:t>Sarah Weatherspoon, MD</a:t>
            </a:r>
            <a:br>
              <a:rPr lang="en-US" altLang="en-US" sz="1400"/>
            </a:br>
            <a:r>
              <a:rPr lang="en-US" sz="1400"/>
              <a:t>Associate Chief of Child Neurology</a:t>
            </a:r>
            <a:br>
              <a:rPr lang="en-US" sz="1400"/>
            </a:br>
            <a:r>
              <a:rPr lang="en-US" sz="1400"/>
              <a:t>Associate Professor, Department of Pediatrics</a:t>
            </a:r>
            <a:br>
              <a:rPr lang="en-US" sz="1400"/>
            </a:br>
            <a:r>
              <a:rPr lang="en-US" sz="1400"/>
              <a:t>Tuberous Sclerosis Center of Excellence, Neurology Co-Director</a:t>
            </a:r>
            <a:br>
              <a:rPr lang="en-US" sz="1400"/>
            </a:br>
            <a:r>
              <a:rPr lang="en-US" sz="1400"/>
              <a:t>Le Bonheur Children's Hospital</a:t>
            </a:r>
            <a:br>
              <a:rPr lang="en-US" sz="1400"/>
            </a:br>
            <a:r>
              <a:rPr lang="en-US" sz="1400"/>
              <a:t>University of Tennessee Health Science Center</a:t>
            </a:r>
            <a:br>
              <a:rPr lang="en-US" sz="1400"/>
            </a:br>
            <a:r>
              <a:rPr lang="en-US" sz="1400"/>
              <a:t>Memphis, Tennessee</a:t>
            </a:r>
            <a:endParaRPr lang="en-US" altLang="en-US" sz="1400"/>
          </a:p>
        </p:txBody>
      </p:sp>
      <p:sp>
        <p:nvSpPr>
          <p:cNvPr id="3" name="Text Placeholder 5">
            <a:extLst>
              <a:ext uri="{FF2B5EF4-FFF2-40B4-BE49-F238E27FC236}">
                <a16:creationId xmlns:a16="http://schemas.microsoft.com/office/drawing/2014/main" id="{7A90F0BB-884D-97C1-9158-6D4B1D2F6D74}"/>
              </a:ext>
            </a:extLst>
          </p:cNvPr>
          <p:cNvSpPr txBox="1">
            <a:spLocks noGrp="1" noRot="1" noMove="1" noResize="1" noEditPoints="1" noAdjustHandles="1" noChangeArrowheads="1" noChangeShapeType="1"/>
          </p:cNvSpPr>
          <p:nvPr/>
        </p:nvSpPr>
        <p:spPr>
          <a:xfrm>
            <a:off x="228770" y="6340101"/>
            <a:ext cx="5927725" cy="423463"/>
          </a:xfrm>
          <a:prstGeom prst="rect">
            <a:avLst/>
          </a:prstGeom>
        </p:spPr>
        <p:txBody>
          <a:bodyPr lIns="0" tIns="0" rIns="0" bIns="0" anchor="b" anchorCtr="0">
            <a:noAutofit/>
          </a:bodyPr>
          <a:lstStyle>
            <a:lvl1pPr marL="0" indent="0" algn="l" defTabSz="914400" rtl="0" eaLnBrk="1" latinLnBrk="0" hangingPunct="1">
              <a:lnSpc>
                <a:spcPct val="100000"/>
              </a:lnSpc>
              <a:spcBef>
                <a:spcPts val="300"/>
              </a:spcBef>
              <a:buFont typeface="Arial" panose="020B0604020202020204" pitchFamily="34" charset="0"/>
              <a:buNone/>
              <a:defRPr lang="en-US" sz="1200" kern="1200">
                <a:solidFill>
                  <a:schemeClr val="bg2"/>
                </a:solidFill>
                <a:latin typeface="Poppins" pitchFamily="2" charset="77"/>
                <a:ea typeface="+mn-ea"/>
                <a:cs typeface="Poppins" pitchFamily="2" charset="77"/>
              </a:defRPr>
            </a:lvl1pPr>
            <a:lvl2pPr marL="457200" indent="0" algn="l"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300"/>
              </a:spcBef>
              <a:spcAft>
                <a:spcPts val="0"/>
              </a:spcAft>
              <a:buClrTx/>
              <a:buSzTx/>
              <a:buFont typeface="Arial" panose="020B0604020202020204" pitchFamily="34" charset="0"/>
              <a:buNone/>
              <a:tabLst/>
              <a:defRPr/>
            </a:pPr>
            <a:r>
              <a:rPr kumimoji="0" lang="en-US" altLang="en-US" sz="1200" b="0" i="0" u="none" strike="noStrike" kern="1200" cap="none" spc="0" normalizeH="0" baseline="0" noProof="0">
                <a:ln>
                  <a:noFill/>
                </a:ln>
                <a:solidFill>
                  <a:srgbClr val="E5DEC1"/>
                </a:solidFill>
                <a:effectLst/>
                <a:uLnTx/>
                <a:uFillTx/>
                <a:latin typeface="Poppins"/>
                <a:ea typeface="+mn-ea"/>
                <a:cs typeface="Poppins" pitchFamily="2" charset="77"/>
              </a:rPr>
              <a:t>Provided by Clinical Care Options, LLC dba </a:t>
            </a:r>
            <a:r>
              <a:rPr kumimoji="0" lang="en-US" altLang="en-US" sz="1200" b="0" i="0" u="none" strike="noStrike" kern="1200" cap="none" spc="0" normalizeH="0" baseline="0" noProof="0" err="1">
                <a:ln>
                  <a:noFill/>
                </a:ln>
                <a:solidFill>
                  <a:srgbClr val="E5DEC1"/>
                </a:solidFill>
                <a:effectLst/>
                <a:uLnTx/>
                <a:uFillTx/>
                <a:latin typeface="Poppins"/>
                <a:ea typeface="+mn-ea"/>
                <a:cs typeface="Poppins" pitchFamily="2" charset="77"/>
              </a:rPr>
              <a:t>Decera</a:t>
            </a:r>
            <a:r>
              <a:rPr kumimoji="0" lang="en-US" altLang="en-US" sz="1200" b="0" i="0" u="none" strike="noStrike" kern="1200" cap="none" spc="0" normalizeH="0" baseline="0" noProof="0">
                <a:ln>
                  <a:noFill/>
                </a:ln>
                <a:solidFill>
                  <a:srgbClr val="E5DEC1"/>
                </a:solidFill>
                <a:effectLst/>
                <a:uLnTx/>
                <a:uFillTx/>
                <a:latin typeface="Poppins"/>
                <a:ea typeface="+mn-ea"/>
                <a:cs typeface="Poppins" pitchFamily="2" charset="77"/>
              </a:rPr>
              <a:t> Clinical Education</a:t>
            </a:r>
          </a:p>
          <a:p>
            <a:pPr marL="0" marR="0" lvl="0" indent="0" algn="l" defTabSz="914400" rtl="0" eaLnBrk="1" fontAlgn="auto" latinLnBrk="0" hangingPunct="1">
              <a:lnSpc>
                <a:spcPct val="100000"/>
              </a:lnSpc>
              <a:spcBef>
                <a:spcPts val="300"/>
              </a:spcBef>
              <a:spcAft>
                <a:spcPts val="0"/>
              </a:spcAft>
              <a:buClrTx/>
              <a:buSzTx/>
              <a:buFont typeface="Arial" panose="020B0604020202020204" pitchFamily="34" charset="0"/>
              <a:buNone/>
              <a:tabLst/>
              <a:defRPr/>
            </a:pPr>
            <a:r>
              <a:rPr kumimoji="0" lang="en-US" altLang="en-US" sz="1200" b="0" i="0" u="none" strike="noStrike" kern="1200" cap="none" spc="0" normalizeH="0" baseline="0" noProof="0">
                <a:ln>
                  <a:noFill/>
                </a:ln>
                <a:solidFill>
                  <a:srgbClr val="E5DEC1"/>
                </a:solidFill>
                <a:effectLst/>
                <a:uLnTx/>
                <a:uFillTx/>
                <a:latin typeface="Poppins"/>
                <a:ea typeface="+mn-ea"/>
                <a:cs typeface="Poppins" pitchFamily="2" charset="77"/>
              </a:rPr>
              <a:t>Supported by a grant from </a:t>
            </a:r>
            <a:r>
              <a:rPr kumimoji="0" lang="en-US" altLang="en-US" sz="1200" b="0" i="0" u="none" strike="noStrike" kern="1200" cap="none" spc="0" normalizeH="0" baseline="0" noProof="0" err="1">
                <a:ln>
                  <a:noFill/>
                </a:ln>
                <a:solidFill>
                  <a:srgbClr val="E5DEC1"/>
                </a:solidFill>
                <a:effectLst/>
                <a:uLnTx/>
                <a:uFillTx/>
                <a:latin typeface="Poppins"/>
                <a:ea typeface="+mn-ea"/>
                <a:cs typeface="Poppins" pitchFamily="2" charset="77"/>
              </a:rPr>
              <a:t>Neurelis</a:t>
            </a:r>
            <a:r>
              <a:rPr kumimoji="0" lang="en-US" altLang="en-US" sz="1200" b="0" i="0" u="none" strike="noStrike" kern="1200" cap="none" spc="0" normalizeH="0" baseline="0" noProof="0">
                <a:ln>
                  <a:noFill/>
                </a:ln>
                <a:solidFill>
                  <a:srgbClr val="E5DEC1"/>
                </a:solidFill>
                <a:effectLst/>
                <a:uLnTx/>
                <a:uFillTx/>
                <a:latin typeface="Poppins"/>
                <a:ea typeface="+mn-ea"/>
                <a:cs typeface="Poppins" pitchFamily="2" charset="77"/>
              </a:rPr>
              <a: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7246098-E43E-6101-457F-0AFE62DDCCB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800" b="0" i="0" u="none" strike="noStrike" kern="1200" cap="none" spc="0" normalizeH="0" baseline="0" noProof="0">
              <a:ln>
                <a:noFill/>
              </a:ln>
              <a:solidFill>
                <a:srgbClr val="161616"/>
              </a:solidFill>
              <a:effectLst/>
              <a:uLnTx/>
              <a:uFillTx/>
              <a:latin typeface="Poppins"/>
              <a:ea typeface="+mn-ea"/>
              <a:cs typeface="+mn-cs"/>
            </a:endParaRP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a:xfrm>
            <a:off x="231079" y="531006"/>
            <a:ext cx="10115420" cy="502445"/>
          </a:xfrm>
        </p:spPr>
        <p:txBody>
          <a:bodyPr/>
          <a:lstStyle/>
          <a:p>
            <a:r>
              <a:rPr lang="en-US" altLang="en-US" sz="3200" spc="0">
                <a:latin typeface="Times New Roman" panose="02020603050405020304" pitchFamily="18" charset="0"/>
                <a:cs typeface="Times New Roman" panose="02020603050405020304" pitchFamily="18" charset="0"/>
              </a:rPr>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sz="quarter" idx="13"/>
          </p:nvPr>
        </p:nvSpPr>
        <p:spPr>
          <a:prstGeom prst="rect">
            <a:avLst/>
          </a:prstGeom>
        </p:spPr>
        <p:txBody>
          <a:bodyPr lIns="0" tIns="0" rIns="0" bIns="0"/>
          <a:lstStyle/>
          <a:p>
            <a:pPr marL="12700">
              <a:spcBef>
                <a:spcPts val="1600"/>
              </a:spcBef>
              <a:buSzPts val="2400"/>
              <a:defRPr/>
            </a:pPr>
            <a:r>
              <a:rPr lang="en-US" altLang="en-US" sz="2200"/>
              <a:t>Please feel free to use and share some or all of these slides in your noncommercial presentations to colleagues or patients</a:t>
            </a:r>
          </a:p>
          <a:p>
            <a:pPr marL="12700">
              <a:spcBef>
                <a:spcPts val="1600"/>
              </a:spcBef>
              <a:buSzPts val="2400"/>
              <a:defRPr/>
            </a:pPr>
            <a:r>
              <a:rPr lang="en-US" altLang="en-US" sz="2200"/>
              <a:t>When using our slides, please retain the source attribution:</a:t>
            </a:r>
            <a:br>
              <a:rPr lang="en-US" altLang="en-US" sz="2200"/>
            </a:br>
            <a:br>
              <a:rPr lang="en-US" altLang="en-US" sz="2200"/>
            </a:br>
            <a:endParaRPr lang="en-US" altLang="en-US" sz="2200"/>
          </a:p>
          <a:p>
            <a:pPr eaLnBrk="1" hangingPunct="1">
              <a:spcBef>
                <a:spcPts val="1600"/>
              </a:spcBef>
              <a:defRPr/>
            </a:pPr>
            <a:endParaRPr lang="en-US" altLang="en-US" sz="2200"/>
          </a:p>
          <a:p>
            <a:pPr eaLnBrk="1" hangingPunct="1">
              <a:spcBef>
                <a:spcPts val="1600"/>
              </a:spcBef>
              <a:defRPr/>
            </a:pPr>
            <a:r>
              <a:rPr lang="en-GB" sz="2200"/>
              <a:t>These slides may not be published, posted online, or used in commercial presentations without permission. </a:t>
            </a:r>
            <a:r>
              <a:rPr lang="en-US" sz="2200"/>
              <a:t>Please contact </a:t>
            </a:r>
            <a:r>
              <a:rPr lang="en-US" sz="2200">
                <a:solidFill>
                  <a:schemeClr val="accent1"/>
                </a:solidFill>
                <a:hlinkClick r:id="rId3">
                  <a:extLst>
                    <a:ext uri="{A12FA001-AC4F-418D-AE19-62706E023703}">
                      <ahyp:hlinkClr xmlns:ahyp="http://schemas.microsoft.com/office/drawing/2018/hyperlinkcolor" val="tx"/>
                    </a:ext>
                  </a:extLst>
                </a:hlinkClick>
              </a:rPr>
              <a:t>permissions@deceraclinical.com</a:t>
            </a:r>
            <a:r>
              <a:rPr lang="en-US" sz="2200">
                <a:solidFill>
                  <a:schemeClr val="accent1"/>
                </a:solidFill>
              </a:rPr>
              <a:t> </a:t>
            </a:r>
            <a:r>
              <a:rPr lang="en-US" sz="2200"/>
              <a:t>for details</a:t>
            </a:r>
          </a:p>
        </p:txBody>
      </p:sp>
      <p:sp>
        <p:nvSpPr>
          <p:cNvPr id="4" name="TextBox 3">
            <a:extLst>
              <a:ext uri="{FF2B5EF4-FFF2-40B4-BE49-F238E27FC236}">
                <a16:creationId xmlns:a16="http://schemas.microsoft.com/office/drawing/2014/main" id="{2A8AC428-AE80-1AFA-908E-56DC140B43BD}"/>
              </a:ext>
            </a:extLst>
          </p:cNvPr>
          <p:cNvSpPr txBox="1"/>
          <p:nvPr/>
        </p:nvSpPr>
        <p:spPr>
          <a:xfrm>
            <a:off x="231078" y="2922012"/>
            <a:ext cx="8194464" cy="553998"/>
          </a:xfrm>
          <a:prstGeom prst="rect">
            <a:avLst/>
          </a:prstGeom>
          <a:noFill/>
        </p:spPr>
        <p:txBody>
          <a:bodyPr wrap="square" lIns="0" tIns="0" rIns="0" bIns="0">
            <a:spAutoFit/>
          </a:bodyPr>
          <a:lstStyle/>
          <a:p>
            <a:pPr marL="9525"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161616"/>
                </a:solidFill>
                <a:effectLst/>
                <a:uLnTx/>
                <a:uFillTx/>
                <a:latin typeface="Poppins"/>
                <a:ea typeface="+mn-ea"/>
                <a:cs typeface="Calibri" panose="020F0502020204030204" pitchFamily="34" charset="0"/>
              </a:rPr>
              <a:t>Slide credit: </a:t>
            </a:r>
            <a:r>
              <a:rPr kumimoji="0" lang="en-US" sz="1800" b="0" i="0" u="none" strike="noStrike" kern="1200" cap="none" spc="0" normalizeH="0" baseline="0" noProof="0">
                <a:ln>
                  <a:noFill/>
                </a:ln>
                <a:solidFill>
                  <a:srgbClr val="E04507"/>
                </a:solidFill>
                <a:effectLst/>
                <a:uLnTx/>
                <a:uFillTx/>
                <a:latin typeface="Poppins"/>
                <a:ea typeface="+mn-ea"/>
                <a:cs typeface="Calibri" panose="020F0502020204030204" pitchFamily="34" charset="0"/>
              </a:rPr>
              <a:t>deceraclinical.com/education </a:t>
            </a:r>
            <a:br>
              <a:rPr kumimoji="0" lang="en-US" sz="1800" b="0" i="0" u="none" strike="noStrike" kern="1200" cap="none" spc="0" normalizeH="0" baseline="0" noProof="0">
                <a:ln>
                  <a:noFill/>
                </a:ln>
                <a:solidFill>
                  <a:srgbClr val="161616"/>
                </a:solidFill>
                <a:effectLst/>
                <a:uLnTx/>
                <a:uFillTx/>
                <a:latin typeface="Poppins"/>
                <a:ea typeface="+mn-ea"/>
                <a:cs typeface="Calibri" panose="020F0502020204030204" pitchFamily="34" charset="0"/>
              </a:rPr>
            </a:br>
            <a:r>
              <a:rPr kumimoji="0" lang="en-US" sz="1800" b="0" i="1" u="none" strike="noStrike" kern="1200" cap="none" spc="0" normalizeH="0" baseline="0" noProof="0">
                <a:ln>
                  <a:noFill/>
                </a:ln>
                <a:solidFill>
                  <a:srgbClr val="161616"/>
                </a:solidFill>
                <a:effectLst/>
                <a:uLnTx/>
                <a:uFillTx/>
                <a:latin typeface="Poppins"/>
                <a:ea typeface="+mn-ea"/>
                <a:cs typeface="Calibri" panose="020F0502020204030204" pitchFamily="34" charset="0"/>
              </a:rPr>
              <a:t>formerly </a:t>
            </a:r>
            <a:r>
              <a:rPr kumimoji="0" lang="en-US" sz="1800" b="0" i="1" u="none" strike="noStrike" kern="1200" cap="none" spc="0" normalizeH="0" baseline="0" noProof="0">
                <a:ln>
                  <a:noFill/>
                </a:ln>
                <a:solidFill>
                  <a:srgbClr val="E04507"/>
                </a:solidFill>
                <a:effectLst/>
                <a:uLnTx/>
                <a:uFillTx/>
                <a:latin typeface="Poppins"/>
                <a:ea typeface="+mn-ea"/>
                <a:cs typeface="Calibri" panose="020F0502020204030204" pitchFamily="34" charset="0"/>
              </a:rPr>
              <a:t>clinicaloptions.com</a:t>
            </a:r>
          </a:p>
        </p:txBody>
      </p:sp>
    </p:spTree>
    <p:extLst>
      <p:ext uri="{BB962C8B-B14F-4D97-AF65-F5344CB8AC3E}">
        <p14:creationId xmlns:p14="http://schemas.microsoft.com/office/powerpoint/2010/main" val="20659442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3EEFA98-8F3E-5FE9-5FEE-C887754775CC}"/>
              </a:ext>
            </a:extLst>
          </p:cNvPr>
          <p:cNvSpPr>
            <a:spLocks noGrp="1"/>
          </p:cNvSpPr>
          <p:nvPr>
            <p:ph type="title"/>
          </p:nvPr>
        </p:nvSpPr>
        <p:spPr>
          <a:xfrm>
            <a:off x="231079" y="531006"/>
            <a:ext cx="10115420" cy="502445"/>
          </a:xfrm>
        </p:spPr>
        <p:txBody>
          <a:bodyPr/>
          <a:lstStyle/>
          <a:p>
            <a:r>
              <a:rPr lang="en-US" sz="3200" spc="0">
                <a:latin typeface="Times New Roman" panose="02020603050405020304" pitchFamily="18" charset="0"/>
                <a:cs typeface="Times New Roman" panose="02020603050405020304" pitchFamily="18" charset="0"/>
              </a:rPr>
              <a:t>Faculty</a:t>
            </a:r>
          </a:p>
        </p:txBody>
      </p:sp>
      <p:sp>
        <p:nvSpPr>
          <p:cNvPr id="2" name="Content Placeholder 1">
            <a:extLst>
              <a:ext uri="{FF2B5EF4-FFF2-40B4-BE49-F238E27FC236}">
                <a16:creationId xmlns:a16="http://schemas.microsoft.com/office/drawing/2014/main" id="{768FA8E8-DAC7-FD56-4389-869EC6A31779}"/>
              </a:ext>
            </a:extLst>
          </p:cNvPr>
          <p:cNvSpPr>
            <a:spLocks noGrp="1"/>
          </p:cNvSpPr>
          <p:nvPr>
            <p:ph sz="quarter" idx="13"/>
          </p:nvPr>
        </p:nvSpPr>
        <p:spPr>
          <a:prstGeom prst="rect">
            <a:avLst/>
          </a:prstGeom>
        </p:spPr>
        <p:txBody>
          <a:bodyPr lIns="0" tIns="0" rIns="0" bIns="0"/>
          <a:lstStyle/>
          <a:p>
            <a:r>
              <a:rPr lang="en-US" altLang="en-US" b="1">
                <a:solidFill>
                  <a:schemeClr val="accent1"/>
                </a:solidFill>
              </a:rPr>
              <a:t>Danielle Becker, MD, MS, FAES</a:t>
            </a:r>
            <a:br>
              <a:rPr lang="en-US" altLang="en-US"/>
            </a:br>
            <a:r>
              <a:rPr lang="en-US" altLang="en-US" sz="2000"/>
              <a:t>Division Director of Epilepsy </a:t>
            </a:r>
            <a:br>
              <a:rPr lang="en-US" altLang="en-US" sz="2000"/>
            </a:br>
            <a:r>
              <a:rPr lang="en-US" altLang="en-US" sz="2000"/>
              <a:t>Associate Professor of Neurology</a:t>
            </a:r>
            <a:br>
              <a:rPr lang="en-US" altLang="en-US" sz="2000"/>
            </a:br>
            <a:r>
              <a:rPr lang="en-US" altLang="en-US" sz="2000"/>
              <a:t>The Ohio State University Wexner Medical Center</a:t>
            </a:r>
            <a:br>
              <a:rPr lang="en-US" altLang="en-US" sz="2000"/>
            </a:br>
            <a:r>
              <a:rPr lang="en-US" altLang="en-US" sz="2000"/>
              <a:t>Columbus, Ohio</a:t>
            </a:r>
          </a:p>
          <a:p>
            <a:endParaRPr lang="en-US" altLang="en-US" sz="2000"/>
          </a:p>
          <a:p>
            <a:r>
              <a:rPr lang="en-US" altLang="en-US" b="1">
                <a:solidFill>
                  <a:schemeClr val="accent1"/>
                </a:solidFill>
              </a:rPr>
              <a:t>Sarah Weatherspoon, MD</a:t>
            </a:r>
            <a:br>
              <a:rPr lang="en-US" altLang="en-US"/>
            </a:br>
            <a:r>
              <a:rPr lang="en-US" altLang="en-US" sz="2000"/>
              <a:t>Associate Chief of Child Neurology</a:t>
            </a:r>
            <a:br>
              <a:rPr lang="en-US" altLang="en-US" sz="2000"/>
            </a:br>
            <a:r>
              <a:rPr lang="en-US" altLang="en-US" sz="2000"/>
              <a:t>Associate Professor, Department of Pediatrics</a:t>
            </a:r>
            <a:br>
              <a:rPr lang="en-US" altLang="en-US" sz="2000"/>
            </a:br>
            <a:r>
              <a:rPr lang="en-US" altLang="en-US" sz="2000"/>
              <a:t>Tuberous Sclerosis Center of Excellence, Neurology Co-Director</a:t>
            </a:r>
            <a:br>
              <a:rPr lang="en-US" altLang="en-US" sz="2000"/>
            </a:br>
            <a:r>
              <a:rPr lang="en-US" altLang="en-US" sz="2000"/>
              <a:t>Le Bonheur Children's Hospital</a:t>
            </a:r>
            <a:br>
              <a:rPr lang="en-US" altLang="en-US" sz="2000"/>
            </a:br>
            <a:r>
              <a:rPr lang="en-US" altLang="en-US" sz="2000"/>
              <a:t>University of Tennessee Health Science Center</a:t>
            </a:r>
            <a:br>
              <a:rPr lang="en-US" altLang="en-US" sz="2000"/>
            </a:br>
            <a:r>
              <a:rPr lang="en-US" altLang="en-US" sz="2000"/>
              <a:t>Memphis, Tennessee</a:t>
            </a:r>
          </a:p>
        </p:txBody>
      </p:sp>
    </p:spTree>
    <p:extLst>
      <p:ext uri="{BB962C8B-B14F-4D97-AF65-F5344CB8AC3E}">
        <p14:creationId xmlns:p14="http://schemas.microsoft.com/office/powerpoint/2010/main" val="40270431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CB128BB2-2BA5-4041-9793-F58D2DFB98E0}"/>
              </a:ext>
            </a:extLst>
          </p:cNvPr>
          <p:cNvSpPr>
            <a:spLocks noGrp="1" noChangeArrowheads="1"/>
          </p:cNvSpPr>
          <p:nvPr>
            <p:ph type="title"/>
          </p:nvPr>
        </p:nvSpPr>
        <p:spPr>
          <a:xfrm>
            <a:off x="231079" y="531006"/>
            <a:ext cx="10115420" cy="502445"/>
          </a:xfrm>
        </p:spPr>
        <p:txBody>
          <a:bodyPr/>
          <a:lstStyle/>
          <a:p>
            <a:r>
              <a:rPr lang="en-US" altLang="en-US" sz="3200" spc="0">
                <a:latin typeface="Times New Roman" panose="02020603050405020304" pitchFamily="18" charset="0"/>
                <a:cs typeface="Times New Roman" panose="02020603050405020304" pitchFamily="18" charset="0"/>
              </a:rPr>
              <a:t>Disclosures</a:t>
            </a:r>
          </a:p>
        </p:txBody>
      </p:sp>
      <p:sp>
        <p:nvSpPr>
          <p:cNvPr id="29699" name="Rectangle 3">
            <a:extLst>
              <a:ext uri="{FF2B5EF4-FFF2-40B4-BE49-F238E27FC236}">
                <a16:creationId xmlns:a16="http://schemas.microsoft.com/office/drawing/2014/main" id="{7D52C64A-4927-4244-A7E7-691A8181C3E6}"/>
              </a:ext>
            </a:extLst>
          </p:cNvPr>
          <p:cNvSpPr>
            <a:spLocks noGrp="1" noChangeArrowheads="1"/>
          </p:cNvSpPr>
          <p:nvPr>
            <p:ph sz="quarter" idx="13"/>
          </p:nvPr>
        </p:nvSpPr>
        <p:spPr/>
        <p:txBody>
          <a:bodyPr/>
          <a:lstStyle/>
          <a:p>
            <a:pPr marL="0" indent="0">
              <a:spcBef>
                <a:spcPts val="1600"/>
              </a:spcBef>
              <a:buClr>
                <a:schemeClr val="accent6"/>
              </a:buClr>
              <a:buNone/>
              <a:defRPr/>
            </a:pPr>
            <a:r>
              <a:rPr lang="en-US"/>
              <a:t>The </a:t>
            </a:r>
            <a:r>
              <a:rPr lang="en-US" i="1"/>
              <a:t>faculty</a:t>
            </a:r>
            <a:r>
              <a:rPr lang="en-US"/>
              <a:t> reported the following relevant financial relationships or relationships to products or devices they have with ineligible companies related to the content of this educational activity:</a:t>
            </a:r>
          </a:p>
          <a:p>
            <a:pPr marL="0" indent="0">
              <a:spcBef>
                <a:spcPts val="1600"/>
              </a:spcBef>
              <a:buClr>
                <a:schemeClr val="accent6"/>
              </a:buClr>
              <a:buNone/>
              <a:defRPr/>
            </a:pPr>
            <a:r>
              <a:rPr lang="en-US" b="1">
                <a:solidFill>
                  <a:srgbClr val="E1471D"/>
                </a:solidFill>
              </a:rPr>
              <a:t>Danielle Becker, MD, MS, FAES: </a:t>
            </a:r>
            <a:r>
              <a:rPr lang="en-US" i="1"/>
              <a:t>consultant/advisor/speaker:</a:t>
            </a:r>
            <a:r>
              <a:rPr lang="en-US"/>
              <a:t> </a:t>
            </a:r>
            <a:r>
              <a:rPr lang="fr-FR"/>
              <a:t>Jazz, </a:t>
            </a:r>
            <a:r>
              <a:rPr lang="fr-FR" err="1"/>
              <a:t>Neurelis</a:t>
            </a:r>
            <a:r>
              <a:rPr lang="fr-FR"/>
              <a:t>, SK Life Science</a:t>
            </a:r>
            <a:endParaRPr lang="en-US"/>
          </a:p>
          <a:p>
            <a:pPr marL="0" indent="0">
              <a:spcBef>
                <a:spcPts val="1600"/>
              </a:spcBef>
              <a:buClr>
                <a:schemeClr val="accent6"/>
              </a:buClr>
              <a:buNone/>
              <a:defRPr/>
            </a:pPr>
            <a:r>
              <a:rPr lang="en-US" b="1">
                <a:solidFill>
                  <a:srgbClr val="E1471D"/>
                </a:solidFill>
              </a:rPr>
              <a:t>Sarah Weatherspoon, MD: </a:t>
            </a:r>
            <a:r>
              <a:rPr lang="en-US" i="1"/>
              <a:t>consultant/advisor/speaker:</a:t>
            </a:r>
            <a:r>
              <a:rPr lang="en-US"/>
              <a:t> </a:t>
            </a:r>
            <a:r>
              <a:rPr lang="en-US" err="1"/>
              <a:t>Neurelis</a:t>
            </a:r>
            <a:r>
              <a:rPr lang="en-US"/>
              <a:t>, UCB</a:t>
            </a:r>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94871EF-795B-F6DC-E694-360E05C6868E}"/>
              </a:ext>
            </a:extLst>
          </p:cNvPr>
          <p:cNvSpPr>
            <a:spLocks noGrp="1" noRot="1" noMove="1" noResize="1" noEditPoints="1" noAdjustHandles="1" noChangeArrowheads="1" noChangeShapeType="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800" b="0" i="0" u="none" strike="noStrike" kern="1200" cap="none" spc="0" normalizeH="0" baseline="0" noProof="0">
              <a:ln>
                <a:noFill/>
              </a:ln>
              <a:solidFill>
                <a:srgbClr val="161616"/>
              </a:solidFill>
              <a:effectLst/>
              <a:uLnTx/>
              <a:uFillTx/>
              <a:latin typeface="Poppins"/>
              <a:ea typeface="+mn-ea"/>
              <a:cs typeface="+mn-cs"/>
            </a:endParaRPr>
          </a:p>
        </p:txBody>
      </p:sp>
      <p:sp>
        <p:nvSpPr>
          <p:cNvPr id="3" name="Title 2">
            <a:extLst>
              <a:ext uri="{FF2B5EF4-FFF2-40B4-BE49-F238E27FC236}">
                <a16:creationId xmlns:a16="http://schemas.microsoft.com/office/drawing/2014/main" id="{8A0B6631-9D8F-AA72-A8E2-25726E8F36D5}"/>
              </a:ext>
            </a:extLst>
          </p:cNvPr>
          <p:cNvSpPr>
            <a:spLocks noGrp="1" noRot="1" noMove="1" noResize="1" noEditPoints="1" noAdjustHandles="1" noChangeArrowheads="1" noChangeShapeType="1"/>
          </p:cNvSpPr>
          <p:nvPr>
            <p:ph type="title"/>
          </p:nvPr>
        </p:nvSpPr>
        <p:spPr>
          <a:xfrm>
            <a:off x="231079" y="531006"/>
            <a:ext cx="10115420" cy="502445"/>
          </a:xfrm>
        </p:spPr>
        <p:txBody>
          <a:bodyPr/>
          <a:lstStyle/>
          <a:p>
            <a:r>
              <a:rPr lang="en-US" sz="3200" spc="0">
                <a:latin typeface="Times New Roman" panose="02020603050405020304" pitchFamily="18" charset="0"/>
                <a:cs typeface="Times New Roman" panose="02020603050405020304" pitchFamily="18" charset="0"/>
              </a:rPr>
              <a:t>Learning Objectives</a:t>
            </a:r>
          </a:p>
        </p:txBody>
      </p:sp>
      <p:sp>
        <p:nvSpPr>
          <p:cNvPr id="4" name="Content Placeholder 3">
            <a:extLst>
              <a:ext uri="{FF2B5EF4-FFF2-40B4-BE49-F238E27FC236}">
                <a16:creationId xmlns:a16="http://schemas.microsoft.com/office/drawing/2014/main" id="{09631F2A-2F10-8089-F427-094CA5FC3327}"/>
              </a:ext>
            </a:extLst>
          </p:cNvPr>
          <p:cNvSpPr>
            <a:spLocks noGrp="1" noRot="1" noMove="1" noResize="1" noEditPoints="1" noAdjustHandles="1" noChangeArrowheads="1" noChangeShapeType="1"/>
          </p:cNvSpPr>
          <p:nvPr>
            <p:ph sz="quarter" idx="13"/>
          </p:nvPr>
        </p:nvSpPr>
        <p:spPr/>
        <p:txBody>
          <a:bodyPr/>
          <a:lstStyle/>
          <a:p>
            <a:pPr marL="342900" indent="-342900">
              <a:buFont typeface="Arial" panose="020B0604020202020204" pitchFamily="34" charset="0"/>
              <a:buChar char="•"/>
            </a:pPr>
            <a:r>
              <a:rPr lang="en-US">
                <a:latin typeface="Poppins" panose="00000500000000000000" pitchFamily="2" charset="0"/>
                <a:cs typeface="Poppins" panose="00000500000000000000" pitchFamily="2" charset="0"/>
              </a:rPr>
              <a:t>Assess the clinical indications, mechanisms of action, and routes of administration for rescue therapies used in the treatment of breakthrough seizures </a:t>
            </a:r>
          </a:p>
          <a:p>
            <a:pPr marL="342900" indent="-342900">
              <a:buFont typeface="Arial" panose="020B0604020202020204" pitchFamily="34" charset="0"/>
              <a:buChar char="•"/>
            </a:pPr>
            <a:r>
              <a:rPr lang="en-US">
                <a:latin typeface="Poppins" panose="00000500000000000000" pitchFamily="2" charset="0"/>
                <a:cs typeface="Poppins" panose="00000500000000000000" pitchFamily="2" charset="0"/>
              </a:rPr>
              <a:t>Explain the importance of seizure action plans based on epilepsy type and individual patient characteristics</a:t>
            </a:r>
          </a:p>
          <a:p>
            <a:pPr marL="342900" indent="-342900">
              <a:buFont typeface="Arial" panose="020B0604020202020204" pitchFamily="34" charset="0"/>
              <a:buChar char="•"/>
            </a:pPr>
            <a:r>
              <a:rPr lang="en-US">
                <a:latin typeface="Poppins" panose="00000500000000000000" pitchFamily="2" charset="0"/>
                <a:cs typeface="Poppins" panose="00000500000000000000" pitchFamily="2" charset="0"/>
              </a:rPr>
              <a:t>Describe the key elements of a seizure action plan to support effective communication with patients and caregivers</a:t>
            </a:r>
          </a:p>
        </p:txBody>
      </p:sp>
    </p:spTree>
    <p:extLst>
      <p:ext uri="{BB962C8B-B14F-4D97-AF65-F5344CB8AC3E}">
        <p14:creationId xmlns:p14="http://schemas.microsoft.com/office/powerpoint/2010/main" val="22706430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a:extLst>
              <a:ext uri="{FF2B5EF4-FFF2-40B4-BE49-F238E27FC236}">
                <a16:creationId xmlns:a16="http://schemas.microsoft.com/office/drawing/2014/main" id="{E54AFC87-A3A9-F6B8-190B-D03016FC92D5}"/>
              </a:ext>
            </a:extLst>
          </p:cNvPr>
          <p:cNvGraphicFramePr>
            <a:graphicFrameLocks noGrp="1" noDrilldown="1" noMove="1" noResize="1"/>
          </p:cNvGraphicFramePr>
          <p:nvPr>
            <p:ph idx="1"/>
            <p:extLst>
              <p:ext uri="{D42A27DB-BD31-4B8C-83A1-F6EECF244321}">
                <p14:modId xmlns:p14="http://schemas.microsoft.com/office/powerpoint/2010/main" val="1872171277"/>
              </p:ext>
            </p:extLst>
          </p:nvPr>
        </p:nvGraphicFramePr>
        <p:xfrm>
          <a:off x="231078" y="1028700"/>
          <a:ext cx="11740260" cy="50672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itle 3">
            <a:extLst>
              <a:ext uri="{FF2B5EF4-FFF2-40B4-BE49-F238E27FC236}">
                <a16:creationId xmlns:a16="http://schemas.microsoft.com/office/drawing/2014/main" id="{750AA448-1859-089D-096E-97DFD04BE5F8}"/>
              </a:ext>
            </a:extLst>
          </p:cNvPr>
          <p:cNvSpPr>
            <a:spLocks noGrp="1" noRot="1" noMove="1" noResize="1" noEditPoints="1" noAdjustHandles="1" noChangeArrowheads="1" noChangeShapeType="1"/>
          </p:cNvSpPr>
          <p:nvPr>
            <p:ph type="title"/>
          </p:nvPr>
        </p:nvSpPr>
        <p:spPr>
          <a:xfrm>
            <a:off x="231078" y="531006"/>
            <a:ext cx="11740260" cy="502445"/>
          </a:xfrm>
        </p:spPr>
        <p:txBody>
          <a:bodyPr/>
          <a:lstStyle/>
          <a:p>
            <a:r>
              <a:rPr lang="en-US" sz="3200" spc="0">
                <a:latin typeface="Times New Roman" panose="02020603050405020304" pitchFamily="18" charset="0"/>
                <a:cs typeface="Times New Roman" panose="02020603050405020304" pitchFamily="18" charset="0"/>
              </a:rPr>
              <a:t>What Is a Seizure Emergency?</a:t>
            </a:r>
          </a:p>
        </p:txBody>
      </p:sp>
      <p:sp>
        <p:nvSpPr>
          <p:cNvPr id="6" name="Content Placeholder 5">
            <a:extLst>
              <a:ext uri="{FF2B5EF4-FFF2-40B4-BE49-F238E27FC236}">
                <a16:creationId xmlns:a16="http://schemas.microsoft.com/office/drawing/2014/main" id="{91A11EFD-6629-FF26-CB91-24D379A37C6A}"/>
              </a:ext>
            </a:extLst>
          </p:cNvPr>
          <p:cNvSpPr>
            <a:spLocks noGrp="1" noRot="1" noMove="1" noResize="1" noEditPoints="1" noAdjustHandles="1" noChangeArrowheads="1" noChangeShapeType="1"/>
          </p:cNvSpPr>
          <p:nvPr>
            <p:ph sz="quarter" idx="10"/>
          </p:nvPr>
        </p:nvSpPr>
        <p:spPr/>
        <p:txBody>
          <a:bodyPr/>
          <a:lstStyle/>
          <a:p>
            <a:r>
              <a:rPr lang="en-US"/>
              <a:t>epilepsy.com/complications-risks/emergencies. Jafarpour. Seizure. 2019;68:9. Pellock. Child Neurol. 2007;22:9S. 4. Samanta. Neurol Sci. 2021;42:4017. </a:t>
            </a:r>
          </a:p>
        </p:txBody>
      </p:sp>
    </p:spTree>
    <p:extLst>
      <p:ext uri="{BB962C8B-B14F-4D97-AF65-F5344CB8AC3E}">
        <p14:creationId xmlns:p14="http://schemas.microsoft.com/office/powerpoint/2010/main" val="3520600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B60FB51C-44F9-5F48-0010-DA50BA231CAD}"/>
              </a:ext>
            </a:extLst>
          </p:cNvPr>
          <p:cNvGraphicFramePr>
            <a:graphicFrameLocks noGrp="1" noDrilldown="1" noMove="1" noResize="1"/>
          </p:cNvGraphicFramePr>
          <p:nvPr>
            <p:ph idx="1"/>
            <p:extLst>
              <p:ext uri="{D42A27DB-BD31-4B8C-83A1-F6EECF244321}">
                <p14:modId xmlns:p14="http://schemas.microsoft.com/office/powerpoint/2010/main" val="300148854"/>
              </p:ext>
            </p:extLst>
          </p:nvPr>
        </p:nvGraphicFramePr>
        <p:xfrm>
          <a:off x="225870" y="1333499"/>
          <a:ext cx="11740260" cy="48656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2">
            <a:extLst>
              <a:ext uri="{FF2B5EF4-FFF2-40B4-BE49-F238E27FC236}">
                <a16:creationId xmlns:a16="http://schemas.microsoft.com/office/drawing/2014/main" id="{B96D977F-4E87-78E8-5F18-CD61D1513AB7}"/>
              </a:ext>
            </a:extLst>
          </p:cNvPr>
          <p:cNvSpPr>
            <a:spLocks noGrp="1" noRot="1" noMove="1" noResize="1" noEditPoints="1" noAdjustHandles="1" noChangeArrowheads="1" noChangeShapeType="1"/>
          </p:cNvSpPr>
          <p:nvPr>
            <p:ph type="title"/>
          </p:nvPr>
        </p:nvSpPr>
        <p:spPr>
          <a:xfrm>
            <a:off x="231078" y="531006"/>
            <a:ext cx="11740260" cy="502445"/>
          </a:xfrm>
        </p:spPr>
        <p:txBody>
          <a:bodyPr/>
          <a:lstStyle/>
          <a:p>
            <a:r>
              <a:rPr lang="en-US" sz="3200" spc="0">
                <a:latin typeface="Times New Roman" panose="02020603050405020304" pitchFamily="18" charset="0"/>
                <a:cs typeface="Times New Roman" panose="02020603050405020304" pitchFamily="18" charset="0"/>
              </a:rPr>
              <a:t>Consequences of Seizures </a:t>
            </a:r>
          </a:p>
        </p:txBody>
      </p:sp>
      <p:sp>
        <p:nvSpPr>
          <p:cNvPr id="4" name="Content Placeholder 3">
            <a:extLst>
              <a:ext uri="{FF2B5EF4-FFF2-40B4-BE49-F238E27FC236}">
                <a16:creationId xmlns:a16="http://schemas.microsoft.com/office/drawing/2014/main" id="{FF306ABF-C5FB-4540-E3C3-E1E45EE924E7}"/>
              </a:ext>
            </a:extLst>
          </p:cNvPr>
          <p:cNvSpPr>
            <a:spLocks noGrp="1" noRot="1" noMove="1" noResize="1" noEditPoints="1" noAdjustHandles="1" noChangeArrowheads="1" noChangeShapeType="1"/>
          </p:cNvSpPr>
          <p:nvPr>
            <p:ph sz="quarter" idx="10"/>
          </p:nvPr>
        </p:nvSpPr>
        <p:spPr>
          <a:xfrm>
            <a:off x="3559175" y="6302375"/>
            <a:ext cx="6600825" cy="327025"/>
          </a:xfrm>
        </p:spPr>
        <p:txBody>
          <a:bodyPr/>
          <a:lstStyle/>
          <a:p>
            <a:r>
              <a:rPr lang="en-US"/>
              <a:t>Sperling. CNS </a:t>
            </a:r>
            <a:r>
              <a:rPr lang="en-US" err="1"/>
              <a:t>Spectr</a:t>
            </a:r>
            <a:r>
              <a:rPr lang="en-US"/>
              <a:t>. 2004;9:98. Heuser. Modern Treatment of Status Epilepticus in Adults. 2022:5.</a:t>
            </a:r>
          </a:p>
        </p:txBody>
      </p:sp>
    </p:spTree>
    <p:extLst>
      <p:ext uri="{BB962C8B-B14F-4D97-AF65-F5344CB8AC3E}">
        <p14:creationId xmlns:p14="http://schemas.microsoft.com/office/powerpoint/2010/main" val="36230572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61D9EC7-1126-CE3A-6915-C06F4761B689}"/>
              </a:ext>
            </a:extLst>
          </p:cNvPr>
          <p:cNvSpPr>
            <a:spLocks noGrp="1" noRot="1" noMove="1" noResize="1" noEditPoints="1" noAdjustHandles="1" noChangeArrowheads="1" noChangeShapeType="1"/>
          </p:cNvSpPr>
          <p:nvPr>
            <p:ph type="title"/>
          </p:nvPr>
        </p:nvSpPr>
        <p:spPr>
          <a:xfrm>
            <a:off x="231078" y="260163"/>
            <a:ext cx="11740260" cy="1044132"/>
          </a:xfrm>
        </p:spPr>
        <p:txBody>
          <a:bodyPr/>
          <a:lstStyle/>
          <a:p>
            <a:r>
              <a:rPr lang="en-US" sz="3200" spc="0">
                <a:latin typeface="Times New Roman" panose="02020603050405020304" pitchFamily="18" charset="0"/>
                <a:cs typeface="Times New Roman" panose="02020603050405020304" pitchFamily="18" charset="0"/>
              </a:rPr>
              <a:t>Patients Live With the Burden of Not Knowing When Seizure Clusters Will Occur</a:t>
            </a:r>
          </a:p>
        </p:txBody>
      </p:sp>
      <p:sp>
        <p:nvSpPr>
          <p:cNvPr id="4" name="Content Placeholder 3">
            <a:extLst>
              <a:ext uri="{FF2B5EF4-FFF2-40B4-BE49-F238E27FC236}">
                <a16:creationId xmlns:a16="http://schemas.microsoft.com/office/drawing/2014/main" id="{9EFDF880-70B0-036F-D267-96F00F0DADE2}"/>
              </a:ext>
            </a:extLst>
          </p:cNvPr>
          <p:cNvSpPr>
            <a:spLocks noGrp="1" noRot="1" noMove="1" noResize="1" noEditPoints="1" noAdjustHandles="1" noChangeArrowheads="1" noChangeShapeType="1"/>
          </p:cNvSpPr>
          <p:nvPr>
            <p:ph sz="quarter" idx="10"/>
          </p:nvPr>
        </p:nvSpPr>
        <p:spPr/>
        <p:txBody>
          <a:bodyPr/>
          <a:lstStyle/>
          <a:p>
            <a:r>
              <a:rPr lang="en-US"/>
              <a:t>Penovich. Neurologist. 2017;22:207. </a:t>
            </a:r>
          </a:p>
        </p:txBody>
      </p:sp>
      <p:sp>
        <p:nvSpPr>
          <p:cNvPr id="28" name="Rectangle 27">
            <a:extLst>
              <a:ext uri="{FF2B5EF4-FFF2-40B4-BE49-F238E27FC236}">
                <a16:creationId xmlns:a16="http://schemas.microsoft.com/office/drawing/2014/main" id="{58BB1B85-8D9D-9785-D4DC-48CCC4525890}"/>
              </a:ext>
            </a:extLst>
          </p:cNvPr>
          <p:cNvSpPr>
            <a:spLocks noGrp="1" noRot="1" noMove="1" noResize="1" noEditPoints="1" noAdjustHandles="1" noChangeArrowheads="1" noChangeShapeType="1"/>
          </p:cNvSpPr>
          <p:nvPr/>
        </p:nvSpPr>
        <p:spPr>
          <a:xfrm>
            <a:off x="7112468" y="3365250"/>
            <a:ext cx="655949" cy="338554"/>
          </a:xfrm>
          <a:prstGeom prst="rect">
            <a:avLst/>
          </a:prstGeom>
        </p:spPr>
        <p:txBody>
          <a:bodyPr wrap="none">
            <a:spAutoFit/>
          </a:bodyPr>
          <a:lstStyle/>
          <a:p>
            <a:pPr defTabSz="914363">
              <a:defRPr/>
            </a:pPr>
            <a:r>
              <a:rPr lang="en-US" sz="1600" kern="0">
                <a:solidFill>
                  <a:schemeClr val="accent6"/>
                </a:solidFill>
                <a:latin typeface="Poppins" panose="00000500000000000000" pitchFamily="2" charset="0"/>
                <a:ea typeface="Helvetica Neue" panose="02000503000000020004" pitchFamily="2" charset="0"/>
                <a:cs typeface="Poppins" panose="00000500000000000000" pitchFamily="2" charset="0"/>
              </a:rPr>
              <a:t>20% </a:t>
            </a:r>
            <a:endParaRPr lang="en-US" sz="1600">
              <a:solidFill>
                <a:schemeClr val="accent6"/>
              </a:solidFill>
              <a:latin typeface="Poppins" panose="00000500000000000000" pitchFamily="2" charset="0"/>
              <a:cs typeface="Poppins" panose="00000500000000000000" pitchFamily="2" charset="0"/>
            </a:endParaRPr>
          </a:p>
        </p:txBody>
      </p:sp>
      <p:grpSp>
        <p:nvGrpSpPr>
          <p:cNvPr id="29" name="Group 28">
            <a:extLst>
              <a:ext uri="{FF2B5EF4-FFF2-40B4-BE49-F238E27FC236}">
                <a16:creationId xmlns:a16="http://schemas.microsoft.com/office/drawing/2014/main" id="{6BB66C82-AB4B-B353-57F4-9E353C4467FA}"/>
              </a:ext>
            </a:extLst>
          </p:cNvPr>
          <p:cNvGrpSpPr>
            <a:grpSpLocks noGrp="1" noUngrp="1" noRot="1" noMove="1" noResize="1"/>
          </p:cNvGrpSpPr>
          <p:nvPr/>
        </p:nvGrpSpPr>
        <p:grpSpPr>
          <a:xfrm>
            <a:off x="782920" y="1501976"/>
            <a:ext cx="5424697" cy="1810173"/>
            <a:chOff x="1527252" y="3929236"/>
            <a:chExt cx="5424697" cy="1678106"/>
          </a:xfrm>
        </p:grpSpPr>
        <p:sp>
          <p:nvSpPr>
            <p:cNvPr id="30" name="TextBox 29">
              <a:extLst>
                <a:ext uri="{FF2B5EF4-FFF2-40B4-BE49-F238E27FC236}">
                  <a16:creationId xmlns:a16="http://schemas.microsoft.com/office/drawing/2014/main" id="{1FA36C1E-3F60-8CD0-C54B-9BDD97F448D9}"/>
                </a:ext>
              </a:extLst>
            </p:cNvPr>
            <p:cNvSpPr txBox="1">
              <a:spLocks noGrp="1" noRot="1" noMove="1" noResize="1" noEditPoints="1" noAdjustHandles="1" noChangeArrowheads="1" noChangeShapeType="1"/>
            </p:cNvSpPr>
            <p:nvPr/>
          </p:nvSpPr>
          <p:spPr>
            <a:xfrm>
              <a:off x="1527252" y="3929236"/>
              <a:ext cx="5424697" cy="542111"/>
            </a:xfrm>
            <a:prstGeom prst="rect">
              <a:avLst/>
            </a:prstGeom>
            <a:noFill/>
          </p:spPr>
          <p:txBody>
            <a:bodyPr wrap="square" rtlCol="0">
              <a:spAutoFit/>
            </a:bodyPr>
            <a:lstStyle/>
            <a:p>
              <a:pPr algn="ctr" defTabSz="914363">
                <a:defRPr/>
              </a:pPr>
              <a:r>
                <a:rPr lang="en-US" sz="1600">
                  <a:solidFill>
                    <a:srgbClr val="000000"/>
                  </a:solidFill>
                  <a:latin typeface="Poppins" panose="00000500000000000000" pitchFamily="2" charset="0"/>
                  <a:ea typeface="Calibri" panose="020F0502020204030204" pitchFamily="34" charset="0"/>
                  <a:cs typeface="Poppins" panose="00000500000000000000" pitchFamily="2" charset="0"/>
                </a:rPr>
                <a:t>An internet-based survey of adult patients experiencing or managing seizure clusters found:</a:t>
              </a:r>
            </a:p>
          </p:txBody>
        </p:sp>
        <p:sp>
          <p:nvSpPr>
            <p:cNvPr id="31" name="Rectangle 30">
              <a:extLst>
                <a:ext uri="{FF2B5EF4-FFF2-40B4-BE49-F238E27FC236}">
                  <a16:creationId xmlns:a16="http://schemas.microsoft.com/office/drawing/2014/main" id="{6E8D4E0C-71AC-2FD5-F3E1-6CBB3EB0B1D8}"/>
                </a:ext>
              </a:extLst>
            </p:cNvPr>
            <p:cNvSpPr>
              <a:spLocks noGrp="1" noRot="1" noMove="1" noResize="1" noEditPoints="1" noAdjustHandles="1" noChangeArrowheads="1" noChangeShapeType="1"/>
            </p:cNvSpPr>
            <p:nvPr/>
          </p:nvSpPr>
          <p:spPr>
            <a:xfrm>
              <a:off x="2441083" y="4582202"/>
              <a:ext cx="2791149" cy="466026"/>
            </a:xfrm>
            <a:prstGeom prst="rect">
              <a:avLst/>
            </a:prstGeom>
            <a:noFill/>
          </p:spPr>
          <p:txBody>
            <a:bodyPr wrap="square">
              <a:spAutoFit/>
            </a:bodyPr>
            <a:lstStyle/>
            <a:p>
              <a:pPr defTabSz="1219091">
                <a:lnSpc>
                  <a:spcPct val="80000"/>
                </a:lnSpc>
                <a:defRPr/>
              </a:pPr>
              <a:r>
                <a:rPr lang="en-US" sz="3200" kern="0">
                  <a:solidFill>
                    <a:srgbClr val="000000"/>
                  </a:solidFill>
                  <a:latin typeface="Poppins" panose="00000500000000000000" pitchFamily="2" charset="0"/>
                  <a:ea typeface="Calibri" panose="020F0502020204030204" pitchFamily="34" charset="0"/>
                  <a:cs typeface="Poppins" panose="00000500000000000000" pitchFamily="2" charset="0"/>
                </a:rPr>
                <a:t>75% </a:t>
              </a:r>
              <a:r>
                <a:rPr lang="en-US" sz="2000" kern="0">
                  <a:solidFill>
                    <a:srgbClr val="000000"/>
                  </a:solidFill>
                  <a:latin typeface="Poppins" panose="00000500000000000000" pitchFamily="2" charset="0"/>
                  <a:ea typeface="Calibri" panose="020F0502020204030204" pitchFamily="34" charset="0"/>
                  <a:cs typeface="Poppins" panose="00000500000000000000" pitchFamily="2" charset="0"/>
                </a:rPr>
                <a:t>of patients</a:t>
              </a:r>
            </a:p>
          </p:txBody>
        </p:sp>
        <p:sp>
          <p:nvSpPr>
            <p:cNvPr id="32" name="Rectangle 31">
              <a:extLst>
                <a:ext uri="{FF2B5EF4-FFF2-40B4-BE49-F238E27FC236}">
                  <a16:creationId xmlns:a16="http://schemas.microsoft.com/office/drawing/2014/main" id="{88A17B75-A395-FFA3-B400-BD04FA12C421}"/>
                </a:ext>
              </a:extLst>
            </p:cNvPr>
            <p:cNvSpPr>
              <a:spLocks noGrp="1" noRot="1" noMove="1" noResize="1" noEditPoints="1" noAdjustHandles="1" noChangeArrowheads="1" noChangeShapeType="1"/>
            </p:cNvSpPr>
            <p:nvPr/>
          </p:nvSpPr>
          <p:spPr>
            <a:xfrm>
              <a:off x="2441083" y="5038244"/>
              <a:ext cx="3446980" cy="569098"/>
            </a:xfrm>
            <a:prstGeom prst="rect">
              <a:avLst/>
            </a:prstGeom>
            <a:noFill/>
          </p:spPr>
          <p:txBody>
            <a:bodyPr wrap="square">
              <a:spAutoFit/>
            </a:bodyPr>
            <a:lstStyle/>
            <a:p>
              <a:pPr defTabSz="1219091">
                <a:lnSpc>
                  <a:spcPts val="2100"/>
                </a:lnSpc>
                <a:defRPr/>
              </a:pPr>
              <a:r>
                <a:rPr lang="en-US" sz="1400" kern="0">
                  <a:solidFill>
                    <a:srgbClr val="000000"/>
                  </a:solidFill>
                  <a:latin typeface="Poppins" panose="00000500000000000000" pitchFamily="2" charset="0"/>
                  <a:ea typeface="Calibri" panose="020F0502020204030204" pitchFamily="34" charset="0"/>
                  <a:cs typeface="Poppins" panose="00000500000000000000" pitchFamily="2" charset="0"/>
                </a:rPr>
                <a:t>agreed they live in fear that they will have a seizure at any time </a:t>
              </a:r>
            </a:p>
          </p:txBody>
        </p:sp>
      </p:grpSp>
      <p:sp>
        <p:nvSpPr>
          <p:cNvPr id="33" name="Rectangle 32">
            <a:extLst>
              <a:ext uri="{FF2B5EF4-FFF2-40B4-BE49-F238E27FC236}">
                <a16:creationId xmlns:a16="http://schemas.microsoft.com/office/drawing/2014/main" id="{FC524A08-6790-6466-8A94-35BECC970660}"/>
              </a:ext>
            </a:extLst>
          </p:cNvPr>
          <p:cNvSpPr>
            <a:spLocks noGrp="1" noRot="1" noMove="1" noResize="1" noEditPoints="1" noAdjustHandles="1" noChangeArrowheads="1" noChangeShapeType="1"/>
          </p:cNvSpPr>
          <p:nvPr/>
        </p:nvSpPr>
        <p:spPr>
          <a:xfrm>
            <a:off x="4419449" y="5593509"/>
            <a:ext cx="647934" cy="338554"/>
          </a:xfrm>
          <a:prstGeom prst="rect">
            <a:avLst/>
          </a:prstGeom>
        </p:spPr>
        <p:txBody>
          <a:bodyPr wrap="none">
            <a:spAutoFit/>
          </a:bodyPr>
          <a:lstStyle/>
          <a:p>
            <a:pPr defTabSz="914363">
              <a:defRPr/>
            </a:pPr>
            <a:r>
              <a:rPr lang="en-US" sz="1600" kern="0">
                <a:solidFill>
                  <a:schemeClr val="accent1"/>
                </a:solidFill>
                <a:latin typeface="Poppins" panose="00000500000000000000" pitchFamily="2" charset="0"/>
                <a:ea typeface="Helvetica Neue" panose="02000503000000020004" pitchFamily="2" charset="0"/>
                <a:cs typeface="Poppins" panose="00000500000000000000" pitchFamily="2" charset="0"/>
              </a:rPr>
              <a:t>75% </a:t>
            </a:r>
            <a:endParaRPr lang="en-US" sz="1600">
              <a:solidFill>
                <a:schemeClr val="accent1"/>
              </a:solidFill>
              <a:latin typeface="Poppins" panose="00000500000000000000" pitchFamily="2" charset="0"/>
              <a:cs typeface="Poppins" panose="00000500000000000000" pitchFamily="2" charset="0"/>
            </a:endParaRPr>
          </a:p>
        </p:txBody>
      </p:sp>
      <p:sp>
        <p:nvSpPr>
          <p:cNvPr id="34" name="Rectangle 33">
            <a:extLst>
              <a:ext uri="{FF2B5EF4-FFF2-40B4-BE49-F238E27FC236}">
                <a16:creationId xmlns:a16="http://schemas.microsoft.com/office/drawing/2014/main" id="{E64A99C5-3805-362D-5408-EBD505D4DE1B}"/>
              </a:ext>
            </a:extLst>
          </p:cNvPr>
          <p:cNvSpPr>
            <a:spLocks noGrp="1" noRot="1" noMove="1" noResize="1" noEditPoints="1" noAdjustHandles="1" noChangeArrowheads="1" noChangeShapeType="1"/>
          </p:cNvSpPr>
          <p:nvPr/>
        </p:nvSpPr>
        <p:spPr>
          <a:xfrm>
            <a:off x="1469007" y="3365250"/>
            <a:ext cx="655949" cy="338554"/>
          </a:xfrm>
          <a:prstGeom prst="rect">
            <a:avLst/>
          </a:prstGeom>
        </p:spPr>
        <p:txBody>
          <a:bodyPr wrap="none">
            <a:spAutoFit/>
          </a:bodyPr>
          <a:lstStyle/>
          <a:p>
            <a:pPr defTabSz="914363">
              <a:defRPr/>
            </a:pPr>
            <a:r>
              <a:rPr lang="en-US" sz="1600" kern="0">
                <a:solidFill>
                  <a:schemeClr val="accent6"/>
                </a:solidFill>
                <a:latin typeface="Poppins" panose="00000500000000000000" pitchFamily="2" charset="0"/>
                <a:ea typeface="Helvetica Neue" panose="02000503000000020004" pitchFamily="2" charset="0"/>
                <a:cs typeface="Poppins" panose="00000500000000000000" pitchFamily="2" charset="0"/>
              </a:rPr>
              <a:t>25% </a:t>
            </a:r>
            <a:endParaRPr lang="en-US" sz="1600">
              <a:solidFill>
                <a:schemeClr val="accent6"/>
              </a:solidFill>
              <a:latin typeface="Poppins" panose="00000500000000000000" pitchFamily="2" charset="0"/>
              <a:cs typeface="Poppins" panose="00000500000000000000" pitchFamily="2" charset="0"/>
            </a:endParaRPr>
          </a:p>
        </p:txBody>
      </p:sp>
      <p:grpSp>
        <p:nvGrpSpPr>
          <p:cNvPr id="35" name="Group 34">
            <a:extLst>
              <a:ext uri="{FF2B5EF4-FFF2-40B4-BE49-F238E27FC236}">
                <a16:creationId xmlns:a16="http://schemas.microsoft.com/office/drawing/2014/main" id="{68F3A5E4-3D0A-004F-CF13-1375FBEFA043}"/>
              </a:ext>
            </a:extLst>
          </p:cNvPr>
          <p:cNvGrpSpPr>
            <a:grpSpLocks noGrp="1" noUngrp="1" noRot="1" noMove="1" noResize="1"/>
          </p:cNvGrpSpPr>
          <p:nvPr/>
        </p:nvGrpSpPr>
        <p:grpSpPr>
          <a:xfrm rot="10800000">
            <a:off x="2029159" y="3381153"/>
            <a:ext cx="2358020" cy="2358020"/>
            <a:chOff x="984431" y="3860330"/>
            <a:chExt cx="1733375" cy="1733375"/>
          </a:xfrm>
        </p:grpSpPr>
        <p:sp>
          <p:nvSpPr>
            <p:cNvPr id="36" name="Donut 52">
              <a:extLst>
                <a:ext uri="{FF2B5EF4-FFF2-40B4-BE49-F238E27FC236}">
                  <a16:creationId xmlns:a16="http://schemas.microsoft.com/office/drawing/2014/main" id="{DB7B396C-79B8-7949-0934-497BD059E78A}"/>
                </a:ext>
              </a:extLst>
            </p:cNvPr>
            <p:cNvSpPr>
              <a:spLocks noGrp="1" noRot="1" noMove="1" noResize="1" noEditPoints="1" noAdjustHandles="1" noChangeArrowheads="1" noChangeShapeType="1"/>
            </p:cNvSpPr>
            <p:nvPr/>
          </p:nvSpPr>
          <p:spPr>
            <a:xfrm>
              <a:off x="1024428" y="3886705"/>
              <a:ext cx="1680848" cy="1680848"/>
            </a:xfrm>
            <a:prstGeom prst="donut">
              <a:avLst>
                <a:gd name="adj" fmla="val 20553"/>
              </a:avLst>
            </a:prstGeom>
            <a:solidFill>
              <a:schemeClr val="accent6"/>
            </a:solidFill>
            <a:ln w="25400" cap="flat" cmpd="sng" algn="ctr">
              <a:noFill/>
              <a:prstDash val="solid"/>
            </a:ln>
            <a:effectLst/>
          </p:spPr>
          <p:txBody>
            <a:bodyPr rtlCol="0" anchor="ctr"/>
            <a:lstStyle/>
            <a:p>
              <a:pPr marL="0" marR="0" lvl="0" indent="0" algn="ctr" defTabSz="914363"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rgbClr val="000000"/>
                </a:solidFill>
                <a:effectLst/>
                <a:uLnTx/>
                <a:uFillTx/>
                <a:latin typeface="Poppins" panose="00000500000000000000" pitchFamily="2" charset="0"/>
                <a:cs typeface="Poppins" panose="00000500000000000000" pitchFamily="2" charset="0"/>
              </a:endParaRPr>
            </a:p>
          </p:txBody>
        </p:sp>
        <p:sp>
          <p:nvSpPr>
            <p:cNvPr id="37" name="Block Arc 36">
              <a:extLst>
                <a:ext uri="{FF2B5EF4-FFF2-40B4-BE49-F238E27FC236}">
                  <a16:creationId xmlns:a16="http://schemas.microsoft.com/office/drawing/2014/main" id="{BAA3E014-5B2F-EB26-20E8-5B0E4267430A}"/>
                </a:ext>
              </a:extLst>
            </p:cNvPr>
            <p:cNvSpPr>
              <a:spLocks noGrp="1" noRot="1" noMove="1" noResize="1" noEditPoints="1" noAdjustHandles="1" noChangeArrowheads="1" noChangeShapeType="1"/>
            </p:cNvSpPr>
            <p:nvPr/>
          </p:nvSpPr>
          <p:spPr>
            <a:xfrm rot="16200000">
              <a:off x="984431" y="3860330"/>
              <a:ext cx="1733375" cy="1733375"/>
            </a:xfrm>
            <a:prstGeom prst="blockArc">
              <a:avLst>
                <a:gd name="adj1" fmla="val 10800000"/>
                <a:gd name="adj2" fmla="val 5364127"/>
                <a:gd name="adj3" fmla="val 23149"/>
              </a:avLst>
            </a:prstGeom>
            <a:solidFill>
              <a:schemeClr val="accent1"/>
            </a:solidFill>
            <a:ln w="25400" cap="flat" cmpd="sng" algn="ctr">
              <a:noFill/>
              <a:prstDash val="solid"/>
            </a:ln>
            <a:effectLst>
              <a:outerShdw blurRad="114300" dist="38100" dir="8100000" algn="tr" rotWithShape="0">
                <a:prstClr val="black">
                  <a:alpha val="64000"/>
                </a:prstClr>
              </a:outerShdw>
            </a:effectLst>
          </p:spPr>
          <p:txBody>
            <a:bodyPr rtlCol="0" anchor="ctr"/>
            <a:lstStyle/>
            <a:p>
              <a:pPr marL="0" marR="0" lvl="0" indent="0" algn="ctr" defTabSz="914363"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rgbClr val="000000"/>
                </a:solidFill>
                <a:effectLst/>
                <a:uLnTx/>
                <a:uFillTx/>
                <a:latin typeface="Poppins" panose="00000500000000000000" pitchFamily="2" charset="0"/>
                <a:cs typeface="Poppins" panose="00000500000000000000" pitchFamily="2" charset="0"/>
              </a:endParaRPr>
            </a:p>
          </p:txBody>
        </p:sp>
      </p:grpSp>
      <p:cxnSp>
        <p:nvCxnSpPr>
          <p:cNvPr id="38" name="Straight Connector 37">
            <a:extLst>
              <a:ext uri="{FF2B5EF4-FFF2-40B4-BE49-F238E27FC236}">
                <a16:creationId xmlns:a16="http://schemas.microsoft.com/office/drawing/2014/main" id="{4A7D8B89-F83E-2AA1-5635-5C1842E8F640}"/>
              </a:ext>
            </a:extLst>
          </p:cNvPr>
          <p:cNvCxnSpPr>
            <a:cxnSpLocks noGrp="1" noRot="1" noMove="1" noResize="1" noEditPoints="1" noAdjustHandles="1" noChangeArrowheads="1" noChangeShapeType="1"/>
            <a:stCxn id="34" idx="3"/>
            <a:endCxn id="36" idx="5"/>
          </p:cNvCxnSpPr>
          <p:nvPr/>
        </p:nvCxnSpPr>
        <p:spPr>
          <a:xfrm>
            <a:off x="2124956" y="3534527"/>
            <a:ext cx="256108" cy="217062"/>
          </a:xfrm>
          <a:prstGeom prst="line">
            <a:avLst/>
          </a:prstGeom>
          <a:noFill/>
          <a:ln w="12700" cap="flat" cmpd="sng" algn="ctr">
            <a:solidFill>
              <a:schemeClr val="accent6"/>
            </a:solidFill>
            <a:prstDash val="sysDot"/>
            <a:headEnd type="oval" w="lg" len="lg"/>
            <a:tailEnd type="none" w="lg" len="lg"/>
          </a:ln>
          <a:effectLst/>
        </p:spPr>
      </p:cxnSp>
      <p:cxnSp>
        <p:nvCxnSpPr>
          <p:cNvPr id="39" name="Straight Connector 38">
            <a:extLst>
              <a:ext uri="{FF2B5EF4-FFF2-40B4-BE49-F238E27FC236}">
                <a16:creationId xmlns:a16="http://schemas.microsoft.com/office/drawing/2014/main" id="{C47EF1AC-7E51-8E49-AC19-2AF4A3E5F080}"/>
              </a:ext>
            </a:extLst>
          </p:cNvPr>
          <p:cNvCxnSpPr>
            <a:cxnSpLocks noGrp="1" noRot="1" noMove="1" noResize="1" noEditPoints="1" noAdjustHandles="1" noChangeArrowheads="1" noChangeShapeType="1"/>
          </p:cNvCxnSpPr>
          <p:nvPr/>
        </p:nvCxnSpPr>
        <p:spPr>
          <a:xfrm flipH="1" flipV="1">
            <a:off x="4017763" y="5400992"/>
            <a:ext cx="310417" cy="306954"/>
          </a:xfrm>
          <a:prstGeom prst="line">
            <a:avLst/>
          </a:prstGeom>
          <a:noFill/>
          <a:ln w="12700" cap="flat" cmpd="sng" algn="ctr">
            <a:solidFill>
              <a:schemeClr val="accent1"/>
            </a:solidFill>
            <a:prstDash val="sysDot"/>
            <a:headEnd type="oval" w="lg" len="lg"/>
            <a:tailEnd type="none" w="lg" len="lg"/>
          </a:ln>
          <a:effectLst/>
        </p:spPr>
      </p:cxnSp>
      <p:grpSp>
        <p:nvGrpSpPr>
          <p:cNvPr id="40" name="Group 39">
            <a:extLst>
              <a:ext uri="{FF2B5EF4-FFF2-40B4-BE49-F238E27FC236}">
                <a16:creationId xmlns:a16="http://schemas.microsoft.com/office/drawing/2014/main" id="{658441AA-D881-4AF7-E213-36F251BCB8AC}"/>
              </a:ext>
            </a:extLst>
          </p:cNvPr>
          <p:cNvGrpSpPr>
            <a:grpSpLocks noGrp="1" noUngrp="1" noRot="1" noMove="1" noResize="1"/>
          </p:cNvGrpSpPr>
          <p:nvPr/>
        </p:nvGrpSpPr>
        <p:grpSpPr>
          <a:xfrm rot="10800000">
            <a:off x="7598200" y="3335121"/>
            <a:ext cx="2372825" cy="2372824"/>
            <a:chOff x="976232" y="3841915"/>
            <a:chExt cx="1733375" cy="1733375"/>
          </a:xfrm>
        </p:grpSpPr>
        <p:sp>
          <p:nvSpPr>
            <p:cNvPr id="41" name="Donut 51">
              <a:extLst>
                <a:ext uri="{FF2B5EF4-FFF2-40B4-BE49-F238E27FC236}">
                  <a16:creationId xmlns:a16="http://schemas.microsoft.com/office/drawing/2014/main" id="{8DE34936-5D19-A613-1604-CCB1AD4C5B67}"/>
                </a:ext>
              </a:extLst>
            </p:cNvPr>
            <p:cNvSpPr>
              <a:spLocks noGrp="1" noRot="1" noMove="1" noResize="1" noEditPoints="1" noAdjustHandles="1" noChangeArrowheads="1" noChangeShapeType="1"/>
            </p:cNvSpPr>
            <p:nvPr/>
          </p:nvSpPr>
          <p:spPr>
            <a:xfrm>
              <a:off x="998537" y="3860815"/>
              <a:ext cx="1680848" cy="1680848"/>
            </a:xfrm>
            <a:prstGeom prst="donut">
              <a:avLst>
                <a:gd name="adj" fmla="val 20553"/>
              </a:avLst>
            </a:prstGeom>
            <a:solidFill>
              <a:schemeClr val="accent6"/>
            </a:solidFill>
            <a:ln w="25400" cap="flat" cmpd="sng" algn="ctr">
              <a:noFill/>
              <a:prstDash val="solid"/>
            </a:ln>
            <a:effectLst/>
          </p:spPr>
          <p:txBody>
            <a:bodyPr rtlCol="0" anchor="ctr"/>
            <a:lstStyle/>
            <a:p>
              <a:pPr marL="0" marR="0" lvl="0" indent="0" algn="ctr" defTabSz="914363"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rgbClr val="000000"/>
                </a:solidFill>
                <a:effectLst/>
                <a:uLnTx/>
                <a:uFillTx/>
                <a:latin typeface="Poppins" panose="00000500000000000000" pitchFamily="2" charset="0"/>
                <a:cs typeface="Poppins" panose="00000500000000000000" pitchFamily="2" charset="0"/>
              </a:endParaRPr>
            </a:p>
          </p:txBody>
        </p:sp>
        <p:sp>
          <p:nvSpPr>
            <p:cNvPr id="42" name="Block Arc 41">
              <a:extLst>
                <a:ext uri="{FF2B5EF4-FFF2-40B4-BE49-F238E27FC236}">
                  <a16:creationId xmlns:a16="http://schemas.microsoft.com/office/drawing/2014/main" id="{7D32F9CD-ECEA-3343-CFC4-9BF2091B8E42}"/>
                </a:ext>
              </a:extLst>
            </p:cNvPr>
            <p:cNvSpPr>
              <a:spLocks noGrp="1" noRot="1" noMove="1" noResize="1" noEditPoints="1" noAdjustHandles="1" noChangeArrowheads="1" noChangeShapeType="1"/>
            </p:cNvSpPr>
            <p:nvPr/>
          </p:nvSpPr>
          <p:spPr>
            <a:xfrm rot="16200000">
              <a:off x="976232" y="3841915"/>
              <a:ext cx="1733375" cy="1733375"/>
            </a:xfrm>
            <a:prstGeom prst="blockArc">
              <a:avLst>
                <a:gd name="adj1" fmla="val 10800000"/>
                <a:gd name="adj2" fmla="val 6614647"/>
                <a:gd name="adj3" fmla="val 22855"/>
              </a:avLst>
            </a:prstGeom>
            <a:solidFill>
              <a:schemeClr val="accent1"/>
            </a:solidFill>
            <a:ln w="25400" cap="flat" cmpd="sng" algn="ctr">
              <a:noFill/>
              <a:prstDash val="solid"/>
            </a:ln>
            <a:effectLst>
              <a:outerShdw blurRad="114300" dist="38100" dir="8100000" algn="tr" rotWithShape="0">
                <a:prstClr val="black">
                  <a:alpha val="64000"/>
                </a:prstClr>
              </a:outerShdw>
            </a:effectLst>
          </p:spPr>
          <p:txBody>
            <a:bodyPr rtlCol="0" anchor="ctr"/>
            <a:lstStyle/>
            <a:p>
              <a:pPr marL="0" marR="0" lvl="0" indent="0" algn="ctr" defTabSz="914363"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rgbClr val="000000"/>
                </a:solidFill>
                <a:effectLst/>
                <a:uLnTx/>
                <a:uFillTx/>
                <a:latin typeface="Poppins" panose="00000500000000000000" pitchFamily="2" charset="0"/>
                <a:cs typeface="Poppins" panose="00000500000000000000" pitchFamily="2" charset="0"/>
              </a:endParaRPr>
            </a:p>
          </p:txBody>
        </p:sp>
      </p:grpSp>
      <p:cxnSp>
        <p:nvCxnSpPr>
          <p:cNvPr id="43" name="Straight Connector 42">
            <a:extLst>
              <a:ext uri="{FF2B5EF4-FFF2-40B4-BE49-F238E27FC236}">
                <a16:creationId xmlns:a16="http://schemas.microsoft.com/office/drawing/2014/main" id="{491D47DD-01BD-3F69-8369-850D78B8D30F}"/>
              </a:ext>
            </a:extLst>
          </p:cNvPr>
          <p:cNvCxnSpPr>
            <a:cxnSpLocks noGrp="1" noRot="1" noMove="1" noResize="1" noEditPoints="1" noAdjustHandles="1" noChangeArrowheads="1" noChangeShapeType="1"/>
          </p:cNvCxnSpPr>
          <p:nvPr/>
        </p:nvCxnSpPr>
        <p:spPr>
          <a:xfrm>
            <a:off x="7746399" y="3533345"/>
            <a:ext cx="344053" cy="300572"/>
          </a:xfrm>
          <a:prstGeom prst="line">
            <a:avLst/>
          </a:prstGeom>
          <a:noFill/>
          <a:ln w="12700" cap="flat" cmpd="sng" algn="ctr">
            <a:solidFill>
              <a:schemeClr val="accent6"/>
            </a:solidFill>
            <a:prstDash val="sysDot"/>
            <a:headEnd type="oval" w="lg" len="lg"/>
            <a:tailEnd type="none" w="lg" len="lg"/>
          </a:ln>
          <a:effectLst/>
        </p:spPr>
      </p:cxnSp>
      <p:cxnSp>
        <p:nvCxnSpPr>
          <p:cNvPr id="44" name="Straight Connector 43">
            <a:extLst>
              <a:ext uri="{FF2B5EF4-FFF2-40B4-BE49-F238E27FC236}">
                <a16:creationId xmlns:a16="http://schemas.microsoft.com/office/drawing/2014/main" id="{867A466E-3E2A-413F-6A0B-E784072A2F44}"/>
              </a:ext>
            </a:extLst>
          </p:cNvPr>
          <p:cNvCxnSpPr>
            <a:cxnSpLocks noGrp="1" noRot="1" noMove="1" noResize="1" noEditPoints="1" noAdjustHandles="1" noChangeArrowheads="1" noChangeShapeType="1"/>
          </p:cNvCxnSpPr>
          <p:nvPr/>
        </p:nvCxnSpPr>
        <p:spPr>
          <a:xfrm flipH="1" flipV="1">
            <a:off x="9518573" y="5307496"/>
            <a:ext cx="319958" cy="376086"/>
          </a:xfrm>
          <a:prstGeom prst="line">
            <a:avLst/>
          </a:prstGeom>
          <a:noFill/>
          <a:ln w="12700" cap="flat" cmpd="sng" algn="ctr">
            <a:solidFill>
              <a:schemeClr val="accent1"/>
            </a:solidFill>
            <a:prstDash val="sysDot"/>
            <a:headEnd type="oval" w="lg" len="lg"/>
            <a:tailEnd type="none" w="lg" len="lg"/>
          </a:ln>
          <a:effectLst/>
        </p:spPr>
      </p:cxnSp>
      <p:sp>
        <p:nvSpPr>
          <p:cNvPr id="45" name="Rectangle 44">
            <a:extLst>
              <a:ext uri="{FF2B5EF4-FFF2-40B4-BE49-F238E27FC236}">
                <a16:creationId xmlns:a16="http://schemas.microsoft.com/office/drawing/2014/main" id="{371AACF0-B2FC-CD1C-345C-E674D7CDACFE}"/>
              </a:ext>
            </a:extLst>
          </p:cNvPr>
          <p:cNvSpPr>
            <a:spLocks noGrp="1" noRot="1" noMove="1" noResize="1" noEditPoints="1" noAdjustHandles="1" noChangeArrowheads="1" noChangeShapeType="1"/>
          </p:cNvSpPr>
          <p:nvPr/>
        </p:nvSpPr>
        <p:spPr>
          <a:xfrm>
            <a:off x="9940492" y="5593509"/>
            <a:ext cx="671979" cy="338554"/>
          </a:xfrm>
          <a:prstGeom prst="rect">
            <a:avLst/>
          </a:prstGeom>
        </p:spPr>
        <p:txBody>
          <a:bodyPr wrap="none">
            <a:spAutoFit/>
          </a:bodyPr>
          <a:lstStyle/>
          <a:p>
            <a:pPr defTabSz="914363">
              <a:defRPr/>
            </a:pPr>
            <a:r>
              <a:rPr lang="en-US" sz="1600" kern="0">
                <a:solidFill>
                  <a:schemeClr val="accent1"/>
                </a:solidFill>
                <a:latin typeface="Poppins" panose="00000500000000000000" pitchFamily="2" charset="0"/>
                <a:ea typeface="Helvetica Neue" panose="02000503000000020004" pitchFamily="2" charset="0"/>
                <a:cs typeface="Poppins" panose="00000500000000000000" pitchFamily="2" charset="0"/>
              </a:rPr>
              <a:t>80% </a:t>
            </a:r>
            <a:endParaRPr lang="en-US" sz="1600">
              <a:solidFill>
                <a:schemeClr val="accent1"/>
              </a:solidFill>
              <a:latin typeface="Poppins" panose="00000500000000000000" pitchFamily="2" charset="0"/>
              <a:cs typeface="Poppins" panose="00000500000000000000" pitchFamily="2" charset="0"/>
            </a:endParaRPr>
          </a:p>
        </p:txBody>
      </p:sp>
      <p:sp>
        <p:nvSpPr>
          <p:cNvPr id="46" name="Rectangle 45">
            <a:extLst>
              <a:ext uri="{FF2B5EF4-FFF2-40B4-BE49-F238E27FC236}">
                <a16:creationId xmlns:a16="http://schemas.microsoft.com/office/drawing/2014/main" id="{E9E4A132-5D2E-7E5E-60DC-57CB1CF2FD69}"/>
              </a:ext>
            </a:extLst>
          </p:cNvPr>
          <p:cNvSpPr>
            <a:spLocks noGrp="1" noRot="1" noMove="1" noResize="1" noEditPoints="1" noAdjustHandles="1" noChangeArrowheads="1" noChangeShapeType="1"/>
          </p:cNvSpPr>
          <p:nvPr/>
        </p:nvSpPr>
        <p:spPr>
          <a:xfrm>
            <a:off x="7293152" y="2086751"/>
            <a:ext cx="3677812" cy="584775"/>
          </a:xfrm>
          <a:prstGeom prst="rect">
            <a:avLst/>
          </a:prstGeom>
          <a:noFill/>
        </p:spPr>
        <p:txBody>
          <a:bodyPr wrap="square">
            <a:spAutoFit/>
          </a:bodyPr>
          <a:lstStyle/>
          <a:p>
            <a:pPr defTabSz="1219091">
              <a:spcBef>
                <a:spcPts val="533"/>
              </a:spcBef>
              <a:defRPr/>
            </a:pPr>
            <a:r>
              <a:rPr lang="en-US" sz="3200" kern="0" spc="-13">
                <a:solidFill>
                  <a:srgbClr val="000000"/>
                </a:solidFill>
                <a:latin typeface="Poppins" panose="00000500000000000000" pitchFamily="2" charset="0"/>
                <a:ea typeface="Calibri" panose="020F0502020204030204" pitchFamily="34" charset="0"/>
                <a:cs typeface="Poppins" panose="00000500000000000000" pitchFamily="2" charset="0"/>
              </a:rPr>
              <a:t>However, 80%</a:t>
            </a:r>
            <a:endParaRPr lang="en-US" sz="3200" kern="0" spc="-13" baseline="30000">
              <a:solidFill>
                <a:srgbClr val="000000"/>
              </a:solidFill>
              <a:latin typeface="Poppins" panose="00000500000000000000" pitchFamily="2" charset="0"/>
              <a:ea typeface="Calibri" panose="020F0502020204030204" pitchFamily="34" charset="0"/>
              <a:cs typeface="Poppins" panose="00000500000000000000" pitchFamily="2" charset="0"/>
            </a:endParaRPr>
          </a:p>
        </p:txBody>
      </p:sp>
      <p:sp>
        <p:nvSpPr>
          <p:cNvPr id="47" name="Rectangle 46">
            <a:extLst>
              <a:ext uri="{FF2B5EF4-FFF2-40B4-BE49-F238E27FC236}">
                <a16:creationId xmlns:a16="http://schemas.microsoft.com/office/drawing/2014/main" id="{557995E9-9502-6775-6025-5FFEFE0FCB4E}"/>
              </a:ext>
            </a:extLst>
          </p:cNvPr>
          <p:cNvSpPr>
            <a:spLocks noGrp="1" noRot="1" noMove="1" noResize="1" noEditPoints="1" noAdjustHandles="1" noChangeArrowheads="1" noChangeShapeType="1"/>
          </p:cNvSpPr>
          <p:nvPr/>
        </p:nvSpPr>
        <p:spPr>
          <a:xfrm>
            <a:off x="7300745" y="2631393"/>
            <a:ext cx="3347135" cy="338554"/>
          </a:xfrm>
          <a:prstGeom prst="rect">
            <a:avLst/>
          </a:prstGeom>
        </p:spPr>
        <p:txBody>
          <a:bodyPr wrap="none" lIns="91440" tIns="45720" rIns="91440" bIns="45720" anchor="t">
            <a:spAutoFit/>
          </a:bodyPr>
          <a:lstStyle/>
          <a:p>
            <a:pPr defTabSz="914363">
              <a:defRPr/>
            </a:pPr>
            <a:r>
              <a:rPr lang="en-US" sz="1600" kern="0" spc="-13">
                <a:solidFill>
                  <a:srgbClr val="000000"/>
                </a:solidFill>
                <a:latin typeface="Poppins" panose="00000500000000000000" pitchFamily="2" charset="0"/>
                <a:ea typeface="Calibri" panose="020F0502020204030204" pitchFamily="34" charset="0"/>
                <a:cs typeface="Poppins" panose="00000500000000000000" pitchFamily="2" charset="0"/>
              </a:rPr>
              <a:t>do </a:t>
            </a:r>
            <a:r>
              <a:rPr lang="en-US" sz="1600" i="1" kern="0" spc="-13">
                <a:solidFill>
                  <a:srgbClr val="000000"/>
                </a:solidFill>
                <a:latin typeface="Poppins" panose="00000500000000000000" pitchFamily="2" charset="0"/>
                <a:ea typeface="Calibri" panose="020F0502020204030204" pitchFamily="34" charset="0"/>
                <a:cs typeface="Poppins" panose="00000500000000000000" pitchFamily="2" charset="0"/>
              </a:rPr>
              <a:t>not</a:t>
            </a:r>
            <a:r>
              <a:rPr lang="en-US" sz="1600" kern="0" spc="-13">
                <a:solidFill>
                  <a:srgbClr val="000000"/>
                </a:solidFill>
                <a:latin typeface="Poppins" panose="00000500000000000000" pitchFamily="2" charset="0"/>
                <a:ea typeface="Calibri" panose="020F0502020204030204" pitchFamily="34" charset="0"/>
                <a:cs typeface="Poppins" panose="00000500000000000000" pitchFamily="2" charset="0"/>
              </a:rPr>
              <a:t> take rescue medication</a:t>
            </a:r>
            <a:endParaRPr lang="en-US" sz="1600" baseline="30000">
              <a:solidFill>
                <a:srgbClr val="000000"/>
              </a:solidFill>
              <a:latin typeface="Poppins" panose="00000500000000000000" pitchFamily="2" charset="0"/>
              <a:ea typeface="Calibri" panose="020F0502020204030204" pitchFamily="34" charset="0"/>
              <a:cs typeface="Poppins" panose="00000500000000000000" pitchFamily="2" charset="0"/>
            </a:endParaRPr>
          </a:p>
        </p:txBody>
      </p:sp>
      <p:sp>
        <p:nvSpPr>
          <p:cNvPr id="48" name="TextBox 47">
            <a:extLst>
              <a:ext uri="{FF2B5EF4-FFF2-40B4-BE49-F238E27FC236}">
                <a16:creationId xmlns:a16="http://schemas.microsoft.com/office/drawing/2014/main" id="{7C3D68FB-923A-620D-0C4A-F8BCD7781AE8}"/>
              </a:ext>
            </a:extLst>
          </p:cNvPr>
          <p:cNvSpPr txBox="1">
            <a:spLocks noGrp="1" noRot="1" noMove="1" noResize="1" noEditPoints="1" noAdjustHandles="1" noChangeArrowheads="1" noChangeShapeType="1"/>
          </p:cNvSpPr>
          <p:nvPr/>
        </p:nvSpPr>
        <p:spPr>
          <a:xfrm>
            <a:off x="1763662" y="5821091"/>
            <a:ext cx="6096000" cy="246221"/>
          </a:xfrm>
          <a:prstGeom prst="rect">
            <a:avLst/>
          </a:prstGeom>
          <a:noFill/>
        </p:spPr>
        <p:txBody>
          <a:bodyPr wrap="square">
            <a:spAutoFit/>
          </a:bodyPr>
          <a:lstStyle/>
          <a:p>
            <a:pPr defTabSz="914363">
              <a:defRPr/>
            </a:pPr>
            <a:r>
              <a:rPr lang="en-US" sz="1000" b="0">
                <a:solidFill>
                  <a:schemeClr val="tx1">
                    <a:lumMod val="75000"/>
                    <a:lumOff val="25000"/>
                  </a:schemeClr>
                </a:solidFill>
                <a:latin typeface="Poppins" panose="00000500000000000000" pitchFamily="2" charset="0"/>
                <a:cs typeface="Poppins" panose="00000500000000000000" pitchFamily="2" charset="0"/>
              </a:rPr>
              <a:t>*N = 259 patients.</a:t>
            </a:r>
          </a:p>
        </p:txBody>
      </p:sp>
    </p:spTree>
    <p:extLst>
      <p:ext uri="{BB962C8B-B14F-4D97-AF65-F5344CB8AC3E}">
        <p14:creationId xmlns:p14="http://schemas.microsoft.com/office/powerpoint/2010/main" val="23543457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A752532E-413C-7DD9-2F7B-61FFEB25B518}"/>
              </a:ext>
            </a:extLst>
          </p:cNvPr>
          <p:cNvGraphicFramePr>
            <a:graphicFrameLocks noGrp="1" noDrilldown="1" noMove="1" noResize="1"/>
          </p:cNvGraphicFramePr>
          <p:nvPr>
            <p:ph idx="1"/>
            <p:extLst>
              <p:ext uri="{D42A27DB-BD31-4B8C-83A1-F6EECF244321}">
                <p14:modId xmlns:p14="http://schemas.microsoft.com/office/powerpoint/2010/main" val="2003717691"/>
              </p:ext>
            </p:extLst>
          </p:nvPr>
        </p:nvGraphicFramePr>
        <p:xfrm>
          <a:off x="231078" y="1333499"/>
          <a:ext cx="11740260" cy="49688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2">
            <a:extLst>
              <a:ext uri="{FF2B5EF4-FFF2-40B4-BE49-F238E27FC236}">
                <a16:creationId xmlns:a16="http://schemas.microsoft.com/office/drawing/2014/main" id="{C2C6F4D7-173E-95DB-ABA5-F3B22ED36503}"/>
              </a:ext>
            </a:extLst>
          </p:cNvPr>
          <p:cNvSpPr>
            <a:spLocks noGrp="1" noRot="1" noMove="1" noResize="1" noEditPoints="1" noAdjustHandles="1" noChangeArrowheads="1" noChangeShapeType="1"/>
          </p:cNvSpPr>
          <p:nvPr>
            <p:ph type="title"/>
          </p:nvPr>
        </p:nvSpPr>
        <p:spPr>
          <a:xfrm>
            <a:off x="231078" y="531006"/>
            <a:ext cx="11740260" cy="502445"/>
          </a:xfrm>
        </p:spPr>
        <p:txBody>
          <a:bodyPr/>
          <a:lstStyle/>
          <a:p>
            <a:r>
              <a:rPr lang="en-US" sz="3200" spc="0">
                <a:latin typeface="Times New Roman" panose="02020603050405020304" pitchFamily="18" charset="0"/>
                <a:cs typeface="Times New Roman" panose="02020603050405020304" pitchFamily="18" charset="0"/>
              </a:rPr>
              <a:t>What Is a Seizure Action Plan?</a:t>
            </a:r>
          </a:p>
        </p:txBody>
      </p:sp>
      <p:sp>
        <p:nvSpPr>
          <p:cNvPr id="4" name="Content Placeholder 3">
            <a:extLst>
              <a:ext uri="{FF2B5EF4-FFF2-40B4-BE49-F238E27FC236}">
                <a16:creationId xmlns:a16="http://schemas.microsoft.com/office/drawing/2014/main" id="{EC121360-9303-19BE-5796-5297AA407663}"/>
              </a:ext>
            </a:extLst>
          </p:cNvPr>
          <p:cNvSpPr>
            <a:spLocks noGrp="1" noRot="1" noMove="1" noResize="1" noEditPoints="1" noAdjustHandles="1" noChangeArrowheads="1" noChangeShapeType="1"/>
          </p:cNvSpPr>
          <p:nvPr>
            <p:ph sz="quarter" idx="10"/>
          </p:nvPr>
        </p:nvSpPr>
        <p:spPr/>
        <p:txBody>
          <a:bodyPr/>
          <a:lstStyle/>
          <a:p>
            <a:r>
              <a:rPr lang="en-US"/>
              <a:t>Herman. Epilepsy </a:t>
            </a:r>
            <a:r>
              <a:rPr lang="en-US" err="1"/>
              <a:t>Behav</a:t>
            </a:r>
            <a:r>
              <a:rPr lang="en-US"/>
              <a:t>. 2023;140:109002. </a:t>
            </a:r>
          </a:p>
        </p:txBody>
      </p:sp>
    </p:spTree>
    <p:extLst>
      <p:ext uri="{BB962C8B-B14F-4D97-AF65-F5344CB8AC3E}">
        <p14:creationId xmlns:p14="http://schemas.microsoft.com/office/powerpoint/2010/main" val="21008432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FAD9AB7D-8EBF-54E0-E1E0-8565F68CB891}"/>
              </a:ext>
            </a:extLst>
          </p:cNvPr>
          <p:cNvGraphicFramePr>
            <a:graphicFrameLocks noGrp="1" noDrilldown="1" noMove="1" noResize="1"/>
          </p:cNvGraphicFramePr>
          <p:nvPr>
            <p:ph idx="1"/>
            <p:extLst>
              <p:ext uri="{D42A27DB-BD31-4B8C-83A1-F6EECF244321}">
                <p14:modId xmlns:p14="http://schemas.microsoft.com/office/powerpoint/2010/main" val="1833293208"/>
              </p:ext>
            </p:extLst>
          </p:nvPr>
        </p:nvGraphicFramePr>
        <p:xfrm>
          <a:off x="231078" y="1333500"/>
          <a:ext cx="11740260" cy="47624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2">
            <a:extLst>
              <a:ext uri="{FF2B5EF4-FFF2-40B4-BE49-F238E27FC236}">
                <a16:creationId xmlns:a16="http://schemas.microsoft.com/office/drawing/2014/main" id="{741771AB-A3D8-4EEE-D872-27C1B7722F46}"/>
              </a:ext>
            </a:extLst>
          </p:cNvPr>
          <p:cNvSpPr>
            <a:spLocks noGrp="1" noRot="1" noMove="1" noResize="1" noEditPoints="1" noAdjustHandles="1" noChangeArrowheads="1" noChangeShapeType="1"/>
          </p:cNvSpPr>
          <p:nvPr>
            <p:ph type="title"/>
          </p:nvPr>
        </p:nvSpPr>
        <p:spPr>
          <a:xfrm>
            <a:off x="231078" y="531006"/>
            <a:ext cx="11740260" cy="502445"/>
          </a:xfrm>
        </p:spPr>
        <p:txBody>
          <a:bodyPr/>
          <a:lstStyle/>
          <a:p>
            <a:r>
              <a:rPr lang="en-US" sz="3200" spc="0">
                <a:latin typeface="Times New Roman" panose="02020603050405020304" pitchFamily="18" charset="0"/>
                <a:cs typeface="Times New Roman" panose="02020603050405020304" pitchFamily="18" charset="0"/>
              </a:rPr>
              <a:t>The Current State of the Conversation</a:t>
            </a:r>
          </a:p>
        </p:txBody>
      </p:sp>
      <p:sp>
        <p:nvSpPr>
          <p:cNvPr id="4" name="Content Placeholder 3">
            <a:extLst>
              <a:ext uri="{FF2B5EF4-FFF2-40B4-BE49-F238E27FC236}">
                <a16:creationId xmlns:a16="http://schemas.microsoft.com/office/drawing/2014/main" id="{33DFBA14-B57F-4955-A112-4552E3CB5BC1}"/>
              </a:ext>
            </a:extLst>
          </p:cNvPr>
          <p:cNvSpPr>
            <a:spLocks noGrp="1" noRot="1" noMove="1" noResize="1" noEditPoints="1" noAdjustHandles="1" noChangeArrowheads="1" noChangeShapeType="1"/>
          </p:cNvSpPr>
          <p:nvPr>
            <p:ph sz="quarter" idx="10"/>
          </p:nvPr>
        </p:nvSpPr>
        <p:spPr>
          <a:xfrm>
            <a:off x="3559175" y="6302375"/>
            <a:ext cx="4510169" cy="327025"/>
          </a:xfrm>
        </p:spPr>
        <p:txBody>
          <a:bodyPr/>
          <a:lstStyle/>
          <a:p>
            <a:r>
              <a:rPr lang="en-US"/>
              <a:t>Penovich. Neurologist. 2017;22:207. Penovich. CNS Drugs. 2024;38:125. Terman. Epilepsy Curr. 2025:15357597251362657.</a:t>
            </a:r>
          </a:p>
        </p:txBody>
      </p:sp>
    </p:spTree>
    <p:extLst>
      <p:ext uri="{BB962C8B-B14F-4D97-AF65-F5344CB8AC3E}">
        <p14:creationId xmlns:p14="http://schemas.microsoft.com/office/powerpoint/2010/main" val="8763262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9FF5CC1-AFE6-B356-28FD-D6E5906FDD9D}"/>
              </a:ext>
            </a:extLst>
          </p:cNvPr>
          <p:cNvSpPr>
            <a:spLocks noGrp="1" noRot="1" noMove="1" noResize="1" noEditPoints="1" noAdjustHandles="1" noChangeArrowheads="1" noChangeShapeType="1"/>
          </p:cNvSpPr>
          <p:nvPr>
            <p:ph type="title"/>
          </p:nvPr>
        </p:nvSpPr>
        <p:spPr>
          <a:xfrm>
            <a:off x="231078" y="260163"/>
            <a:ext cx="11740260" cy="1044132"/>
          </a:xfrm>
        </p:spPr>
        <p:txBody>
          <a:bodyPr/>
          <a:lstStyle/>
          <a:p>
            <a:r>
              <a:rPr lang="en-US" sz="3200" spc="0">
                <a:latin typeface="Times New Roman" panose="02020603050405020304" pitchFamily="18" charset="0"/>
                <a:cs typeface="Times New Roman" panose="02020603050405020304" pitchFamily="18" charset="0"/>
              </a:rPr>
              <a:t>Despite Benefits, Seizure Action Plans and Rescue Medications Are Underutilized</a:t>
            </a:r>
          </a:p>
        </p:txBody>
      </p:sp>
      <p:sp>
        <p:nvSpPr>
          <p:cNvPr id="4" name="Content Placeholder 3">
            <a:extLst>
              <a:ext uri="{FF2B5EF4-FFF2-40B4-BE49-F238E27FC236}">
                <a16:creationId xmlns:a16="http://schemas.microsoft.com/office/drawing/2014/main" id="{9A846B0A-F771-626D-1E6A-5524FBB593E1}"/>
              </a:ext>
            </a:extLst>
          </p:cNvPr>
          <p:cNvSpPr>
            <a:spLocks noGrp="1" noRot="1" noMove="1" noResize="1" noEditPoints="1" noAdjustHandles="1" noChangeArrowheads="1" noChangeShapeType="1"/>
          </p:cNvSpPr>
          <p:nvPr>
            <p:ph sz="quarter" idx="10"/>
          </p:nvPr>
        </p:nvSpPr>
        <p:spPr/>
        <p:txBody>
          <a:bodyPr/>
          <a:lstStyle/>
          <a:p>
            <a:r>
              <a:rPr lang="en-US"/>
              <a:t>Penovich. Neurologist. 2017;22:207. Chen. Epilepsy Res. 2017;133:98. Sander. </a:t>
            </a:r>
            <a:r>
              <a:rPr lang="en-US" err="1"/>
              <a:t>Eur</a:t>
            </a:r>
            <a:r>
              <a:rPr lang="en-US"/>
              <a:t> J Neurol. 2005;12:S3.</a:t>
            </a:r>
          </a:p>
        </p:txBody>
      </p:sp>
      <p:sp>
        <p:nvSpPr>
          <p:cNvPr id="5" name="Rectangle 4">
            <a:extLst>
              <a:ext uri="{FF2B5EF4-FFF2-40B4-BE49-F238E27FC236}">
                <a16:creationId xmlns:a16="http://schemas.microsoft.com/office/drawing/2014/main" id="{D477A2C3-1A6F-5BD0-7DA8-DFC1344CC5A5}"/>
              </a:ext>
            </a:extLst>
          </p:cNvPr>
          <p:cNvSpPr>
            <a:spLocks noGrp="1" noRot="1" noMove="1" noResize="1" noEditPoints="1" noAdjustHandles="1" noChangeArrowheads="1" noChangeShapeType="1"/>
          </p:cNvSpPr>
          <p:nvPr/>
        </p:nvSpPr>
        <p:spPr>
          <a:xfrm>
            <a:off x="1674006" y="1428196"/>
            <a:ext cx="8743949" cy="1257854"/>
          </a:xfrm>
          <a:prstGeom prst="rect">
            <a:avLst/>
          </a:prstGeom>
          <a:solidFill>
            <a:schemeClr val="accent1"/>
          </a:solidFill>
          <a:ln w="25400" cap="flat" cmpd="sng" algn="ctr">
            <a:noFill/>
            <a:prstDash val="solid"/>
          </a:ln>
          <a:effectLst>
            <a:outerShdw blurRad="317500" dist="177800" dir="2700000" algn="tl" rotWithShape="0">
              <a:prstClr val="black">
                <a:alpha val="32000"/>
              </a:prstClr>
            </a:outerShdw>
          </a:effectLst>
        </p:spPr>
        <p:txBody>
          <a:bodyPr rtlCol="0" anchor="ctr"/>
          <a:lstStyle/>
          <a:p>
            <a:pPr marL="0" marR="0" lvl="0" indent="0" algn="ctr" defTabSz="914363"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chemeClr val="bg2"/>
              </a:solidFill>
              <a:effectLst/>
              <a:uLnTx/>
              <a:uFillTx/>
              <a:latin typeface="Poppins" panose="00000500000000000000" pitchFamily="2" charset="0"/>
              <a:cs typeface="Poppins" panose="00000500000000000000" pitchFamily="2" charset="0"/>
            </a:endParaRPr>
          </a:p>
        </p:txBody>
      </p:sp>
      <p:sp>
        <p:nvSpPr>
          <p:cNvPr id="6" name="Rectangle 5">
            <a:extLst>
              <a:ext uri="{FF2B5EF4-FFF2-40B4-BE49-F238E27FC236}">
                <a16:creationId xmlns:a16="http://schemas.microsoft.com/office/drawing/2014/main" id="{63624955-E83E-A924-4E26-92D5FB040635}"/>
              </a:ext>
            </a:extLst>
          </p:cNvPr>
          <p:cNvSpPr>
            <a:spLocks noGrp="1" noRot="1" noMove="1" noResize="1" noEditPoints="1" noAdjustHandles="1" noChangeArrowheads="1" noChangeShapeType="1"/>
          </p:cNvSpPr>
          <p:nvPr/>
        </p:nvSpPr>
        <p:spPr>
          <a:xfrm>
            <a:off x="1930467" y="1607984"/>
            <a:ext cx="8191394" cy="954107"/>
          </a:xfrm>
          <a:prstGeom prst="rect">
            <a:avLst/>
          </a:prstGeom>
        </p:spPr>
        <p:txBody>
          <a:bodyPr wrap="square">
            <a:spAutoFit/>
          </a:bodyPr>
          <a:lstStyle/>
          <a:p>
            <a:pPr algn="ctr" defTabSz="914363">
              <a:defRPr/>
            </a:pPr>
            <a:r>
              <a:rPr lang="en-US" sz="1600">
                <a:solidFill>
                  <a:schemeClr val="bg2"/>
                </a:solidFill>
                <a:latin typeface="Poppins" panose="00000500000000000000" pitchFamily="2" charset="0"/>
                <a:ea typeface="Calibri" panose="020F0502020204030204" pitchFamily="34" charset="0"/>
                <a:cs typeface="Poppins" panose="00000500000000000000" pitchFamily="2" charset="0"/>
              </a:rPr>
              <a:t>Seizure action plans and rescue medications appear to be underused,</a:t>
            </a:r>
          </a:p>
          <a:p>
            <a:pPr algn="ctr" defTabSz="914363">
              <a:defRPr/>
            </a:pPr>
            <a:r>
              <a:rPr lang="en-US" sz="1600">
                <a:solidFill>
                  <a:schemeClr val="bg2"/>
                </a:solidFill>
                <a:latin typeface="Poppins" panose="00000500000000000000" pitchFamily="2" charset="0"/>
                <a:ea typeface="Calibri" panose="020F0502020204030204" pitchFamily="34" charset="0"/>
                <a:cs typeface="Poppins" panose="00000500000000000000" pitchFamily="2" charset="0"/>
              </a:rPr>
              <a:t>and </a:t>
            </a:r>
            <a:br>
              <a:rPr lang="en-US" sz="1600">
                <a:solidFill>
                  <a:schemeClr val="bg2"/>
                </a:solidFill>
                <a:latin typeface="Poppins" panose="00000500000000000000" pitchFamily="2" charset="0"/>
                <a:ea typeface="Calibri" panose="020F0502020204030204" pitchFamily="34" charset="0"/>
                <a:cs typeface="Poppins" panose="00000500000000000000" pitchFamily="2" charset="0"/>
              </a:rPr>
            </a:br>
            <a:r>
              <a:rPr lang="en-US" sz="2400">
                <a:solidFill>
                  <a:schemeClr val="bg2"/>
                </a:solidFill>
                <a:latin typeface="Poppins" panose="00000500000000000000" pitchFamily="2" charset="0"/>
                <a:ea typeface="Calibri" panose="020F0502020204030204" pitchFamily="34" charset="0"/>
                <a:cs typeface="Poppins" panose="00000500000000000000" pitchFamily="2" charset="0"/>
              </a:rPr>
              <a:t>EDs MAY BE OVERUSED</a:t>
            </a:r>
            <a:endParaRPr lang="en-US" sz="1600" baseline="30000">
              <a:solidFill>
                <a:schemeClr val="bg2"/>
              </a:solidFill>
              <a:latin typeface="Poppins" panose="00000500000000000000" pitchFamily="2" charset="0"/>
              <a:ea typeface="Calibri" panose="020F0502020204030204" pitchFamily="34" charset="0"/>
              <a:cs typeface="Poppins" panose="00000500000000000000" pitchFamily="2" charset="0"/>
            </a:endParaRPr>
          </a:p>
        </p:txBody>
      </p:sp>
      <p:sp>
        <p:nvSpPr>
          <p:cNvPr id="7" name="Rectangle 6">
            <a:extLst>
              <a:ext uri="{FF2B5EF4-FFF2-40B4-BE49-F238E27FC236}">
                <a16:creationId xmlns:a16="http://schemas.microsoft.com/office/drawing/2014/main" id="{DE01ADB3-9A66-0CEE-74B8-F5EB2654E6AC}"/>
              </a:ext>
            </a:extLst>
          </p:cNvPr>
          <p:cNvSpPr>
            <a:spLocks noGrp="1" noRot="1" noMove="1" noResize="1" noEditPoints="1" noAdjustHandles="1" noChangeArrowheads="1" noChangeShapeType="1"/>
          </p:cNvSpPr>
          <p:nvPr/>
        </p:nvSpPr>
        <p:spPr>
          <a:xfrm>
            <a:off x="1674007" y="2813531"/>
            <a:ext cx="8743948" cy="3358670"/>
          </a:xfrm>
          <a:prstGeom prst="rect">
            <a:avLst/>
          </a:prstGeom>
          <a:solidFill>
            <a:schemeClr val="accent2"/>
          </a:solidFill>
          <a:ln w="9525" cap="flat" cmpd="sng" algn="ctr">
            <a:solidFill>
              <a:srgbClr val="015873"/>
            </a:solidFill>
            <a:prstDash val="solid"/>
          </a:ln>
          <a:effectLst>
            <a:outerShdw blurRad="266700" dist="165100" dir="8100000" algn="tr" rotWithShape="0">
              <a:prstClr val="black">
                <a:alpha val="38000"/>
              </a:prstClr>
            </a:outerShdw>
          </a:effectLst>
        </p:spPr>
        <p:txBody>
          <a:bodyPr rtlCol="0" anchor="ctr"/>
          <a:lstStyle/>
          <a:p>
            <a:pPr marL="0" marR="0" lvl="0" indent="0" algn="ctr" defTabSz="914363"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chemeClr val="bg2"/>
              </a:solidFill>
              <a:effectLst/>
              <a:uLnTx/>
              <a:uFillTx/>
              <a:latin typeface="Poppins" panose="00000500000000000000" pitchFamily="2" charset="0"/>
              <a:cs typeface="Poppins" panose="00000500000000000000" pitchFamily="2" charset="0"/>
            </a:endParaRPr>
          </a:p>
        </p:txBody>
      </p:sp>
      <p:sp>
        <p:nvSpPr>
          <p:cNvPr id="8" name="TextBox 7">
            <a:extLst>
              <a:ext uri="{FF2B5EF4-FFF2-40B4-BE49-F238E27FC236}">
                <a16:creationId xmlns:a16="http://schemas.microsoft.com/office/drawing/2014/main" id="{7693AD2E-99BB-174D-DC24-0A90C202F917}"/>
              </a:ext>
            </a:extLst>
          </p:cNvPr>
          <p:cNvSpPr txBox="1">
            <a:spLocks noGrp="1" noRot="1" noMove="1" noResize="1" noEditPoints="1" noAdjustHandles="1" noChangeArrowheads="1" noChangeShapeType="1"/>
          </p:cNvSpPr>
          <p:nvPr/>
        </p:nvSpPr>
        <p:spPr>
          <a:xfrm>
            <a:off x="2055044" y="3006812"/>
            <a:ext cx="8220173" cy="481927"/>
          </a:xfrm>
          <a:prstGeom prst="rect">
            <a:avLst/>
          </a:prstGeom>
          <a:noFill/>
        </p:spPr>
        <p:txBody>
          <a:bodyPr wrap="square" rtlCol="0">
            <a:spAutoFit/>
          </a:bodyPr>
          <a:lstStyle/>
          <a:p>
            <a:pPr defTabSz="914318">
              <a:lnSpc>
                <a:spcPct val="90000"/>
              </a:lnSpc>
              <a:spcBef>
                <a:spcPts val="800"/>
              </a:spcBef>
              <a:defRPr/>
            </a:pPr>
            <a:r>
              <a:rPr lang="en-US" sz="1400">
                <a:solidFill>
                  <a:schemeClr val="bg2"/>
                </a:solidFill>
                <a:latin typeface="Poppins" panose="00000500000000000000" pitchFamily="2" charset="0"/>
                <a:ea typeface="Calibri" panose="020F0502020204030204" pitchFamily="34" charset="0"/>
                <a:cs typeface="Poppins" panose="00000500000000000000" pitchFamily="2" charset="0"/>
              </a:rPr>
              <a:t>In a 2014 survey, &gt;500 patients and caregivers reported a typical response to a seizure cluster</a:t>
            </a:r>
            <a:endParaRPr lang="en-US" sz="1400" baseline="30000">
              <a:solidFill>
                <a:schemeClr val="bg2"/>
              </a:solidFill>
              <a:latin typeface="Poppins" panose="00000500000000000000" pitchFamily="2" charset="0"/>
              <a:ea typeface="Calibri" panose="020F0502020204030204" pitchFamily="34" charset="0"/>
              <a:cs typeface="Poppins" panose="00000500000000000000" pitchFamily="2" charset="0"/>
            </a:endParaRPr>
          </a:p>
        </p:txBody>
      </p:sp>
      <p:sp>
        <p:nvSpPr>
          <p:cNvPr id="9" name="TextBox 8">
            <a:extLst>
              <a:ext uri="{FF2B5EF4-FFF2-40B4-BE49-F238E27FC236}">
                <a16:creationId xmlns:a16="http://schemas.microsoft.com/office/drawing/2014/main" id="{BE43A1AD-5898-1F7B-CA1E-D8188FEE9B06}"/>
              </a:ext>
            </a:extLst>
          </p:cNvPr>
          <p:cNvSpPr txBox="1">
            <a:spLocks noGrp="1" noRot="1" noMove="1" noResize="1" noEditPoints="1" noAdjustHandles="1" noChangeArrowheads="1" noChangeShapeType="1"/>
          </p:cNvSpPr>
          <p:nvPr/>
        </p:nvSpPr>
        <p:spPr>
          <a:xfrm>
            <a:off x="3797583" y="3522653"/>
            <a:ext cx="5279612" cy="974626"/>
          </a:xfrm>
          <a:prstGeom prst="rect">
            <a:avLst/>
          </a:prstGeom>
          <a:noFill/>
        </p:spPr>
        <p:txBody>
          <a:bodyPr wrap="square" rtlCol="0">
            <a:spAutoFit/>
          </a:bodyPr>
          <a:lstStyle/>
          <a:p>
            <a:pPr marL="342900" indent="-342900" defTabSz="914363">
              <a:spcAft>
                <a:spcPts val="400"/>
              </a:spcAft>
              <a:buFont typeface="Wingdings" panose="05000000000000000000" pitchFamily="2" charset="2"/>
              <a:buChar char="§"/>
              <a:defRPr/>
            </a:pPr>
            <a:r>
              <a:rPr lang="en-US">
                <a:solidFill>
                  <a:schemeClr val="bg2"/>
                </a:solidFill>
                <a:latin typeface="Poppins" panose="00000500000000000000" pitchFamily="2" charset="0"/>
                <a:ea typeface="Calibri" panose="020F0502020204030204" pitchFamily="34" charset="0"/>
                <a:cs typeface="Poppins" panose="00000500000000000000" pitchFamily="2" charset="0"/>
              </a:rPr>
              <a:t>80% DO NOT take rescue medication</a:t>
            </a:r>
          </a:p>
          <a:p>
            <a:pPr marL="342900" indent="-342900" defTabSz="914363">
              <a:buFont typeface="Wingdings" panose="05000000000000000000" pitchFamily="2" charset="2"/>
              <a:buChar char="§"/>
              <a:defRPr/>
            </a:pPr>
            <a:r>
              <a:rPr lang="en-US">
                <a:solidFill>
                  <a:schemeClr val="bg2"/>
                </a:solidFill>
                <a:latin typeface="Poppins" panose="00000500000000000000" pitchFamily="2" charset="0"/>
                <a:ea typeface="Calibri" panose="020F0502020204030204" pitchFamily="34" charset="0"/>
                <a:cs typeface="Poppins" panose="00000500000000000000" pitchFamily="2" charset="0"/>
              </a:rPr>
              <a:t>31% of patients and 40% of caregivers used the ED for seizure clusters</a:t>
            </a:r>
          </a:p>
        </p:txBody>
      </p:sp>
      <p:sp>
        <p:nvSpPr>
          <p:cNvPr id="10" name="TextBox 9">
            <a:extLst>
              <a:ext uri="{FF2B5EF4-FFF2-40B4-BE49-F238E27FC236}">
                <a16:creationId xmlns:a16="http://schemas.microsoft.com/office/drawing/2014/main" id="{0444DEB0-32A2-8108-8613-F9CE60BD80A4}"/>
              </a:ext>
            </a:extLst>
          </p:cNvPr>
          <p:cNvSpPr txBox="1">
            <a:spLocks noGrp="1" noRot="1" noMove="1" noResize="1" noEditPoints="1" noAdjustHandles="1" noChangeArrowheads="1" noChangeShapeType="1"/>
          </p:cNvSpPr>
          <p:nvPr/>
        </p:nvSpPr>
        <p:spPr>
          <a:xfrm>
            <a:off x="2313528" y="4724412"/>
            <a:ext cx="4968102" cy="288028"/>
          </a:xfrm>
          <a:prstGeom prst="rect">
            <a:avLst/>
          </a:prstGeom>
          <a:noFill/>
        </p:spPr>
        <p:txBody>
          <a:bodyPr wrap="square" rtlCol="0">
            <a:spAutoFit/>
          </a:bodyPr>
          <a:lstStyle/>
          <a:p>
            <a:pPr defTabSz="914318">
              <a:lnSpc>
                <a:spcPct val="90000"/>
              </a:lnSpc>
              <a:spcBef>
                <a:spcPts val="800"/>
              </a:spcBef>
              <a:defRPr/>
            </a:pPr>
            <a:r>
              <a:rPr lang="en-US" sz="1400">
                <a:solidFill>
                  <a:schemeClr val="bg2"/>
                </a:solidFill>
                <a:latin typeface="Poppins" panose="00000500000000000000" pitchFamily="2" charset="0"/>
                <a:ea typeface="Calibri" panose="020F0502020204030204" pitchFamily="34" charset="0"/>
                <a:cs typeface="Poppins" panose="00000500000000000000" pitchFamily="2" charset="0"/>
              </a:rPr>
              <a:t>The same survey reported that</a:t>
            </a:r>
            <a:endParaRPr lang="en-US" sz="1400" baseline="30000">
              <a:solidFill>
                <a:schemeClr val="bg2"/>
              </a:solidFill>
              <a:latin typeface="Poppins" panose="00000500000000000000" pitchFamily="2" charset="0"/>
              <a:ea typeface="Calibri" panose="020F0502020204030204" pitchFamily="34" charset="0"/>
              <a:cs typeface="Poppins" panose="00000500000000000000" pitchFamily="2" charset="0"/>
            </a:endParaRPr>
          </a:p>
        </p:txBody>
      </p:sp>
      <p:sp>
        <p:nvSpPr>
          <p:cNvPr id="11" name="TextBox 10">
            <a:extLst>
              <a:ext uri="{FF2B5EF4-FFF2-40B4-BE49-F238E27FC236}">
                <a16:creationId xmlns:a16="http://schemas.microsoft.com/office/drawing/2014/main" id="{7A8141CF-D8A2-A894-BCAD-74F68FEF2AD0}"/>
              </a:ext>
            </a:extLst>
          </p:cNvPr>
          <p:cNvSpPr txBox="1">
            <a:spLocks noGrp="1" noRot="1" noMove="1" noResize="1" noEditPoints="1" noAdjustHandles="1" noChangeArrowheads="1" noChangeShapeType="1"/>
          </p:cNvSpPr>
          <p:nvPr/>
        </p:nvSpPr>
        <p:spPr>
          <a:xfrm>
            <a:off x="3797583" y="5243190"/>
            <a:ext cx="5692970" cy="646331"/>
          </a:xfrm>
          <a:prstGeom prst="rect">
            <a:avLst/>
          </a:prstGeom>
          <a:noFill/>
        </p:spPr>
        <p:txBody>
          <a:bodyPr wrap="square" rtlCol="0">
            <a:spAutoFit/>
          </a:bodyPr>
          <a:lstStyle/>
          <a:p>
            <a:pPr marL="380985" indent="-380985" defTabSz="914363">
              <a:buFont typeface="Wingdings" panose="05000000000000000000" pitchFamily="2" charset="2"/>
              <a:buChar char="§"/>
              <a:defRPr/>
            </a:pPr>
            <a:r>
              <a:rPr lang="en-US">
                <a:solidFill>
                  <a:schemeClr val="bg2"/>
                </a:solidFill>
                <a:latin typeface="Poppins" panose="00000500000000000000" pitchFamily="2" charset="0"/>
                <a:ea typeface="Calibri" panose="020F0502020204030204" pitchFamily="34" charset="0"/>
                <a:cs typeface="Poppins" panose="00000500000000000000" pitchFamily="2" charset="0"/>
              </a:rPr>
              <a:t>61% of physicians said they recommend the ED to their patients for seizure clusters</a:t>
            </a:r>
            <a:endParaRPr lang="en-US" baseline="30000">
              <a:solidFill>
                <a:schemeClr val="bg2"/>
              </a:solidFill>
              <a:latin typeface="Poppins" panose="00000500000000000000" pitchFamily="2" charset="0"/>
              <a:ea typeface="Calibri" panose="020F0502020204030204" pitchFamily="34" charset="0"/>
              <a:cs typeface="Poppins" panose="00000500000000000000" pitchFamily="2" charset="0"/>
            </a:endParaRPr>
          </a:p>
        </p:txBody>
      </p:sp>
    </p:spTree>
    <p:extLst>
      <p:ext uri="{BB962C8B-B14F-4D97-AF65-F5344CB8AC3E}">
        <p14:creationId xmlns:p14="http://schemas.microsoft.com/office/powerpoint/2010/main" val="6175664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2C72F43-AD9A-7CC9-7B95-1301BB589D7B}"/>
              </a:ext>
            </a:extLst>
          </p:cNvPr>
          <p:cNvSpPr>
            <a:spLocks noGrp="1" noRot="1" noMove="1" noResize="1" noEditPoints="1" noAdjustHandles="1" noChangeArrowheads="1" noChangeShapeType="1"/>
          </p:cNvSpPr>
          <p:nvPr>
            <p:ph type="title"/>
          </p:nvPr>
        </p:nvSpPr>
        <p:spPr>
          <a:xfrm>
            <a:off x="231078" y="531006"/>
            <a:ext cx="11740260" cy="502445"/>
          </a:xfrm>
        </p:spPr>
        <p:txBody>
          <a:bodyPr/>
          <a:lstStyle/>
          <a:p>
            <a:r>
              <a:rPr lang="en-US" sz="3200" spc="0">
                <a:latin typeface="Times New Roman" panose="02020603050405020304" pitchFamily="18" charset="0"/>
                <a:cs typeface="Times New Roman" panose="02020603050405020304" pitchFamily="18" charset="0"/>
              </a:rPr>
              <a:t>Epilepsy Costs and Outcomes</a:t>
            </a:r>
          </a:p>
        </p:txBody>
      </p:sp>
      <p:sp>
        <p:nvSpPr>
          <p:cNvPr id="4" name="Content Placeholder 3">
            <a:extLst>
              <a:ext uri="{FF2B5EF4-FFF2-40B4-BE49-F238E27FC236}">
                <a16:creationId xmlns:a16="http://schemas.microsoft.com/office/drawing/2014/main" id="{A2217E1F-D545-871B-72E5-4442088ADEC5}"/>
              </a:ext>
            </a:extLst>
          </p:cNvPr>
          <p:cNvSpPr>
            <a:spLocks noGrp="1" noRot="1" noMove="1" noResize="1" noEditPoints="1" noAdjustHandles="1" noChangeArrowheads="1" noChangeShapeType="1"/>
          </p:cNvSpPr>
          <p:nvPr>
            <p:ph sz="quarter" idx="10"/>
          </p:nvPr>
        </p:nvSpPr>
        <p:spPr/>
        <p:txBody>
          <a:bodyPr/>
          <a:lstStyle/>
          <a:p>
            <a:r>
              <a:rPr lang="en-US"/>
              <a:t>Cramer. 2014. Epilepsy and Behavior, 31:356.</a:t>
            </a:r>
          </a:p>
        </p:txBody>
      </p:sp>
      <p:graphicFrame>
        <p:nvGraphicFramePr>
          <p:cNvPr id="5" name="Chart 4">
            <a:extLst>
              <a:ext uri="{FF2B5EF4-FFF2-40B4-BE49-F238E27FC236}">
                <a16:creationId xmlns:a16="http://schemas.microsoft.com/office/drawing/2014/main" id="{0E6FC133-B16D-F6A8-6EE2-E3BCA236F548}"/>
              </a:ext>
            </a:extLst>
          </p:cNvPr>
          <p:cNvGraphicFramePr>
            <a:graphicFrameLocks noGrp="1" noDrilldown="1" noMove="1" noResize="1"/>
          </p:cNvGraphicFramePr>
          <p:nvPr>
            <p:extLst>
              <p:ext uri="{D42A27DB-BD31-4B8C-83A1-F6EECF244321}">
                <p14:modId xmlns:p14="http://schemas.microsoft.com/office/powerpoint/2010/main" val="1508088589"/>
              </p:ext>
            </p:extLst>
          </p:nvPr>
        </p:nvGraphicFramePr>
        <p:xfrm>
          <a:off x="536433" y="1288451"/>
          <a:ext cx="4612640" cy="235775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Chart 5">
            <a:extLst>
              <a:ext uri="{FF2B5EF4-FFF2-40B4-BE49-F238E27FC236}">
                <a16:creationId xmlns:a16="http://schemas.microsoft.com/office/drawing/2014/main" id="{D656DB59-CDC3-7057-F3DF-AD80A4C462F5}"/>
              </a:ext>
            </a:extLst>
          </p:cNvPr>
          <p:cNvGraphicFramePr>
            <a:graphicFrameLocks noGrp="1" noDrilldown="1" noMove="1" noResize="1"/>
          </p:cNvGraphicFramePr>
          <p:nvPr>
            <p:extLst>
              <p:ext uri="{D42A27DB-BD31-4B8C-83A1-F6EECF244321}">
                <p14:modId xmlns:p14="http://schemas.microsoft.com/office/powerpoint/2010/main" val="1805318384"/>
              </p:ext>
            </p:extLst>
          </p:nvPr>
        </p:nvGraphicFramePr>
        <p:xfrm>
          <a:off x="536433" y="3716888"/>
          <a:ext cx="4801218" cy="2357753"/>
        </p:xfrm>
        <a:graphic>
          <a:graphicData uri="http://schemas.openxmlformats.org/drawingml/2006/chart">
            <c:chart xmlns:c="http://schemas.openxmlformats.org/drawingml/2006/chart" xmlns:r="http://schemas.openxmlformats.org/officeDocument/2006/relationships" r:id="rId4"/>
          </a:graphicData>
        </a:graphic>
      </p:graphicFrame>
      <p:grpSp>
        <p:nvGrpSpPr>
          <p:cNvPr id="7" name="Group 6">
            <a:extLst>
              <a:ext uri="{FF2B5EF4-FFF2-40B4-BE49-F238E27FC236}">
                <a16:creationId xmlns:a16="http://schemas.microsoft.com/office/drawing/2014/main" id="{B82BA638-2D26-1C9C-1D4F-CBF79D33C37D}"/>
              </a:ext>
            </a:extLst>
          </p:cNvPr>
          <p:cNvGrpSpPr>
            <a:grpSpLocks noGrp="1" noUngrp="1" noRot="1" noMove="1" noResize="1"/>
          </p:cNvGrpSpPr>
          <p:nvPr/>
        </p:nvGrpSpPr>
        <p:grpSpPr>
          <a:xfrm>
            <a:off x="5755114" y="2275902"/>
            <a:ext cx="6399185" cy="2393839"/>
            <a:chOff x="4070290" y="874329"/>
            <a:chExt cx="4799389" cy="1795378"/>
          </a:xfrm>
        </p:grpSpPr>
        <p:sp>
          <p:nvSpPr>
            <p:cNvPr id="8" name="TextBox 7">
              <a:extLst>
                <a:ext uri="{FF2B5EF4-FFF2-40B4-BE49-F238E27FC236}">
                  <a16:creationId xmlns:a16="http://schemas.microsoft.com/office/drawing/2014/main" id="{B482A645-4CC6-3266-3BF7-C5397A33DC07}"/>
                </a:ext>
              </a:extLst>
            </p:cNvPr>
            <p:cNvSpPr txBox="1">
              <a:spLocks noGrp="1" noRot="1" noMove="1" noResize="1" noEditPoints="1" noAdjustHandles="1" noChangeArrowheads="1" noChangeShapeType="1"/>
            </p:cNvSpPr>
            <p:nvPr/>
          </p:nvSpPr>
          <p:spPr>
            <a:xfrm>
              <a:off x="4649409" y="1509137"/>
              <a:ext cx="3249594" cy="530914"/>
            </a:xfrm>
            <a:prstGeom prst="rect">
              <a:avLst/>
            </a:prstGeom>
            <a:noFill/>
          </p:spPr>
          <p:txBody>
            <a:bodyPr wrap="square">
              <a:spAutoFit/>
            </a:bodyPr>
            <a:lstStyle/>
            <a:p>
              <a:pPr marL="342900" marR="0" lvl="0" indent="-342900" defTabSz="914400" eaLnBrk="1" fontAlgn="auto" latinLnBrk="0" hangingPunct="1">
                <a:lnSpc>
                  <a:spcPct val="100000"/>
                </a:lnSpc>
                <a:spcBef>
                  <a:spcPts val="0"/>
                </a:spcBef>
                <a:spcAft>
                  <a:spcPts val="0"/>
                </a:spcAft>
                <a:buClrTx/>
                <a:buSzPct val="75000"/>
                <a:buBlip>
                  <a:blip r:embed="rId5">
                    <a:extLst>
                      <a:ext uri="{96DAC541-7B7A-43D3-8B79-37D633B846F1}">
                        <asvg:svgBlip xmlns:asvg="http://schemas.microsoft.com/office/drawing/2016/SVG/main" r:embed="rId6"/>
                      </a:ext>
                    </a:extLst>
                  </a:blip>
                </a:buBlip>
                <a:tabLst/>
                <a:defRPr/>
              </a:pPr>
              <a:r>
                <a:rPr kumimoji="0" lang="en-US" sz="2000" i="0" u="none" strike="noStrike" kern="0" cap="none" spc="0" normalizeH="0" baseline="0" noProof="0">
                  <a:ln>
                    <a:noFill/>
                  </a:ln>
                  <a:solidFill>
                    <a:srgbClr val="000000"/>
                  </a:solidFill>
                  <a:effectLst/>
                  <a:uLnTx/>
                  <a:uFillTx/>
                  <a:latin typeface="Poppins" panose="00000500000000000000" pitchFamily="2" charset="0"/>
                  <a:cs typeface="Poppins" panose="00000500000000000000" pitchFamily="2" charset="0"/>
                </a:rPr>
                <a:t>4.4x more on ED visits</a:t>
              </a:r>
            </a:p>
            <a:p>
              <a:pPr marL="342900" marR="0" lvl="0" indent="-342900" defTabSz="914400" eaLnBrk="1" fontAlgn="auto" latinLnBrk="0" hangingPunct="1">
                <a:lnSpc>
                  <a:spcPct val="100000"/>
                </a:lnSpc>
                <a:spcBef>
                  <a:spcPts val="0"/>
                </a:spcBef>
                <a:spcAft>
                  <a:spcPts val="0"/>
                </a:spcAft>
                <a:buClrTx/>
                <a:buSzPct val="75000"/>
                <a:buBlip>
                  <a:blip r:embed="rId5">
                    <a:extLst>
                      <a:ext uri="{96DAC541-7B7A-43D3-8B79-37D633B846F1}">
                        <asvg:svgBlip xmlns:asvg="http://schemas.microsoft.com/office/drawing/2016/SVG/main" r:embed="rId6"/>
                      </a:ext>
                    </a:extLst>
                  </a:blip>
                </a:buBlip>
                <a:tabLst/>
                <a:defRPr/>
              </a:pPr>
              <a:r>
                <a:rPr kumimoji="0" lang="en-US" sz="2000" i="0" u="none" strike="noStrike" kern="0" cap="none" spc="0" normalizeH="0" baseline="0" noProof="0">
                  <a:ln>
                    <a:noFill/>
                  </a:ln>
                  <a:solidFill>
                    <a:srgbClr val="000000"/>
                  </a:solidFill>
                  <a:effectLst/>
                  <a:uLnTx/>
                  <a:uFillTx/>
                  <a:latin typeface="Poppins" panose="00000500000000000000" pitchFamily="2" charset="0"/>
                  <a:cs typeface="Poppins" panose="00000500000000000000" pitchFamily="2" charset="0"/>
                </a:rPr>
                <a:t>2.2x more on in-office visits</a:t>
              </a:r>
            </a:p>
          </p:txBody>
        </p:sp>
        <p:sp>
          <p:nvSpPr>
            <p:cNvPr id="9" name="TextBox 8">
              <a:extLst>
                <a:ext uri="{FF2B5EF4-FFF2-40B4-BE49-F238E27FC236}">
                  <a16:creationId xmlns:a16="http://schemas.microsoft.com/office/drawing/2014/main" id="{DB2887B8-AEE2-7FEB-BDA9-606846F501F2}"/>
                </a:ext>
              </a:extLst>
            </p:cNvPr>
            <p:cNvSpPr txBox="1">
              <a:spLocks noGrp="1" noRot="1" noMove="1" noResize="1" noEditPoints="1" noAdjustHandles="1" noChangeArrowheads="1" noChangeShapeType="1"/>
            </p:cNvSpPr>
            <p:nvPr/>
          </p:nvSpPr>
          <p:spPr>
            <a:xfrm>
              <a:off x="4297679" y="874329"/>
              <a:ext cx="4572000" cy="300082"/>
            </a:xfrm>
            <a:prstGeom prst="rect">
              <a:avLst/>
            </a:prstGeom>
            <a:noFill/>
          </p:spPr>
          <p:txBody>
            <a:bodyPr wrap="square" lIns="91440" tIns="45720" rIns="91440" bIns="45720" anchor="t">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a:ln>
                    <a:noFill/>
                  </a:ln>
                  <a:solidFill>
                    <a:srgbClr val="000000"/>
                  </a:solidFill>
                  <a:effectLst/>
                  <a:uLnTx/>
                  <a:uFillTx/>
                  <a:latin typeface="Poppins" panose="00000500000000000000" pitchFamily="2" charset="0"/>
                  <a:ea typeface="Calibri"/>
                  <a:cs typeface="Poppins" panose="00000500000000000000" pitchFamily="2" charset="0"/>
                </a:rPr>
                <a:t>Adults with uncontrolled epilepsy spent:</a:t>
              </a:r>
            </a:p>
          </p:txBody>
        </p:sp>
        <p:sp>
          <p:nvSpPr>
            <p:cNvPr id="10" name="TextBox 9">
              <a:extLst>
                <a:ext uri="{FF2B5EF4-FFF2-40B4-BE49-F238E27FC236}">
                  <a16:creationId xmlns:a16="http://schemas.microsoft.com/office/drawing/2014/main" id="{72A4172C-891E-BAB3-B7A5-4D649EB8AA04}"/>
                </a:ext>
              </a:extLst>
            </p:cNvPr>
            <p:cNvSpPr txBox="1">
              <a:spLocks noGrp="1" noRot="1" noMove="1" noResize="1" noEditPoints="1" noAdjustHandles="1" noChangeArrowheads="1" noChangeShapeType="1"/>
            </p:cNvSpPr>
            <p:nvPr/>
          </p:nvSpPr>
          <p:spPr>
            <a:xfrm>
              <a:off x="4070290" y="2369625"/>
              <a:ext cx="4572000" cy="300082"/>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a:ln>
                    <a:noFill/>
                  </a:ln>
                  <a:solidFill>
                    <a:srgbClr val="000000"/>
                  </a:solidFill>
                  <a:effectLst/>
                  <a:uLnTx/>
                  <a:uFillTx/>
                  <a:latin typeface="Poppins" panose="00000500000000000000" pitchFamily="2" charset="0"/>
                  <a:cs typeface="Poppins" panose="00000500000000000000" pitchFamily="2" charset="0"/>
                </a:rPr>
                <a:t>Compared to those with controlled epilepsy</a:t>
              </a:r>
            </a:p>
          </p:txBody>
        </p:sp>
      </p:grpSp>
      <p:sp>
        <p:nvSpPr>
          <p:cNvPr id="11" name="Rectangle 10">
            <a:extLst>
              <a:ext uri="{FF2B5EF4-FFF2-40B4-BE49-F238E27FC236}">
                <a16:creationId xmlns:a16="http://schemas.microsoft.com/office/drawing/2014/main" id="{2F6324ED-4A77-B8D9-AC60-107F8DD66011}"/>
              </a:ext>
            </a:extLst>
          </p:cNvPr>
          <p:cNvSpPr>
            <a:spLocks noGrp="1" noRot="1" noMove="1" noResize="1" noEditPoints="1" noAdjustHandles="1" noChangeArrowheads="1" noChangeShapeType="1"/>
          </p:cNvSpPr>
          <p:nvPr/>
        </p:nvSpPr>
        <p:spPr bwMode="auto">
          <a:xfrm>
            <a:off x="833611" y="1092820"/>
            <a:ext cx="4666289" cy="2428437"/>
          </a:xfrm>
          <a:prstGeom prst="rect">
            <a:avLst/>
          </a:prstGeom>
          <a:noFill/>
          <a:ln w="0">
            <a:noFill/>
            <a:miter lim="800000"/>
            <a:headEnd/>
            <a:tailEnd/>
          </a:ln>
        </p:spPr>
        <p:txBody>
          <a:bodyPr rtlCol="0" anchor="b"/>
          <a:lstStyle/>
          <a:p>
            <a:pPr algn="ctr" eaLnBrk="1" hangingPunct="1">
              <a:spcBef>
                <a:spcPct val="35000"/>
              </a:spcBef>
              <a:spcAft>
                <a:spcPct val="25000"/>
              </a:spcAft>
              <a:buClr>
                <a:srgbClr val="015873"/>
              </a:buClr>
            </a:pPr>
            <a:endParaRPr lang="en-US" sz="1600" b="0">
              <a:solidFill>
                <a:srgbClr val="FFFFFF"/>
              </a:solidFill>
              <a:latin typeface="Poppins" panose="00000500000000000000" pitchFamily="2" charset="0"/>
              <a:cs typeface="Poppins" panose="00000500000000000000" pitchFamily="2" charset="0"/>
            </a:endParaRPr>
          </a:p>
        </p:txBody>
      </p:sp>
      <p:sp>
        <p:nvSpPr>
          <p:cNvPr id="12" name="Rectangle 11">
            <a:extLst>
              <a:ext uri="{FF2B5EF4-FFF2-40B4-BE49-F238E27FC236}">
                <a16:creationId xmlns:a16="http://schemas.microsoft.com/office/drawing/2014/main" id="{50B80046-B40B-0C05-7572-045EABCC1A16}"/>
              </a:ext>
            </a:extLst>
          </p:cNvPr>
          <p:cNvSpPr>
            <a:spLocks noGrp="1" noRot="1" noMove="1" noResize="1" noEditPoints="1" noAdjustHandles="1" noChangeArrowheads="1" noChangeShapeType="1"/>
          </p:cNvSpPr>
          <p:nvPr/>
        </p:nvSpPr>
        <p:spPr bwMode="auto">
          <a:xfrm>
            <a:off x="798983" y="3675778"/>
            <a:ext cx="4666289" cy="2428437"/>
          </a:xfrm>
          <a:prstGeom prst="rect">
            <a:avLst/>
          </a:prstGeom>
          <a:noFill/>
          <a:ln w="0">
            <a:noFill/>
            <a:miter lim="800000"/>
            <a:headEnd/>
            <a:tailEnd/>
          </a:ln>
        </p:spPr>
        <p:txBody>
          <a:bodyPr rtlCol="0" anchor="b"/>
          <a:lstStyle/>
          <a:p>
            <a:pPr algn="ctr" eaLnBrk="1" hangingPunct="1">
              <a:spcBef>
                <a:spcPct val="35000"/>
              </a:spcBef>
              <a:spcAft>
                <a:spcPct val="25000"/>
              </a:spcAft>
              <a:buClr>
                <a:srgbClr val="015873"/>
              </a:buClr>
            </a:pPr>
            <a:endParaRPr lang="en-US" sz="1600" b="0">
              <a:solidFill>
                <a:srgbClr val="FFFFFF"/>
              </a:solidFill>
              <a:latin typeface="Poppins" panose="00000500000000000000" pitchFamily="2" charset="0"/>
              <a:cs typeface="Poppins" panose="00000500000000000000" pitchFamily="2" charset="0"/>
            </a:endParaRPr>
          </a:p>
        </p:txBody>
      </p:sp>
      <p:grpSp>
        <p:nvGrpSpPr>
          <p:cNvPr id="13" name="Group 12">
            <a:extLst>
              <a:ext uri="{FF2B5EF4-FFF2-40B4-BE49-F238E27FC236}">
                <a16:creationId xmlns:a16="http://schemas.microsoft.com/office/drawing/2014/main" id="{1EF481B1-AB67-2282-A0FC-53D6C181797C}"/>
              </a:ext>
            </a:extLst>
          </p:cNvPr>
          <p:cNvGrpSpPr>
            <a:grpSpLocks noGrp="1" noUngrp="1" noRot="1" noMove="1" noResize="1"/>
          </p:cNvGrpSpPr>
          <p:nvPr/>
        </p:nvGrpSpPr>
        <p:grpSpPr>
          <a:xfrm>
            <a:off x="1429365" y="3271905"/>
            <a:ext cx="3516261" cy="58163"/>
            <a:chOff x="1367913" y="3130139"/>
            <a:chExt cx="3516261" cy="58163"/>
          </a:xfrm>
        </p:grpSpPr>
        <p:cxnSp>
          <p:nvCxnSpPr>
            <p:cNvPr id="14" name="Straight Connector 13">
              <a:extLst>
                <a:ext uri="{FF2B5EF4-FFF2-40B4-BE49-F238E27FC236}">
                  <a16:creationId xmlns:a16="http://schemas.microsoft.com/office/drawing/2014/main" id="{B763FA43-500D-4AEE-2060-8074ACE342C1}"/>
                </a:ext>
              </a:extLst>
            </p:cNvPr>
            <p:cNvCxnSpPr>
              <a:cxnSpLocks noGrp="1" noRot="1" noMove="1" noResize="1" noEditPoints="1" noAdjustHandles="1" noChangeArrowheads="1" noChangeShapeType="1"/>
            </p:cNvCxnSpPr>
            <p:nvPr/>
          </p:nvCxnSpPr>
          <p:spPr bwMode="auto">
            <a:xfrm>
              <a:off x="1367913" y="3130139"/>
              <a:ext cx="0" cy="52633"/>
            </a:xfrm>
            <a:prstGeom prst="line">
              <a:avLst/>
            </a:prstGeom>
            <a:noFill/>
            <a:ln w="28575" cap="flat" cmpd="sng" algn="ctr">
              <a:solidFill>
                <a:srgbClr val="000000"/>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0AA45AE3-6C9D-75EB-28FA-AC6A1A7D45A2}"/>
                </a:ext>
              </a:extLst>
            </p:cNvPr>
            <p:cNvCxnSpPr>
              <a:cxnSpLocks noGrp="1" noRot="1" noMove="1" noResize="1" noEditPoints="1" noAdjustHandles="1" noChangeArrowheads="1" noChangeShapeType="1"/>
            </p:cNvCxnSpPr>
            <p:nvPr/>
          </p:nvCxnSpPr>
          <p:spPr bwMode="auto">
            <a:xfrm>
              <a:off x="3157384" y="3130139"/>
              <a:ext cx="0" cy="52633"/>
            </a:xfrm>
            <a:prstGeom prst="line">
              <a:avLst/>
            </a:prstGeom>
            <a:noFill/>
            <a:ln w="28575" cap="flat" cmpd="sng" algn="ctr">
              <a:solidFill>
                <a:srgbClr val="000000"/>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571FDDE6-51CB-47C6-2005-BF49EC174F43}"/>
                </a:ext>
              </a:extLst>
            </p:cNvPr>
            <p:cNvCxnSpPr>
              <a:cxnSpLocks noGrp="1" noRot="1" noMove="1" noResize="1" noEditPoints="1" noAdjustHandles="1" noChangeArrowheads="1" noChangeShapeType="1"/>
            </p:cNvCxnSpPr>
            <p:nvPr/>
          </p:nvCxnSpPr>
          <p:spPr bwMode="auto">
            <a:xfrm>
              <a:off x="4884174" y="3135669"/>
              <a:ext cx="0" cy="52633"/>
            </a:xfrm>
            <a:prstGeom prst="line">
              <a:avLst/>
            </a:prstGeom>
            <a:noFill/>
            <a:ln w="28575" cap="flat" cmpd="sng" algn="ctr">
              <a:solidFill>
                <a:srgbClr val="000000"/>
              </a:solidFill>
              <a:prstDash val="solid"/>
              <a:round/>
              <a:headEnd type="none" w="med" len="med"/>
              <a:tailEnd type="none" w="med" len="med"/>
            </a:ln>
            <a:effectLst/>
          </p:spPr>
        </p:cxnSp>
      </p:grpSp>
      <p:grpSp>
        <p:nvGrpSpPr>
          <p:cNvPr id="17" name="Group 16">
            <a:extLst>
              <a:ext uri="{FF2B5EF4-FFF2-40B4-BE49-F238E27FC236}">
                <a16:creationId xmlns:a16="http://schemas.microsoft.com/office/drawing/2014/main" id="{7927D970-E9AE-C947-B346-4CD03459F278}"/>
              </a:ext>
            </a:extLst>
          </p:cNvPr>
          <p:cNvGrpSpPr>
            <a:grpSpLocks noGrp="1" noUngrp="1" noRot="1" noMove="1" noResize="1"/>
          </p:cNvGrpSpPr>
          <p:nvPr/>
        </p:nvGrpSpPr>
        <p:grpSpPr>
          <a:xfrm>
            <a:off x="1447792" y="5736098"/>
            <a:ext cx="3516261" cy="58163"/>
            <a:chOff x="1367913" y="3130139"/>
            <a:chExt cx="3516261" cy="58163"/>
          </a:xfrm>
        </p:grpSpPr>
        <p:cxnSp>
          <p:nvCxnSpPr>
            <p:cNvPr id="18" name="Straight Connector 17">
              <a:extLst>
                <a:ext uri="{FF2B5EF4-FFF2-40B4-BE49-F238E27FC236}">
                  <a16:creationId xmlns:a16="http://schemas.microsoft.com/office/drawing/2014/main" id="{7FD183DD-12DC-04CB-1066-A2E4D9149EB6}"/>
                </a:ext>
              </a:extLst>
            </p:cNvPr>
            <p:cNvCxnSpPr>
              <a:cxnSpLocks noGrp="1" noRot="1" noMove="1" noResize="1" noEditPoints="1" noAdjustHandles="1" noChangeArrowheads="1" noChangeShapeType="1"/>
            </p:cNvCxnSpPr>
            <p:nvPr/>
          </p:nvCxnSpPr>
          <p:spPr bwMode="auto">
            <a:xfrm>
              <a:off x="1367913" y="3130139"/>
              <a:ext cx="0" cy="52633"/>
            </a:xfrm>
            <a:prstGeom prst="line">
              <a:avLst/>
            </a:prstGeom>
            <a:noFill/>
            <a:ln w="28575" cap="flat" cmpd="sng" algn="ctr">
              <a:solidFill>
                <a:srgbClr val="000000"/>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97113761-3F25-A36E-AA91-8FC3103819CD}"/>
                </a:ext>
              </a:extLst>
            </p:cNvPr>
            <p:cNvCxnSpPr>
              <a:cxnSpLocks noGrp="1" noRot="1" noMove="1" noResize="1" noEditPoints="1" noAdjustHandles="1" noChangeArrowheads="1" noChangeShapeType="1"/>
            </p:cNvCxnSpPr>
            <p:nvPr/>
          </p:nvCxnSpPr>
          <p:spPr bwMode="auto">
            <a:xfrm>
              <a:off x="3157384" y="3130139"/>
              <a:ext cx="0" cy="52633"/>
            </a:xfrm>
            <a:prstGeom prst="line">
              <a:avLst/>
            </a:prstGeom>
            <a:noFill/>
            <a:ln w="28575" cap="flat" cmpd="sng" algn="ctr">
              <a:solidFill>
                <a:srgbClr val="000000"/>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7D88B70D-8EEB-8909-E57A-D250C43976E4}"/>
                </a:ext>
              </a:extLst>
            </p:cNvPr>
            <p:cNvCxnSpPr>
              <a:cxnSpLocks noGrp="1" noRot="1" noMove="1" noResize="1" noEditPoints="1" noAdjustHandles="1" noChangeArrowheads="1" noChangeShapeType="1"/>
            </p:cNvCxnSpPr>
            <p:nvPr/>
          </p:nvCxnSpPr>
          <p:spPr bwMode="auto">
            <a:xfrm>
              <a:off x="4884174" y="3135669"/>
              <a:ext cx="0" cy="52633"/>
            </a:xfrm>
            <a:prstGeom prst="line">
              <a:avLst/>
            </a:prstGeom>
            <a:noFill/>
            <a:ln w="28575" cap="flat" cmpd="sng" algn="ctr">
              <a:solidFill>
                <a:srgbClr val="000000"/>
              </a:solidFill>
              <a:prstDash val="solid"/>
              <a:round/>
              <a:headEnd type="none" w="med" len="med"/>
              <a:tailEnd type="none" w="med" len="med"/>
            </a:ln>
            <a:effectLst/>
          </p:spPr>
        </p:cxnSp>
      </p:grpSp>
      <p:grpSp>
        <p:nvGrpSpPr>
          <p:cNvPr id="21" name="Group 20">
            <a:extLst>
              <a:ext uri="{FF2B5EF4-FFF2-40B4-BE49-F238E27FC236}">
                <a16:creationId xmlns:a16="http://schemas.microsoft.com/office/drawing/2014/main" id="{8044000E-A548-547B-26C1-B22BA5471A66}"/>
              </a:ext>
            </a:extLst>
          </p:cNvPr>
          <p:cNvGrpSpPr>
            <a:grpSpLocks noGrp="1" noUngrp="1" noRot="1" noMove="1" noResize="1"/>
          </p:cNvGrpSpPr>
          <p:nvPr/>
        </p:nvGrpSpPr>
        <p:grpSpPr>
          <a:xfrm>
            <a:off x="918997" y="1752996"/>
            <a:ext cx="457428" cy="1636310"/>
            <a:chOff x="857545" y="1752996"/>
            <a:chExt cx="457428" cy="1636310"/>
          </a:xfrm>
        </p:grpSpPr>
        <p:sp>
          <p:nvSpPr>
            <p:cNvPr id="22" name="TextBox 21">
              <a:extLst>
                <a:ext uri="{FF2B5EF4-FFF2-40B4-BE49-F238E27FC236}">
                  <a16:creationId xmlns:a16="http://schemas.microsoft.com/office/drawing/2014/main" id="{81EE6F77-10A8-1F6A-3F3B-E3A1092C5F69}"/>
                </a:ext>
              </a:extLst>
            </p:cNvPr>
            <p:cNvSpPr txBox="1">
              <a:spLocks noGrp="1" noRot="1" noMove="1" noResize="1" noEditPoints="1" noAdjustHandles="1" noChangeArrowheads="1" noChangeShapeType="1"/>
            </p:cNvSpPr>
            <p:nvPr/>
          </p:nvSpPr>
          <p:spPr bwMode="auto">
            <a:xfrm>
              <a:off x="857546" y="1752996"/>
              <a:ext cx="457427" cy="276999"/>
            </a:xfrm>
            <a:prstGeom prst="rect">
              <a:avLst/>
            </a:prstGeom>
            <a:solidFill>
              <a:srgbClr val="FFFFFF"/>
            </a:solidFill>
            <a:ln>
              <a:noFill/>
            </a:ln>
          </p:spPr>
          <p:txBody>
            <a:bodyPr wrap="square" rtlCol="0">
              <a:spAutoFit/>
            </a:bodyPr>
            <a:lstStyle/>
            <a:p>
              <a:pPr marL="0" marR="0" lvl="0" indent="0" algn="r" defTabSz="914400" eaLnBrk="1" fontAlgn="auto" latinLnBrk="0" hangingPunct="1">
                <a:lnSpc>
                  <a:spcPct val="100000"/>
                </a:lnSpc>
                <a:spcBef>
                  <a:spcPct val="50000"/>
                </a:spcBef>
                <a:spcAft>
                  <a:spcPts val="0"/>
                </a:spcAft>
                <a:buClrTx/>
                <a:buSzTx/>
                <a:buFontTx/>
                <a:buNone/>
                <a:tabLst/>
                <a:defRPr/>
              </a:pPr>
              <a:r>
                <a:rPr kumimoji="0" lang="en-US" sz="1200" b="0" i="0" u="none" strike="noStrike" kern="0" cap="none" spc="0" normalizeH="0" baseline="0" noProof="0">
                  <a:ln>
                    <a:noFill/>
                  </a:ln>
                  <a:solidFill>
                    <a:srgbClr val="000000"/>
                  </a:solidFill>
                  <a:effectLst/>
                  <a:uLnTx/>
                  <a:uFillTx/>
                  <a:latin typeface="Poppins" panose="00000500000000000000" pitchFamily="2" charset="0"/>
                  <a:cs typeface="Poppins" panose="00000500000000000000" pitchFamily="2" charset="0"/>
                </a:rPr>
                <a:t>25</a:t>
              </a:r>
            </a:p>
          </p:txBody>
        </p:sp>
        <p:sp>
          <p:nvSpPr>
            <p:cNvPr id="23" name="TextBox 22">
              <a:extLst>
                <a:ext uri="{FF2B5EF4-FFF2-40B4-BE49-F238E27FC236}">
                  <a16:creationId xmlns:a16="http://schemas.microsoft.com/office/drawing/2014/main" id="{DCD6F276-A9F0-B104-2877-F50240FBF8CF}"/>
                </a:ext>
              </a:extLst>
            </p:cNvPr>
            <p:cNvSpPr txBox="1">
              <a:spLocks noGrp="1" noRot="1" noMove="1" noResize="1" noEditPoints="1" noAdjustHandles="1" noChangeArrowheads="1" noChangeShapeType="1"/>
            </p:cNvSpPr>
            <p:nvPr/>
          </p:nvSpPr>
          <p:spPr bwMode="auto">
            <a:xfrm>
              <a:off x="895449" y="2027781"/>
              <a:ext cx="419523" cy="276999"/>
            </a:xfrm>
            <a:prstGeom prst="rect">
              <a:avLst/>
            </a:prstGeom>
            <a:solidFill>
              <a:srgbClr val="FFFFFF"/>
            </a:solidFill>
            <a:ln>
              <a:noFill/>
            </a:ln>
          </p:spPr>
          <p:txBody>
            <a:bodyPr wrap="square" rtlCol="0">
              <a:spAutoFit/>
            </a:bodyPr>
            <a:lstStyle/>
            <a:p>
              <a:pPr marL="0" marR="0" lvl="0" indent="0" algn="r" defTabSz="914400" eaLnBrk="1" fontAlgn="auto" latinLnBrk="0" hangingPunct="1">
                <a:lnSpc>
                  <a:spcPct val="100000"/>
                </a:lnSpc>
                <a:spcBef>
                  <a:spcPct val="50000"/>
                </a:spcBef>
                <a:spcAft>
                  <a:spcPts val="0"/>
                </a:spcAft>
                <a:buClrTx/>
                <a:buSzTx/>
                <a:buFontTx/>
                <a:buNone/>
                <a:tabLst/>
                <a:defRPr/>
              </a:pPr>
              <a:r>
                <a:rPr kumimoji="0" lang="en-US" sz="1200" b="0" i="0" u="none" strike="noStrike" kern="0" cap="none" spc="0" normalizeH="0" baseline="0" noProof="0">
                  <a:ln>
                    <a:noFill/>
                  </a:ln>
                  <a:solidFill>
                    <a:srgbClr val="000000"/>
                  </a:solidFill>
                  <a:effectLst/>
                  <a:uLnTx/>
                  <a:uFillTx/>
                  <a:latin typeface="Poppins" panose="00000500000000000000" pitchFamily="2" charset="0"/>
                  <a:cs typeface="Poppins" panose="00000500000000000000" pitchFamily="2" charset="0"/>
                </a:rPr>
                <a:t>20</a:t>
              </a:r>
            </a:p>
          </p:txBody>
        </p:sp>
        <p:sp>
          <p:nvSpPr>
            <p:cNvPr id="24" name="TextBox 23">
              <a:extLst>
                <a:ext uri="{FF2B5EF4-FFF2-40B4-BE49-F238E27FC236}">
                  <a16:creationId xmlns:a16="http://schemas.microsoft.com/office/drawing/2014/main" id="{A420BF05-02A7-664A-82C9-CB9F698D206D}"/>
                </a:ext>
              </a:extLst>
            </p:cNvPr>
            <p:cNvSpPr txBox="1">
              <a:spLocks noGrp="1" noRot="1" noMove="1" noResize="1" noEditPoints="1" noAdjustHandles="1" noChangeArrowheads="1" noChangeShapeType="1"/>
            </p:cNvSpPr>
            <p:nvPr/>
          </p:nvSpPr>
          <p:spPr bwMode="auto">
            <a:xfrm>
              <a:off x="857546" y="2294308"/>
              <a:ext cx="457427" cy="276999"/>
            </a:xfrm>
            <a:prstGeom prst="rect">
              <a:avLst/>
            </a:prstGeom>
            <a:solidFill>
              <a:srgbClr val="FFFFFF"/>
            </a:solidFill>
            <a:ln>
              <a:noFill/>
            </a:ln>
          </p:spPr>
          <p:txBody>
            <a:bodyPr wrap="square" rtlCol="0">
              <a:spAutoFit/>
            </a:bodyPr>
            <a:lstStyle/>
            <a:p>
              <a:pPr marL="0" marR="0" lvl="0" indent="0" algn="r" defTabSz="914400" eaLnBrk="1" fontAlgn="auto" latinLnBrk="0" hangingPunct="1">
                <a:lnSpc>
                  <a:spcPct val="100000"/>
                </a:lnSpc>
                <a:spcBef>
                  <a:spcPct val="50000"/>
                </a:spcBef>
                <a:spcAft>
                  <a:spcPts val="0"/>
                </a:spcAft>
                <a:buClrTx/>
                <a:buSzTx/>
                <a:buFontTx/>
                <a:buNone/>
                <a:tabLst/>
                <a:defRPr/>
              </a:pPr>
              <a:r>
                <a:rPr kumimoji="0" lang="en-US" sz="1200" b="0" i="0" u="none" strike="noStrike" kern="0" cap="none" spc="0" normalizeH="0" baseline="0" noProof="0">
                  <a:ln>
                    <a:noFill/>
                  </a:ln>
                  <a:solidFill>
                    <a:srgbClr val="000000"/>
                  </a:solidFill>
                  <a:effectLst/>
                  <a:uLnTx/>
                  <a:uFillTx/>
                  <a:latin typeface="Poppins" panose="00000500000000000000" pitchFamily="2" charset="0"/>
                  <a:cs typeface="Poppins" panose="00000500000000000000" pitchFamily="2" charset="0"/>
                </a:rPr>
                <a:t>15</a:t>
              </a:r>
            </a:p>
          </p:txBody>
        </p:sp>
        <p:sp>
          <p:nvSpPr>
            <p:cNvPr id="25" name="TextBox 24">
              <a:extLst>
                <a:ext uri="{FF2B5EF4-FFF2-40B4-BE49-F238E27FC236}">
                  <a16:creationId xmlns:a16="http://schemas.microsoft.com/office/drawing/2014/main" id="{D6336D0A-6EF9-5CB8-7092-1504AFD9E8C1}"/>
                </a:ext>
              </a:extLst>
            </p:cNvPr>
            <p:cNvSpPr txBox="1">
              <a:spLocks noGrp="1" noRot="1" noMove="1" noResize="1" noEditPoints="1" noAdjustHandles="1" noChangeArrowheads="1" noChangeShapeType="1"/>
            </p:cNvSpPr>
            <p:nvPr/>
          </p:nvSpPr>
          <p:spPr bwMode="auto">
            <a:xfrm>
              <a:off x="895449" y="2569093"/>
              <a:ext cx="419523" cy="276999"/>
            </a:xfrm>
            <a:prstGeom prst="rect">
              <a:avLst/>
            </a:prstGeom>
            <a:solidFill>
              <a:srgbClr val="FFFFFF"/>
            </a:solidFill>
            <a:ln>
              <a:noFill/>
            </a:ln>
          </p:spPr>
          <p:txBody>
            <a:bodyPr wrap="square" rtlCol="0">
              <a:spAutoFit/>
            </a:bodyPr>
            <a:lstStyle/>
            <a:p>
              <a:pPr marL="0" marR="0" lvl="0" indent="0" algn="r" defTabSz="914400" eaLnBrk="1" fontAlgn="auto" latinLnBrk="0" hangingPunct="1">
                <a:lnSpc>
                  <a:spcPct val="100000"/>
                </a:lnSpc>
                <a:spcBef>
                  <a:spcPct val="50000"/>
                </a:spcBef>
                <a:spcAft>
                  <a:spcPts val="0"/>
                </a:spcAft>
                <a:buClrTx/>
                <a:buSzTx/>
                <a:buFontTx/>
                <a:buNone/>
                <a:tabLst/>
                <a:defRPr/>
              </a:pPr>
              <a:r>
                <a:rPr kumimoji="0" lang="en-US" sz="1200" b="0" i="0" u="none" strike="noStrike" kern="0" cap="none" spc="0" normalizeH="0" baseline="0" noProof="0">
                  <a:ln>
                    <a:noFill/>
                  </a:ln>
                  <a:solidFill>
                    <a:srgbClr val="000000"/>
                  </a:solidFill>
                  <a:effectLst/>
                  <a:uLnTx/>
                  <a:uFillTx/>
                  <a:latin typeface="Poppins" panose="00000500000000000000" pitchFamily="2" charset="0"/>
                  <a:cs typeface="Poppins" panose="00000500000000000000" pitchFamily="2" charset="0"/>
                </a:rPr>
                <a:t>10</a:t>
              </a:r>
            </a:p>
          </p:txBody>
        </p:sp>
        <p:sp>
          <p:nvSpPr>
            <p:cNvPr id="26" name="TextBox 25">
              <a:extLst>
                <a:ext uri="{FF2B5EF4-FFF2-40B4-BE49-F238E27FC236}">
                  <a16:creationId xmlns:a16="http://schemas.microsoft.com/office/drawing/2014/main" id="{4EA69707-6C7A-E056-8220-DC3F6F8FD84E}"/>
                </a:ext>
              </a:extLst>
            </p:cNvPr>
            <p:cNvSpPr txBox="1">
              <a:spLocks noGrp="1" noRot="1" noMove="1" noResize="1" noEditPoints="1" noAdjustHandles="1" noChangeArrowheads="1" noChangeShapeType="1"/>
            </p:cNvSpPr>
            <p:nvPr/>
          </p:nvSpPr>
          <p:spPr bwMode="auto">
            <a:xfrm>
              <a:off x="857545" y="2837522"/>
              <a:ext cx="457427" cy="276999"/>
            </a:xfrm>
            <a:prstGeom prst="rect">
              <a:avLst/>
            </a:prstGeom>
            <a:solidFill>
              <a:srgbClr val="FFFFFF"/>
            </a:solidFill>
            <a:ln>
              <a:noFill/>
            </a:ln>
          </p:spPr>
          <p:txBody>
            <a:bodyPr wrap="square" rtlCol="0">
              <a:spAutoFit/>
            </a:bodyPr>
            <a:lstStyle/>
            <a:p>
              <a:pPr marL="0" marR="0" lvl="0" indent="0" algn="r" defTabSz="914400" eaLnBrk="1" fontAlgn="auto" latinLnBrk="0" hangingPunct="1">
                <a:lnSpc>
                  <a:spcPct val="100000"/>
                </a:lnSpc>
                <a:spcBef>
                  <a:spcPct val="50000"/>
                </a:spcBef>
                <a:spcAft>
                  <a:spcPts val="0"/>
                </a:spcAft>
                <a:buClrTx/>
                <a:buSzTx/>
                <a:buFontTx/>
                <a:buNone/>
                <a:tabLst/>
                <a:defRPr/>
              </a:pPr>
              <a:r>
                <a:rPr kumimoji="0" lang="en-US" sz="1200" b="0" i="0" u="none" strike="noStrike" kern="0" cap="none" spc="0" normalizeH="0" baseline="0" noProof="0">
                  <a:ln>
                    <a:noFill/>
                  </a:ln>
                  <a:solidFill>
                    <a:srgbClr val="000000"/>
                  </a:solidFill>
                  <a:effectLst/>
                  <a:uLnTx/>
                  <a:uFillTx/>
                  <a:latin typeface="Poppins" panose="00000500000000000000" pitchFamily="2" charset="0"/>
                  <a:cs typeface="Poppins" panose="00000500000000000000" pitchFamily="2" charset="0"/>
                </a:rPr>
                <a:t>5</a:t>
              </a:r>
            </a:p>
          </p:txBody>
        </p:sp>
        <p:sp>
          <p:nvSpPr>
            <p:cNvPr id="27" name="TextBox 26">
              <a:extLst>
                <a:ext uri="{FF2B5EF4-FFF2-40B4-BE49-F238E27FC236}">
                  <a16:creationId xmlns:a16="http://schemas.microsoft.com/office/drawing/2014/main" id="{EC5D44E7-39EF-BF1B-AE41-340868CC20E8}"/>
                </a:ext>
              </a:extLst>
            </p:cNvPr>
            <p:cNvSpPr txBox="1">
              <a:spLocks noGrp="1" noRot="1" noMove="1" noResize="1" noEditPoints="1" noAdjustHandles="1" noChangeArrowheads="1" noChangeShapeType="1"/>
            </p:cNvSpPr>
            <p:nvPr/>
          </p:nvSpPr>
          <p:spPr bwMode="auto">
            <a:xfrm>
              <a:off x="895448" y="3112307"/>
              <a:ext cx="419523" cy="276999"/>
            </a:xfrm>
            <a:prstGeom prst="rect">
              <a:avLst/>
            </a:prstGeom>
            <a:solidFill>
              <a:srgbClr val="FFFFFF"/>
            </a:solidFill>
            <a:ln>
              <a:noFill/>
            </a:ln>
          </p:spPr>
          <p:txBody>
            <a:bodyPr wrap="square" rtlCol="0">
              <a:spAutoFit/>
            </a:bodyPr>
            <a:lstStyle/>
            <a:p>
              <a:pPr marL="0" marR="0" lvl="0" indent="0" algn="r" defTabSz="914400" eaLnBrk="1" fontAlgn="auto" latinLnBrk="0" hangingPunct="1">
                <a:lnSpc>
                  <a:spcPct val="100000"/>
                </a:lnSpc>
                <a:spcBef>
                  <a:spcPct val="50000"/>
                </a:spcBef>
                <a:spcAft>
                  <a:spcPts val="0"/>
                </a:spcAft>
                <a:buClrTx/>
                <a:buSzTx/>
                <a:buFontTx/>
                <a:buNone/>
                <a:tabLst/>
                <a:defRPr/>
              </a:pPr>
              <a:r>
                <a:rPr kumimoji="0" lang="en-US" sz="1200" b="0" i="0" u="none" strike="noStrike" kern="0" cap="none" spc="0" normalizeH="0" baseline="0" noProof="0">
                  <a:ln>
                    <a:noFill/>
                  </a:ln>
                  <a:solidFill>
                    <a:srgbClr val="000000"/>
                  </a:solidFill>
                  <a:effectLst/>
                  <a:uLnTx/>
                  <a:uFillTx/>
                  <a:latin typeface="Poppins" panose="00000500000000000000" pitchFamily="2" charset="0"/>
                  <a:cs typeface="Poppins" panose="00000500000000000000" pitchFamily="2" charset="0"/>
                </a:rPr>
                <a:t>0</a:t>
              </a:r>
            </a:p>
          </p:txBody>
        </p:sp>
      </p:grpSp>
    </p:spTree>
    <p:extLst>
      <p:ext uri="{BB962C8B-B14F-4D97-AF65-F5344CB8AC3E}">
        <p14:creationId xmlns:p14="http://schemas.microsoft.com/office/powerpoint/2010/main" val="12714973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C8414F4-4B9D-F5BD-86D9-59402378BD8D}"/>
              </a:ext>
            </a:extLst>
          </p:cNvPr>
          <p:cNvSpPr>
            <a:spLocks noGrp="1" noRot="1" noMove="1" noResize="1" noEditPoints="1" noAdjustHandles="1" noChangeArrowheads="1" noChangeShapeType="1"/>
          </p:cNvSpPr>
          <p:nvPr>
            <p:ph type="title"/>
          </p:nvPr>
        </p:nvSpPr>
        <p:spPr>
          <a:xfrm>
            <a:off x="231078" y="260163"/>
            <a:ext cx="11740260" cy="1044132"/>
          </a:xfrm>
        </p:spPr>
        <p:txBody>
          <a:bodyPr/>
          <a:lstStyle/>
          <a:p>
            <a:r>
              <a:rPr lang="en-US" sz="3200" spc="0">
                <a:latin typeface="Times New Roman" panose="02020603050405020304" pitchFamily="18" charset="0"/>
                <a:cs typeface="Times New Roman" panose="02020603050405020304" pitchFamily="18" charset="0"/>
              </a:rPr>
              <a:t>Use of Seizure Action Plans and Rescue Medication Are Associated With Reduced Healthcare Utilization</a:t>
            </a:r>
          </a:p>
        </p:txBody>
      </p:sp>
      <p:sp>
        <p:nvSpPr>
          <p:cNvPr id="4" name="Content Placeholder 3">
            <a:extLst>
              <a:ext uri="{FF2B5EF4-FFF2-40B4-BE49-F238E27FC236}">
                <a16:creationId xmlns:a16="http://schemas.microsoft.com/office/drawing/2014/main" id="{5BAF764E-2E17-75CF-B581-B6478C5B044E}"/>
              </a:ext>
            </a:extLst>
          </p:cNvPr>
          <p:cNvSpPr>
            <a:spLocks noGrp="1" noRot="1" noMove="1" noResize="1" noEditPoints="1" noAdjustHandles="1" noChangeArrowheads="1" noChangeShapeType="1"/>
          </p:cNvSpPr>
          <p:nvPr>
            <p:ph sz="quarter" idx="10"/>
          </p:nvPr>
        </p:nvSpPr>
        <p:spPr/>
        <p:txBody>
          <a:bodyPr/>
          <a:lstStyle/>
          <a:p>
            <a:r>
              <a:rPr lang="en-US"/>
              <a:t>Patel. Epilepsy </a:t>
            </a:r>
            <a:r>
              <a:rPr lang="en-US" err="1"/>
              <a:t>Behav</a:t>
            </a:r>
            <a:r>
              <a:rPr lang="en-US"/>
              <a:t>. 2014;31:172.</a:t>
            </a:r>
          </a:p>
        </p:txBody>
      </p:sp>
      <p:sp>
        <p:nvSpPr>
          <p:cNvPr id="5" name="Rectangle 4">
            <a:extLst>
              <a:ext uri="{FF2B5EF4-FFF2-40B4-BE49-F238E27FC236}">
                <a16:creationId xmlns:a16="http://schemas.microsoft.com/office/drawing/2014/main" id="{DB473CBE-DE2F-15B9-B7F0-59BA44AA3DA4}"/>
              </a:ext>
            </a:extLst>
          </p:cNvPr>
          <p:cNvSpPr>
            <a:spLocks noGrp="1" noRot="1" noMove="1" noResize="1" noEditPoints="1" noAdjustHandles="1" noChangeArrowheads="1" noChangeShapeType="1"/>
          </p:cNvSpPr>
          <p:nvPr/>
        </p:nvSpPr>
        <p:spPr>
          <a:xfrm>
            <a:off x="1818767" y="2780417"/>
            <a:ext cx="8554465" cy="3358669"/>
          </a:xfrm>
          <a:prstGeom prst="rect">
            <a:avLst/>
          </a:prstGeom>
          <a:solidFill>
            <a:schemeClr val="tx1"/>
          </a:solidFill>
          <a:ln w="9525" cap="flat" cmpd="sng" algn="ctr">
            <a:solidFill>
              <a:srgbClr val="015873"/>
            </a:solidFill>
            <a:prstDash val="solid"/>
          </a:ln>
          <a:effectLst>
            <a:outerShdw blurRad="266700" dist="165100" dir="8100000" algn="tr" rotWithShape="0">
              <a:prstClr val="black">
                <a:alpha val="38000"/>
              </a:prstClr>
            </a:outerShdw>
          </a:effectLst>
        </p:spPr>
        <p:txBody>
          <a:bodyPr rtlCol="0" anchor="ctr"/>
          <a:lstStyle/>
          <a:p>
            <a:pPr marL="0" marR="0" lvl="0" indent="0" algn="ctr" defTabSz="914363"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rgbClr val="FFFFFF"/>
              </a:solidFill>
              <a:effectLst/>
              <a:uLnTx/>
              <a:uFillTx/>
              <a:latin typeface="Poppins" panose="00000500000000000000" pitchFamily="2" charset="0"/>
              <a:cs typeface="Poppins" panose="00000500000000000000" pitchFamily="2" charset="0"/>
            </a:endParaRPr>
          </a:p>
        </p:txBody>
      </p:sp>
      <p:sp>
        <p:nvSpPr>
          <p:cNvPr id="6" name="Content Placeholder 7">
            <a:extLst>
              <a:ext uri="{FF2B5EF4-FFF2-40B4-BE49-F238E27FC236}">
                <a16:creationId xmlns:a16="http://schemas.microsoft.com/office/drawing/2014/main" id="{E3778B47-5E5C-7871-15E1-29EB88F8291B}"/>
              </a:ext>
            </a:extLst>
          </p:cNvPr>
          <p:cNvSpPr txBox="1">
            <a:spLocks noGrp="1" noRot="1" noMove="1" noResize="1" noEditPoints="1" noAdjustHandles="1" noChangeArrowheads="1" noChangeShapeType="1"/>
          </p:cNvSpPr>
          <p:nvPr/>
        </p:nvSpPr>
        <p:spPr bwMode="auto">
          <a:xfrm>
            <a:off x="2135204" y="5131160"/>
            <a:ext cx="7921593" cy="79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ctr"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r>
              <a:rPr kumimoji="0" lang="en-US" sz="2000" b="0" i="0" u="none" strike="noStrike" kern="0" cap="none" spc="0" normalizeH="0" baseline="0" noProof="0">
                <a:ln>
                  <a:noFill/>
                </a:ln>
                <a:solidFill>
                  <a:schemeClr val="bg2"/>
                </a:solidFill>
                <a:effectLst/>
                <a:uLnTx/>
                <a:uFillTx/>
                <a:latin typeface="Poppins" panose="00000500000000000000" pitchFamily="2" charset="0"/>
                <a:ea typeface="Calibri" panose="020F0502020204030204" pitchFamily="34" charset="0"/>
                <a:cs typeface="Poppins" panose="00000500000000000000" pitchFamily="2" charset="0"/>
              </a:rPr>
              <a:t>…to have multiple ED visits and/or unplanned hospitalizations than those given correct dosing </a:t>
            </a:r>
          </a:p>
          <a:p>
            <a:pPr marL="342900" marR="0" lvl="0" indent="-342900" algn="ctr"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endParaRPr kumimoji="0" lang="en-US" sz="2000" b="0" i="0" u="none" strike="noStrike" kern="0" cap="none" spc="0" normalizeH="0" baseline="0" noProof="0">
              <a:ln>
                <a:noFill/>
              </a:ln>
              <a:solidFill>
                <a:schemeClr val="bg2"/>
              </a:solidFill>
              <a:effectLst/>
              <a:uLnTx/>
              <a:uFillTx/>
              <a:latin typeface="Poppins" panose="00000500000000000000" pitchFamily="2" charset="0"/>
              <a:cs typeface="Poppins" panose="00000500000000000000" pitchFamily="2" charset="0"/>
            </a:endParaRPr>
          </a:p>
        </p:txBody>
      </p:sp>
      <p:sp>
        <p:nvSpPr>
          <p:cNvPr id="7" name="Rectangle 6">
            <a:extLst>
              <a:ext uri="{FF2B5EF4-FFF2-40B4-BE49-F238E27FC236}">
                <a16:creationId xmlns:a16="http://schemas.microsoft.com/office/drawing/2014/main" id="{54AE8076-D4E4-A392-1F27-97EF7F9711AD}"/>
              </a:ext>
            </a:extLst>
          </p:cNvPr>
          <p:cNvSpPr>
            <a:spLocks noGrp="1" noRot="1" noMove="1" noResize="1" noEditPoints="1" noAdjustHandles="1" noChangeArrowheads="1" noChangeShapeType="1"/>
          </p:cNvSpPr>
          <p:nvPr/>
        </p:nvSpPr>
        <p:spPr>
          <a:xfrm>
            <a:off x="1818767" y="1567086"/>
            <a:ext cx="8554466" cy="1085850"/>
          </a:xfrm>
          <a:prstGeom prst="rect">
            <a:avLst/>
          </a:prstGeom>
          <a:solidFill>
            <a:schemeClr val="accent1"/>
          </a:solidFill>
          <a:ln w="25400" cap="flat" cmpd="sng" algn="ctr">
            <a:noFill/>
            <a:prstDash val="solid"/>
          </a:ln>
          <a:effectLst>
            <a:outerShdw blurRad="317500" dist="177800" dir="2700000" algn="tl" rotWithShape="0">
              <a:prstClr val="black">
                <a:alpha val="32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a:ln>
                  <a:noFill/>
                </a:ln>
                <a:solidFill>
                  <a:schemeClr val="bg2"/>
                </a:solidFill>
                <a:effectLst/>
                <a:uLnTx/>
                <a:uFillTx/>
                <a:latin typeface="Poppins" panose="00000500000000000000" pitchFamily="2" charset="0"/>
                <a:ea typeface="Calibri" panose="020F0502020204030204" pitchFamily="34" charset="0"/>
                <a:cs typeface="Poppins" panose="00000500000000000000" pitchFamily="2" charset="0"/>
              </a:rPr>
              <a:t>Having no rescue medication, or an inappropriate dose, </a:t>
            </a:r>
            <a:br>
              <a:rPr kumimoji="0" lang="en-US" sz="2000" b="0" i="0" u="none" strike="noStrike" kern="0" cap="none" spc="0" normalizeH="0" baseline="0" noProof="0">
                <a:ln>
                  <a:noFill/>
                </a:ln>
                <a:solidFill>
                  <a:schemeClr val="bg2"/>
                </a:solidFill>
                <a:effectLst/>
                <a:uLnTx/>
                <a:uFillTx/>
                <a:latin typeface="Poppins" panose="00000500000000000000" pitchFamily="2" charset="0"/>
                <a:ea typeface="Calibri" panose="020F0502020204030204" pitchFamily="34" charset="0"/>
                <a:cs typeface="Poppins" panose="00000500000000000000" pitchFamily="2" charset="0"/>
              </a:rPr>
            </a:br>
            <a:r>
              <a:rPr kumimoji="0" lang="en-US" sz="2000" b="0" i="0" u="none" strike="noStrike" kern="0" cap="none" spc="0" normalizeH="0" baseline="0" noProof="0">
                <a:ln>
                  <a:noFill/>
                </a:ln>
                <a:solidFill>
                  <a:schemeClr val="bg2"/>
                </a:solidFill>
                <a:effectLst/>
                <a:uLnTx/>
                <a:uFillTx/>
                <a:latin typeface="Poppins" panose="00000500000000000000" pitchFamily="2" charset="0"/>
                <a:ea typeface="Calibri" panose="020F0502020204030204" pitchFamily="34" charset="0"/>
                <a:cs typeface="Poppins" panose="00000500000000000000" pitchFamily="2" charset="0"/>
              </a:rPr>
              <a:t>is associated with increased ED utilization</a:t>
            </a:r>
          </a:p>
        </p:txBody>
      </p:sp>
      <p:sp>
        <p:nvSpPr>
          <p:cNvPr id="8" name="TextBox 7">
            <a:extLst>
              <a:ext uri="{FF2B5EF4-FFF2-40B4-BE49-F238E27FC236}">
                <a16:creationId xmlns:a16="http://schemas.microsoft.com/office/drawing/2014/main" id="{345D8868-9FA6-DFE9-AC58-C03B54523C16}"/>
              </a:ext>
            </a:extLst>
          </p:cNvPr>
          <p:cNvSpPr txBox="1">
            <a:spLocks noGrp="1" noRot="1" noMove="1" noResize="1" noEditPoints="1" noAdjustHandles="1" noChangeArrowheads="1" noChangeShapeType="1"/>
          </p:cNvSpPr>
          <p:nvPr/>
        </p:nvSpPr>
        <p:spPr bwMode="auto">
          <a:xfrm>
            <a:off x="2537182" y="3072721"/>
            <a:ext cx="7117636"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anchor="t">
            <a:spAutoFit/>
          </a:bodyPr>
          <a:lstStyle/>
          <a:p>
            <a:r>
              <a:rPr lang="en-US" sz="2000" b="0">
                <a:solidFill>
                  <a:schemeClr val="bg2"/>
                </a:solidFill>
                <a:latin typeface="Poppins" panose="00000500000000000000" pitchFamily="2" charset="0"/>
                <a:cs typeface="Poppins" panose="00000500000000000000" pitchFamily="2" charset="0"/>
              </a:rPr>
              <a:t>A retrospective database study of 120 pediatric patients with epilepsy showed that patients given no, or an inappropriate dose of, rescue medication are...</a:t>
            </a:r>
          </a:p>
        </p:txBody>
      </p:sp>
      <p:sp>
        <p:nvSpPr>
          <p:cNvPr id="9" name="TextBox 8">
            <a:extLst>
              <a:ext uri="{FF2B5EF4-FFF2-40B4-BE49-F238E27FC236}">
                <a16:creationId xmlns:a16="http://schemas.microsoft.com/office/drawing/2014/main" id="{6BFC5CC7-6863-EABE-62D6-0F0F94C73A69}"/>
              </a:ext>
            </a:extLst>
          </p:cNvPr>
          <p:cNvSpPr txBox="1">
            <a:spLocks noGrp="1" noRot="1" noMove="1" noResize="1" noEditPoints="1" noAdjustHandles="1" noChangeArrowheads="1" noChangeShapeType="1"/>
          </p:cNvSpPr>
          <p:nvPr/>
        </p:nvSpPr>
        <p:spPr bwMode="auto">
          <a:xfrm>
            <a:off x="4374157" y="4305681"/>
            <a:ext cx="538561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3600" i="1">
                <a:solidFill>
                  <a:schemeClr val="accent1">
                    <a:lumMod val="60000"/>
                    <a:lumOff val="40000"/>
                  </a:schemeClr>
                </a:solidFill>
                <a:latin typeface="Poppins" panose="00000500000000000000" pitchFamily="2" charset="0"/>
                <a:cs typeface="Poppins" panose="00000500000000000000" pitchFamily="2" charset="0"/>
              </a:rPr>
              <a:t>11x more likely</a:t>
            </a:r>
          </a:p>
        </p:txBody>
      </p:sp>
    </p:spTree>
    <p:extLst>
      <p:ext uri="{BB962C8B-B14F-4D97-AF65-F5344CB8AC3E}">
        <p14:creationId xmlns:p14="http://schemas.microsoft.com/office/powerpoint/2010/main" val="42802175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3E8C5-91DD-E331-E439-651EA0C2B3C3}"/>
              </a:ext>
            </a:extLst>
          </p:cNvPr>
          <p:cNvSpPr>
            <a:spLocks noGrp="1" noRot="1" noMove="1" noResize="1" noEditPoints="1" noAdjustHandles="1" noChangeArrowheads="1" noChangeShapeType="1"/>
          </p:cNvSpPr>
          <p:nvPr>
            <p:ph type="title"/>
          </p:nvPr>
        </p:nvSpPr>
        <p:spPr>
          <a:xfrm>
            <a:off x="231078" y="531006"/>
            <a:ext cx="11740260" cy="502445"/>
          </a:xfrm>
        </p:spPr>
        <p:txBody>
          <a:bodyPr/>
          <a:lstStyle/>
          <a:p>
            <a:r>
              <a:rPr lang="en-US" sz="3200" spc="0">
                <a:latin typeface="Times New Roman" panose="02020603050405020304" pitchFamily="18" charset="0"/>
                <a:cs typeface="Times New Roman" panose="02020603050405020304" pitchFamily="18" charset="0"/>
              </a:rPr>
              <a:t>Proper Use of Rescue Medication Reduces ED Visits</a:t>
            </a:r>
          </a:p>
        </p:txBody>
      </p:sp>
      <p:sp>
        <p:nvSpPr>
          <p:cNvPr id="4" name="Content Placeholder 3">
            <a:extLst>
              <a:ext uri="{FF2B5EF4-FFF2-40B4-BE49-F238E27FC236}">
                <a16:creationId xmlns:a16="http://schemas.microsoft.com/office/drawing/2014/main" id="{F3574DC9-4719-A181-2A0D-EC36EC3AFC8B}"/>
              </a:ext>
            </a:extLst>
          </p:cNvPr>
          <p:cNvSpPr>
            <a:spLocks noGrp="1" noRot="1" noMove="1" noResize="1" noEditPoints="1" noAdjustHandles="1" noChangeArrowheads="1" noChangeShapeType="1"/>
          </p:cNvSpPr>
          <p:nvPr>
            <p:ph sz="quarter" idx="10"/>
          </p:nvPr>
        </p:nvSpPr>
        <p:spPr/>
        <p:txBody>
          <a:bodyPr/>
          <a:lstStyle/>
          <a:p>
            <a:r>
              <a:rPr lang="en-US"/>
              <a:t>Dreifuss. N Engl J Med. 1998;338:1869. Kriel RL. </a:t>
            </a:r>
            <a:r>
              <a:rPr lang="en-US" err="1"/>
              <a:t>Pediatr</a:t>
            </a:r>
            <a:r>
              <a:rPr lang="en-US"/>
              <a:t> Neurol. 1991;7:13. Mitchell. Epilepsia. 1999;40:1610.</a:t>
            </a:r>
          </a:p>
        </p:txBody>
      </p:sp>
      <p:sp>
        <p:nvSpPr>
          <p:cNvPr id="5" name="Rectangle: Rounded Corners 4">
            <a:extLst>
              <a:ext uri="{FF2B5EF4-FFF2-40B4-BE49-F238E27FC236}">
                <a16:creationId xmlns:a16="http://schemas.microsoft.com/office/drawing/2014/main" id="{AEF873A9-053B-562B-9431-5178FE3A0F24}"/>
              </a:ext>
            </a:extLst>
          </p:cNvPr>
          <p:cNvSpPr>
            <a:spLocks noGrp="1" noRot="1" noMove="1" noResize="1" noEditPoints="1" noAdjustHandles="1" noChangeArrowheads="1" noChangeShapeType="1"/>
          </p:cNvSpPr>
          <p:nvPr/>
        </p:nvSpPr>
        <p:spPr bwMode="auto">
          <a:xfrm>
            <a:off x="717549" y="1192583"/>
            <a:ext cx="10788651" cy="2236417"/>
          </a:xfrm>
          <a:prstGeom prst="roundRect">
            <a:avLst>
              <a:gd name="adj" fmla="val 4223"/>
            </a:avLst>
          </a:prstGeom>
          <a:solidFill>
            <a:schemeClr val="tx2"/>
          </a:solidFill>
          <a:ln w="0">
            <a:noFill/>
            <a:miter lim="800000"/>
            <a:headEnd/>
            <a:tailEnd/>
          </a:ln>
        </p:spPr>
        <p:txBody>
          <a:bodyPr rtlCol="0" anchor="b"/>
          <a:lstStyle/>
          <a:p>
            <a:pPr marL="0" marR="0" lvl="0" indent="0" algn="ctr" defTabSz="914400" eaLnBrk="1" fontAlgn="auto"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a:ln>
                <a:noFill/>
              </a:ln>
              <a:solidFill>
                <a:srgbClr val="FFFFFF"/>
              </a:solidFill>
              <a:effectLst/>
              <a:uLnTx/>
              <a:uFillTx/>
              <a:latin typeface="Poppins" panose="00000500000000000000" pitchFamily="2" charset="0"/>
              <a:cs typeface="Poppins" panose="00000500000000000000" pitchFamily="2" charset="0"/>
            </a:endParaRPr>
          </a:p>
        </p:txBody>
      </p:sp>
      <p:sp>
        <p:nvSpPr>
          <p:cNvPr id="6" name="TextBox 5">
            <a:extLst>
              <a:ext uri="{FF2B5EF4-FFF2-40B4-BE49-F238E27FC236}">
                <a16:creationId xmlns:a16="http://schemas.microsoft.com/office/drawing/2014/main" id="{F295A0E3-1827-0CFA-8649-3378FC46DE6C}"/>
              </a:ext>
            </a:extLst>
          </p:cNvPr>
          <p:cNvSpPr txBox="1">
            <a:spLocks noGrp="1" noRot="1" noMove="1" noResize="1" noEditPoints="1" noAdjustHandles="1" noChangeArrowheads="1" noChangeShapeType="1"/>
          </p:cNvSpPr>
          <p:nvPr/>
        </p:nvSpPr>
        <p:spPr bwMode="auto">
          <a:xfrm>
            <a:off x="3491352" y="1287705"/>
            <a:ext cx="492980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spcBef>
                <a:spcPct val="50000"/>
              </a:spcBef>
            </a:pPr>
            <a:r>
              <a:rPr lang="en-US" sz="2800">
                <a:solidFill>
                  <a:srgbClr val="000000"/>
                </a:solidFill>
                <a:latin typeface="Poppins" panose="00000500000000000000" pitchFamily="2" charset="0"/>
                <a:cs typeface="Poppins" panose="00000500000000000000" pitchFamily="2" charset="0"/>
              </a:rPr>
              <a:t>A survey study reported:</a:t>
            </a:r>
            <a:endParaRPr lang="en-US" sz="1600" b="0">
              <a:solidFill>
                <a:srgbClr val="000000"/>
              </a:solidFill>
              <a:latin typeface="Poppins" panose="00000500000000000000" pitchFamily="2" charset="0"/>
              <a:cs typeface="Poppins" panose="00000500000000000000" pitchFamily="2" charset="0"/>
            </a:endParaRPr>
          </a:p>
        </p:txBody>
      </p:sp>
      <p:sp>
        <p:nvSpPr>
          <p:cNvPr id="7" name="TextBox 6">
            <a:extLst>
              <a:ext uri="{FF2B5EF4-FFF2-40B4-BE49-F238E27FC236}">
                <a16:creationId xmlns:a16="http://schemas.microsoft.com/office/drawing/2014/main" id="{F9875C92-C70F-EFD6-960B-2FAAE5547842}"/>
              </a:ext>
            </a:extLst>
          </p:cNvPr>
          <p:cNvSpPr txBox="1">
            <a:spLocks noGrp="1" noRot="1" noMove="1" noResize="1" noEditPoints="1" noAdjustHandles="1" noChangeArrowheads="1" noChangeShapeType="1"/>
          </p:cNvSpPr>
          <p:nvPr/>
        </p:nvSpPr>
        <p:spPr bwMode="auto">
          <a:xfrm>
            <a:off x="3840978" y="1900156"/>
            <a:ext cx="6896986"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spcBef>
                <a:spcPct val="50000"/>
              </a:spcBef>
            </a:pPr>
            <a:r>
              <a:rPr lang="en-US" sz="2400" b="0">
                <a:solidFill>
                  <a:srgbClr val="000000"/>
                </a:solidFill>
                <a:latin typeface="Poppins" panose="00000500000000000000" pitchFamily="2" charset="0"/>
                <a:ea typeface="Calibri"/>
                <a:cs typeface="Poppins" panose="00000500000000000000" pitchFamily="2" charset="0"/>
              </a:rPr>
              <a:t>…after families received training for at-home use of rectally administered diazepam for children with a history of severe seizures </a:t>
            </a:r>
            <a:endParaRPr lang="en-US" sz="1600" b="0">
              <a:solidFill>
                <a:srgbClr val="000000"/>
              </a:solidFill>
              <a:latin typeface="Poppins" panose="00000500000000000000" pitchFamily="2" charset="0"/>
              <a:cs typeface="Poppins" panose="00000500000000000000" pitchFamily="2" charset="0"/>
            </a:endParaRPr>
          </a:p>
        </p:txBody>
      </p:sp>
      <p:graphicFrame>
        <p:nvGraphicFramePr>
          <p:cNvPr id="8" name="Chart 7">
            <a:extLst>
              <a:ext uri="{FF2B5EF4-FFF2-40B4-BE49-F238E27FC236}">
                <a16:creationId xmlns:a16="http://schemas.microsoft.com/office/drawing/2014/main" id="{DB6751B1-E3C3-0607-A7B3-FDB684DF7D6B}"/>
              </a:ext>
            </a:extLst>
          </p:cNvPr>
          <p:cNvGraphicFramePr>
            <a:graphicFrameLocks noGrp="1" noDrilldown="1" noMove="1" noResize="1"/>
          </p:cNvGraphicFramePr>
          <p:nvPr>
            <p:extLst>
              <p:ext uri="{D42A27DB-BD31-4B8C-83A1-F6EECF244321}">
                <p14:modId xmlns:p14="http://schemas.microsoft.com/office/powerpoint/2010/main" val="1636163837"/>
              </p:ext>
            </p:extLst>
          </p:nvPr>
        </p:nvGraphicFramePr>
        <p:xfrm>
          <a:off x="228600" y="1082908"/>
          <a:ext cx="4375611" cy="2487294"/>
        </p:xfrm>
        <a:graphic>
          <a:graphicData uri="http://schemas.openxmlformats.org/drawingml/2006/chart">
            <c:chart xmlns:c="http://schemas.openxmlformats.org/drawingml/2006/chart" xmlns:r="http://schemas.openxmlformats.org/officeDocument/2006/relationships" r:id="rId3"/>
          </a:graphicData>
        </a:graphic>
      </p:graphicFrame>
      <p:sp>
        <p:nvSpPr>
          <p:cNvPr id="9" name="Arrow: Down 8">
            <a:extLst>
              <a:ext uri="{FF2B5EF4-FFF2-40B4-BE49-F238E27FC236}">
                <a16:creationId xmlns:a16="http://schemas.microsoft.com/office/drawing/2014/main" id="{361481BE-868F-F602-4227-14271F06640D}"/>
              </a:ext>
            </a:extLst>
          </p:cNvPr>
          <p:cNvSpPr>
            <a:spLocks noGrp="1" noRot="1" noMove="1" noResize="1" noEditPoints="1" noAdjustHandles="1" noChangeArrowheads="1" noChangeShapeType="1"/>
          </p:cNvSpPr>
          <p:nvPr/>
        </p:nvSpPr>
        <p:spPr bwMode="auto">
          <a:xfrm>
            <a:off x="1100784" y="1470418"/>
            <a:ext cx="414670" cy="1507390"/>
          </a:xfrm>
          <a:prstGeom prst="downArrow">
            <a:avLst/>
          </a:prstGeom>
          <a:solidFill>
            <a:schemeClr val="accent1"/>
          </a:solidFill>
          <a:ln w="0">
            <a:noFill/>
            <a:miter lim="800000"/>
            <a:headEnd/>
            <a:tailEnd/>
          </a:ln>
        </p:spPr>
        <p:txBody>
          <a:bodyPr rtlCol="0" anchor="b"/>
          <a:lstStyle/>
          <a:p>
            <a:pPr marL="0" marR="0" lvl="0" indent="0" algn="ctr" defTabSz="914400" eaLnBrk="1" fontAlgn="auto"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a:ln>
                <a:noFill/>
              </a:ln>
              <a:solidFill>
                <a:srgbClr val="FFFFFF"/>
              </a:solidFill>
              <a:effectLst/>
              <a:uLnTx/>
              <a:uFillTx/>
              <a:latin typeface="Poppins" panose="00000500000000000000" pitchFamily="2" charset="0"/>
              <a:cs typeface="Poppins" panose="00000500000000000000" pitchFamily="2" charset="0"/>
            </a:endParaRPr>
          </a:p>
        </p:txBody>
      </p:sp>
      <p:sp>
        <p:nvSpPr>
          <p:cNvPr id="10" name="Rectangle: Rounded Corners 9">
            <a:extLst>
              <a:ext uri="{FF2B5EF4-FFF2-40B4-BE49-F238E27FC236}">
                <a16:creationId xmlns:a16="http://schemas.microsoft.com/office/drawing/2014/main" id="{A6222D4A-EF7E-60EA-E9AF-FA616223ACA3}"/>
              </a:ext>
            </a:extLst>
          </p:cNvPr>
          <p:cNvSpPr>
            <a:spLocks noGrp="1" noRot="1" noMove="1" noResize="1" noEditPoints="1" noAdjustHandles="1" noChangeArrowheads="1" noChangeShapeType="1"/>
          </p:cNvSpPr>
          <p:nvPr/>
        </p:nvSpPr>
        <p:spPr bwMode="auto">
          <a:xfrm>
            <a:off x="717549" y="3679877"/>
            <a:ext cx="10788651" cy="2531663"/>
          </a:xfrm>
          <a:prstGeom prst="roundRect">
            <a:avLst>
              <a:gd name="adj" fmla="val 4889"/>
            </a:avLst>
          </a:prstGeom>
          <a:solidFill>
            <a:schemeClr val="bg2"/>
          </a:solidFill>
          <a:ln w="0">
            <a:noFill/>
            <a:miter lim="800000"/>
            <a:headEnd/>
            <a:tailEnd/>
          </a:ln>
        </p:spPr>
        <p:txBody>
          <a:bodyPr rtlCol="0" anchor="b"/>
          <a:lstStyle/>
          <a:p>
            <a:pPr marL="0" marR="0" lvl="0" indent="0" algn="ctr" defTabSz="914400" eaLnBrk="1" fontAlgn="auto"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a:ln>
                <a:noFill/>
              </a:ln>
              <a:solidFill>
                <a:srgbClr val="FFFFFF"/>
              </a:solidFill>
              <a:effectLst/>
              <a:uLnTx/>
              <a:uFillTx/>
              <a:latin typeface="Poppins" panose="00000500000000000000" pitchFamily="2" charset="0"/>
              <a:cs typeface="Poppins" panose="00000500000000000000" pitchFamily="2" charset="0"/>
            </a:endParaRPr>
          </a:p>
        </p:txBody>
      </p:sp>
      <p:sp>
        <p:nvSpPr>
          <p:cNvPr id="11" name="TextBox 10">
            <a:extLst>
              <a:ext uri="{FF2B5EF4-FFF2-40B4-BE49-F238E27FC236}">
                <a16:creationId xmlns:a16="http://schemas.microsoft.com/office/drawing/2014/main" id="{B81635BF-EEA0-F02C-E9B0-EBCC8F1AFE9A}"/>
              </a:ext>
            </a:extLst>
          </p:cNvPr>
          <p:cNvSpPr txBox="1">
            <a:spLocks noGrp="1" noRot="1" noMove="1" noResize="1" noEditPoints="1" noAdjustHandles="1" noChangeArrowheads="1" noChangeShapeType="1"/>
          </p:cNvSpPr>
          <p:nvPr/>
        </p:nvSpPr>
        <p:spPr bwMode="auto">
          <a:xfrm>
            <a:off x="3581079" y="3748748"/>
            <a:ext cx="524142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spcBef>
                <a:spcPct val="50000"/>
              </a:spcBef>
            </a:pPr>
            <a:r>
              <a:rPr lang="en-US" sz="2800">
                <a:solidFill>
                  <a:srgbClr val="000000"/>
                </a:solidFill>
                <a:latin typeface="Poppins" panose="00000500000000000000" pitchFamily="2" charset="0"/>
                <a:cs typeface="Poppins" panose="00000500000000000000" pitchFamily="2" charset="0"/>
              </a:rPr>
              <a:t>A prospective study found: </a:t>
            </a:r>
          </a:p>
        </p:txBody>
      </p:sp>
      <p:sp>
        <p:nvSpPr>
          <p:cNvPr id="12" name="TextBox 11">
            <a:extLst>
              <a:ext uri="{FF2B5EF4-FFF2-40B4-BE49-F238E27FC236}">
                <a16:creationId xmlns:a16="http://schemas.microsoft.com/office/drawing/2014/main" id="{26004719-C077-B8AC-B300-677EF48A4618}"/>
              </a:ext>
            </a:extLst>
          </p:cNvPr>
          <p:cNvSpPr txBox="1">
            <a:spLocks noGrp="1" noRot="1" noMove="1" noResize="1" noEditPoints="1" noAdjustHandles="1" noChangeArrowheads="1" noChangeShapeType="1"/>
          </p:cNvSpPr>
          <p:nvPr/>
        </p:nvSpPr>
        <p:spPr bwMode="auto">
          <a:xfrm>
            <a:off x="3840978" y="4297299"/>
            <a:ext cx="7533435" cy="16466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spcBef>
                <a:spcPts val="300"/>
              </a:spcBef>
            </a:pPr>
            <a:r>
              <a:rPr lang="en-US" sz="2400" b="0">
                <a:solidFill>
                  <a:srgbClr val="000000"/>
                </a:solidFill>
                <a:latin typeface="Poppins" panose="00000500000000000000" pitchFamily="2" charset="0"/>
                <a:ea typeface="Calibri"/>
                <a:cs typeface="Poppins" panose="00000500000000000000" pitchFamily="2" charset="0"/>
              </a:rPr>
              <a:t>…for 12 </a:t>
            </a:r>
            <a:r>
              <a:rPr lang="en-US" sz="2400" b="0" err="1">
                <a:solidFill>
                  <a:srgbClr val="000000"/>
                </a:solidFill>
                <a:latin typeface="Poppins" panose="00000500000000000000" pitchFamily="2" charset="0"/>
                <a:ea typeface="Calibri"/>
                <a:cs typeface="Poppins" panose="00000500000000000000" pitchFamily="2" charset="0"/>
              </a:rPr>
              <a:t>hr</a:t>
            </a:r>
            <a:r>
              <a:rPr lang="en-US" sz="2400" b="0">
                <a:solidFill>
                  <a:srgbClr val="000000"/>
                </a:solidFill>
                <a:latin typeface="Poppins" panose="00000500000000000000" pitchFamily="2" charset="0"/>
                <a:ea typeface="Calibri"/>
                <a:cs typeface="Poppins" panose="00000500000000000000" pitchFamily="2" charset="0"/>
              </a:rPr>
              <a:t> after diazepam rectal gel administration:</a:t>
            </a:r>
          </a:p>
          <a:p>
            <a:pPr marL="228600" indent="-228600">
              <a:spcBef>
                <a:spcPts val="300"/>
              </a:spcBef>
              <a:buSzPct val="75000"/>
              <a:buBlip>
                <a:blip r:embed="rId4">
                  <a:extLst>
                    <a:ext uri="{96DAC541-7B7A-43D3-8B79-37D633B846F1}">
                      <asvg:svgBlip xmlns:asvg="http://schemas.microsoft.com/office/drawing/2016/SVG/main" r:embed="rId5"/>
                    </a:ext>
                  </a:extLst>
                </a:blip>
              </a:buBlip>
            </a:pPr>
            <a:r>
              <a:rPr lang="en-US" sz="2400" b="0">
                <a:solidFill>
                  <a:srgbClr val="000000"/>
                </a:solidFill>
                <a:latin typeface="Poppins" panose="00000500000000000000" pitchFamily="2" charset="0"/>
                <a:ea typeface="Calibri"/>
                <a:cs typeface="Poppins" panose="00000500000000000000" pitchFamily="2" charset="0"/>
              </a:rPr>
              <a:t>Only 4% required ER treatment after 1st dose</a:t>
            </a:r>
          </a:p>
          <a:p>
            <a:pPr marL="228600" indent="-228600">
              <a:spcBef>
                <a:spcPts val="300"/>
              </a:spcBef>
              <a:buSzPct val="75000"/>
              <a:buBlip>
                <a:blip r:embed="rId4">
                  <a:extLst>
                    <a:ext uri="{96DAC541-7B7A-43D3-8B79-37D633B846F1}">
                      <asvg:svgBlip xmlns:asvg="http://schemas.microsoft.com/office/drawing/2016/SVG/main" r:embed="rId5"/>
                    </a:ext>
                  </a:extLst>
                </a:blip>
              </a:buBlip>
            </a:pPr>
            <a:r>
              <a:rPr lang="en-US" sz="2400" b="0">
                <a:solidFill>
                  <a:srgbClr val="000000"/>
                </a:solidFill>
                <a:latin typeface="Poppins" panose="00000500000000000000" pitchFamily="2" charset="0"/>
                <a:ea typeface="Calibri"/>
                <a:cs typeface="Poppins" panose="00000500000000000000" pitchFamily="2" charset="0"/>
              </a:rPr>
              <a:t>Only 3% after 2nd dose</a:t>
            </a:r>
          </a:p>
        </p:txBody>
      </p:sp>
      <p:graphicFrame>
        <p:nvGraphicFramePr>
          <p:cNvPr id="13" name="Chart 12">
            <a:extLst>
              <a:ext uri="{FF2B5EF4-FFF2-40B4-BE49-F238E27FC236}">
                <a16:creationId xmlns:a16="http://schemas.microsoft.com/office/drawing/2014/main" id="{80FCBBB6-750F-5D86-BB35-A6BFD7171CC8}"/>
              </a:ext>
            </a:extLst>
          </p:cNvPr>
          <p:cNvGraphicFramePr>
            <a:graphicFrameLocks noGrp="1" noDrilldown="1" noMove="1" noResize="1"/>
          </p:cNvGraphicFramePr>
          <p:nvPr>
            <p:extLst>
              <p:ext uri="{D42A27DB-BD31-4B8C-83A1-F6EECF244321}">
                <p14:modId xmlns:p14="http://schemas.microsoft.com/office/powerpoint/2010/main" val="3463586504"/>
              </p:ext>
            </p:extLst>
          </p:nvPr>
        </p:nvGraphicFramePr>
        <p:xfrm>
          <a:off x="408055" y="3767500"/>
          <a:ext cx="4196156" cy="1813453"/>
        </p:xfrm>
        <a:graphic>
          <a:graphicData uri="http://schemas.openxmlformats.org/drawingml/2006/chart">
            <c:chart xmlns:c="http://schemas.openxmlformats.org/drawingml/2006/chart" xmlns:r="http://schemas.openxmlformats.org/officeDocument/2006/relationships" r:id="rId6"/>
          </a:graphicData>
        </a:graphic>
      </p:graphicFrame>
      <p:sp>
        <p:nvSpPr>
          <p:cNvPr id="14" name="TextBox 13">
            <a:extLst>
              <a:ext uri="{FF2B5EF4-FFF2-40B4-BE49-F238E27FC236}">
                <a16:creationId xmlns:a16="http://schemas.microsoft.com/office/drawing/2014/main" id="{C74E7A54-BB57-9BDB-0267-4609E990E9D0}"/>
              </a:ext>
            </a:extLst>
          </p:cNvPr>
          <p:cNvSpPr txBox="1">
            <a:spLocks noGrp="1" noRot="1" noMove="1" noResize="1" noEditPoints="1" noAdjustHandles="1" noChangeArrowheads="1" noChangeShapeType="1"/>
          </p:cNvSpPr>
          <p:nvPr/>
        </p:nvSpPr>
        <p:spPr bwMode="auto">
          <a:xfrm>
            <a:off x="1511425" y="5557996"/>
            <a:ext cx="19552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2000">
                <a:solidFill>
                  <a:srgbClr val="000000"/>
                </a:solidFill>
                <a:latin typeface="Poppins" panose="00000500000000000000" pitchFamily="2" charset="0"/>
                <a:cs typeface="Poppins" panose="00000500000000000000" pitchFamily="2" charset="0"/>
              </a:rPr>
              <a:t>Seizure-free </a:t>
            </a:r>
          </a:p>
        </p:txBody>
      </p:sp>
    </p:spTree>
    <p:extLst>
      <p:ext uri="{BB962C8B-B14F-4D97-AF65-F5344CB8AC3E}">
        <p14:creationId xmlns:p14="http://schemas.microsoft.com/office/powerpoint/2010/main" val="29595084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CC5673-AB7A-BC78-E09F-6A4C5AEBF3BC}"/>
              </a:ext>
            </a:extLst>
          </p:cNvPr>
          <p:cNvSpPr>
            <a:spLocks noGrp="1" noRot="1" noMove="1" noResize="1" noEditPoints="1" noAdjustHandles="1" noChangeArrowheads="1" noChangeShapeType="1"/>
          </p:cNvSpPr>
          <p:nvPr>
            <p:ph type="title"/>
          </p:nvPr>
        </p:nvSpPr>
        <p:spPr>
          <a:xfrm>
            <a:off x="231078" y="260163"/>
            <a:ext cx="11740260" cy="1044132"/>
          </a:xfrm>
        </p:spPr>
        <p:txBody>
          <a:bodyPr/>
          <a:lstStyle/>
          <a:p>
            <a:r>
              <a:rPr lang="en-US" sz="3200" spc="0">
                <a:latin typeface="Times New Roman" panose="02020603050405020304" pitchFamily="18" charset="0"/>
                <a:cs typeface="Times New Roman" panose="02020603050405020304" pitchFamily="18" charset="0"/>
              </a:rPr>
              <a:t>Use of Rescue Medication for Seizure Clusters Is Associated With Improved Outcomes and Lower Costs</a:t>
            </a:r>
          </a:p>
        </p:txBody>
      </p:sp>
      <p:sp>
        <p:nvSpPr>
          <p:cNvPr id="4" name="Content Placeholder 3">
            <a:extLst>
              <a:ext uri="{FF2B5EF4-FFF2-40B4-BE49-F238E27FC236}">
                <a16:creationId xmlns:a16="http://schemas.microsoft.com/office/drawing/2014/main" id="{7C07E705-CA60-1C05-221B-C7EF4453FC26}"/>
              </a:ext>
            </a:extLst>
          </p:cNvPr>
          <p:cNvSpPr>
            <a:spLocks noGrp="1" noRot="1" noMove="1" noResize="1" noEditPoints="1" noAdjustHandles="1" noChangeArrowheads="1" noChangeShapeType="1"/>
          </p:cNvSpPr>
          <p:nvPr>
            <p:ph sz="quarter" idx="10"/>
          </p:nvPr>
        </p:nvSpPr>
        <p:spPr/>
        <p:txBody>
          <a:bodyPr/>
          <a:lstStyle/>
          <a:p>
            <a:r>
              <a:rPr lang="en-US"/>
              <a:t>Vazquez. Value Health. 2015;18:A289.</a:t>
            </a:r>
          </a:p>
        </p:txBody>
      </p:sp>
      <p:sp>
        <p:nvSpPr>
          <p:cNvPr id="5" name="Content Placeholder 3">
            <a:extLst>
              <a:ext uri="{FF2B5EF4-FFF2-40B4-BE49-F238E27FC236}">
                <a16:creationId xmlns:a16="http://schemas.microsoft.com/office/drawing/2014/main" id="{275A872A-80EC-941F-9B50-04B421B1F16B}"/>
              </a:ext>
            </a:extLst>
          </p:cNvPr>
          <p:cNvSpPr txBox="1">
            <a:spLocks noGrp="1" noRot="1" noMove="1" noResize="1" noEditPoints="1" noAdjustHandles="1" noChangeArrowheads="1" noChangeShapeType="1"/>
          </p:cNvSpPr>
          <p:nvPr/>
        </p:nvSpPr>
        <p:spPr bwMode="auto">
          <a:xfrm>
            <a:off x="6362362" y="1529018"/>
            <a:ext cx="5229570" cy="4665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18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9pPr>
          </a:lstStyle>
          <a:p>
            <a:pPr marL="0" indent="0" algn="ctr">
              <a:buFont typeface="Wingdings" panose="05000000000000000000" pitchFamily="2" charset="2"/>
              <a:buNone/>
            </a:pPr>
            <a:r>
              <a:rPr lang="en-US" sz="1400" b="1" kern="0">
                <a:latin typeface="Poppins" panose="00000500000000000000" pitchFamily="2" charset="0"/>
                <a:ea typeface="Calibri"/>
                <a:cs typeface="Poppins" panose="00000500000000000000" pitchFamily="2" charset="0"/>
              </a:rPr>
              <a:t>12-Mo Healthcare Costs Among </a:t>
            </a:r>
            <a:br>
              <a:rPr lang="en-US" sz="1400" b="1" kern="0">
                <a:latin typeface="Poppins" panose="00000500000000000000" pitchFamily="2" charset="0"/>
                <a:ea typeface="Calibri"/>
                <a:cs typeface="Poppins" panose="00000500000000000000" pitchFamily="2" charset="0"/>
              </a:rPr>
            </a:br>
            <a:r>
              <a:rPr lang="en-US" sz="1400" b="1" kern="0">
                <a:latin typeface="Poppins" panose="00000500000000000000" pitchFamily="2" charset="0"/>
                <a:ea typeface="Calibri"/>
                <a:cs typeface="Poppins" panose="00000500000000000000" pitchFamily="2" charset="0"/>
              </a:rPr>
              <a:t>Underutilizers and Utilizers </a:t>
            </a:r>
          </a:p>
        </p:txBody>
      </p:sp>
      <p:sp>
        <p:nvSpPr>
          <p:cNvPr id="6" name="Content Placeholder 2">
            <a:extLst>
              <a:ext uri="{FF2B5EF4-FFF2-40B4-BE49-F238E27FC236}">
                <a16:creationId xmlns:a16="http://schemas.microsoft.com/office/drawing/2014/main" id="{15134FD8-8FD1-789C-4DAE-919F8CD1A074}"/>
              </a:ext>
            </a:extLst>
          </p:cNvPr>
          <p:cNvSpPr txBox="1">
            <a:spLocks noGrp="1" noRot="1" noMove="1" noResize="1" noEditPoints="1" noAdjustHandles="1" noChangeArrowheads="1" noChangeShapeType="1"/>
          </p:cNvSpPr>
          <p:nvPr/>
        </p:nvSpPr>
        <p:spPr bwMode="auto">
          <a:xfrm>
            <a:off x="1288233" y="1510730"/>
            <a:ext cx="5732462" cy="467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9pPr>
          </a:lstStyle>
          <a:p>
            <a:pPr marL="0" marR="0" lvl="0" indent="0" algn="ctr"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r>
              <a:rPr kumimoji="0" lang="en-US" sz="1800" b="1" i="0" u="none" strike="noStrike" kern="0" cap="none" spc="0" normalizeH="0" baseline="0" noProof="0">
                <a:ln>
                  <a:noFill/>
                </a:ln>
                <a:solidFill>
                  <a:srgbClr val="000000"/>
                </a:solidFill>
                <a:effectLst/>
                <a:uLnTx/>
                <a:uFillTx/>
                <a:latin typeface="Poppins" panose="00000500000000000000" pitchFamily="2" charset="0"/>
                <a:cs typeface="Poppins" panose="00000500000000000000" pitchFamily="2" charset="0"/>
              </a:rPr>
              <a:t>Rescue Medication use Among </a:t>
            </a:r>
            <a:br>
              <a:rPr kumimoji="0" lang="en-US" sz="1800" b="1" i="0" u="none" strike="noStrike" kern="0" cap="none" spc="0" normalizeH="0" baseline="0" noProof="0">
                <a:ln>
                  <a:noFill/>
                </a:ln>
                <a:solidFill>
                  <a:srgbClr val="000000"/>
                </a:solidFill>
                <a:effectLst/>
                <a:uLnTx/>
                <a:uFillTx/>
                <a:latin typeface="Poppins" panose="00000500000000000000" pitchFamily="2" charset="0"/>
                <a:cs typeface="Poppins" panose="00000500000000000000" pitchFamily="2" charset="0"/>
              </a:rPr>
            </a:br>
            <a:r>
              <a:rPr kumimoji="0" lang="en-US" sz="1800" b="1" i="0" u="none" strike="noStrike" kern="0" cap="none" spc="0" normalizeH="0" baseline="0" noProof="0" err="1">
                <a:ln>
                  <a:noFill/>
                </a:ln>
                <a:solidFill>
                  <a:srgbClr val="000000"/>
                </a:solidFill>
                <a:effectLst/>
                <a:uLnTx/>
                <a:uFillTx/>
                <a:latin typeface="Poppins" panose="00000500000000000000" pitchFamily="2" charset="0"/>
                <a:cs typeface="Poppins" panose="00000500000000000000" pitchFamily="2" charset="0"/>
              </a:rPr>
              <a:t>Underutilizers</a:t>
            </a:r>
            <a:r>
              <a:rPr kumimoji="0" lang="en-US" sz="1800" b="1" i="0" u="none" strike="noStrike" kern="0" cap="none" spc="0" normalizeH="0" baseline="0" noProof="0">
                <a:ln>
                  <a:noFill/>
                </a:ln>
                <a:solidFill>
                  <a:srgbClr val="000000"/>
                </a:solidFill>
                <a:effectLst/>
                <a:uLnTx/>
                <a:uFillTx/>
                <a:latin typeface="Poppins" panose="00000500000000000000" pitchFamily="2" charset="0"/>
                <a:cs typeface="Poppins" panose="00000500000000000000" pitchFamily="2" charset="0"/>
              </a:rPr>
              <a:t> and Utilizers </a:t>
            </a:r>
          </a:p>
        </p:txBody>
      </p:sp>
      <p:sp>
        <p:nvSpPr>
          <p:cNvPr id="7" name="TextBox 6">
            <a:extLst>
              <a:ext uri="{FF2B5EF4-FFF2-40B4-BE49-F238E27FC236}">
                <a16:creationId xmlns:a16="http://schemas.microsoft.com/office/drawing/2014/main" id="{40F49C3F-11E0-E53C-8C2F-C0C0CE4E6B1B}"/>
              </a:ext>
            </a:extLst>
          </p:cNvPr>
          <p:cNvSpPr txBox="1">
            <a:spLocks noGrp="1" noRot="1" noMove="1" noResize="1" noEditPoints="1" noAdjustHandles="1" noChangeArrowheads="1" noChangeShapeType="1"/>
          </p:cNvSpPr>
          <p:nvPr/>
        </p:nvSpPr>
        <p:spPr bwMode="auto">
          <a:xfrm>
            <a:off x="231078" y="5459982"/>
            <a:ext cx="1174273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600">
                <a:solidFill>
                  <a:srgbClr val="000000"/>
                </a:solidFill>
                <a:latin typeface="Poppins" panose="00000500000000000000" pitchFamily="2" charset="0"/>
                <a:cs typeface="Poppins" panose="00000500000000000000" pitchFamily="2" charset="0"/>
              </a:rPr>
              <a:t>Utilizers</a:t>
            </a:r>
            <a:r>
              <a:rPr lang="en-US" sz="1600" b="0">
                <a:solidFill>
                  <a:srgbClr val="000000"/>
                </a:solidFill>
                <a:latin typeface="Poppins" panose="00000500000000000000" pitchFamily="2" charset="0"/>
                <a:cs typeface="Poppins" panose="00000500000000000000" pitchFamily="2" charset="0"/>
              </a:rPr>
              <a:t>: Consistently used rescue medications for every seizure cluster over 1-yr period </a:t>
            </a:r>
          </a:p>
          <a:p>
            <a:pPr>
              <a:spcBef>
                <a:spcPct val="50000"/>
              </a:spcBef>
            </a:pPr>
            <a:r>
              <a:rPr lang="en-US" sz="1600" err="1">
                <a:solidFill>
                  <a:srgbClr val="000000"/>
                </a:solidFill>
                <a:latin typeface="Poppins" panose="00000500000000000000" pitchFamily="2" charset="0"/>
                <a:cs typeface="Poppins" panose="00000500000000000000" pitchFamily="2" charset="0"/>
              </a:rPr>
              <a:t>Underutilizers</a:t>
            </a:r>
            <a:r>
              <a:rPr lang="en-US" sz="1600" b="0">
                <a:solidFill>
                  <a:srgbClr val="000000"/>
                </a:solidFill>
                <a:latin typeface="Poppins" panose="00000500000000000000" pitchFamily="2" charset="0"/>
                <a:cs typeface="Poppins" panose="00000500000000000000" pitchFamily="2" charset="0"/>
              </a:rPr>
              <a:t>: Not prescribed or failed to use rescue medication for at least 1 seizure cluster over 1-yr period</a:t>
            </a:r>
          </a:p>
        </p:txBody>
      </p:sp>
      <p:sp>
        <p:nvSpPr>
          <p:cNvPr id="8" name="TextBox 7">
            <a:extLst>
              <a:ext uri="{FF2B5EF4-FFF2-40B4-BE49-F238E27FC236}">
                <a16:creationId xmlns:a16="http://schemas.microsoft.com/office/drawing/2014/main" id="{21CD4F59-BA6A-37F4-7724-14902F87EF26}"/>
              </a:ext>
            </a:extLst>
          </p:cNvPr>
          <p:cNvSpPr txBox="1">
            <a:spLocks noGrp="1" noRot="1" noMove="1" noResize="1" noEditPoints="1" noAdjustHandles="1" noChangeArrowheads="1" noChangeShapeType="1"/>
          </p:cNvSpPr>
          <p:nvPr/>
        </p:nvSpPr>
        <p:spPr bwMode="auto">
          <a:xfrm>
            <a:off x="7377936" y="1510730"/>
            <a:ext cx="352583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a:solidFill>
                  <a:srgbClr val="000000"/>
                </a:solidFill>
                <a:latin typeface="Poppins" panose="00000500000000000000" pitchFamily="2" charset="0"/>
                <a:cs typeface="Poppins" panose="00000500000000000000" pitchFamily="2" charset="0"/>
              </a:rPr>
              <a:t>Rescue medication utilizers’ healthcare costs were</a:t>
            </a:r>
          </a:p>
        </p:txBody>
      </p:sp>
      <p:sp>
        <p:nvSpPr>
          <p:cNvPr id="9" name="TextBox 8">
            <a:extLst>
              <a:ext uri="{FF2B5EF4-FFF2-40B4-BE49-F238E27FC236}">
                <a16:creationId xmlns:a16="http://schemas.microsoft.com/office/drawing/2014/main" id="{8AC4F074-22BD-B2B4-CF84-C6EB475A7929}"/>
              </a:ext>
            </a:extLst>
          </p:cNvPr>
          <p:cNvSpPr txBox="1">
            <a:spLocks noGrp="1" noRot="1" noMove="1" noResize="1" noEditPoints="1" noAdjustHandles="1" noChangeArrowheads="1" noChangeShapeType="1"/>
          </p:cNvSpPr>
          <p:nvPr/>
        </p:nvSpPr>
        <p:spPr bwMode="auto">
          <a:xfrm>
            <a:off x="7679785" y="4938831"/>
            <a:ext cx="289864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a:solidFill>
                  <a:srgbClr val="000000"/>
                </a:solidFill>
                <a:latin typeface="Poppins" panose="00000500000000000000" pitchFamily="2" charset="0"/>
                <a:cs typeface="Poppins" panose="00000500000000000000" pitchFamily="2" charset="0"/>
              </a:rPr>
              <a:t>vs </a:t>
            </a:r>
            <a:r>
              <a:rPr lang="en-US" err="1">
                <a:solidFill>
                  <a:srgbClr val="000000"/>
                </a:solidFill>
                <a:latin typeface="Poppins" panose="00000500000000000000" pitchFamily="2" charset="0"/>
                <a:cs typeface="Poppins" panose="00000500000000000000" pitchFamily="2" charset="0"/>
              </a:rPr>
              <a:t>underutilizers</a:t>
            </a:r>
            <a:endParaRPr lang="en-US">
              <a:solidFill>
                <a:srgbClr val="000000"/>
              </a:solidFill>
              <a:latin typeface="Poppins" panose="00000500000000000000" pitchFamily="2" charset="0"/>
              <a:cs typeface="Poppins" panose="00000500000000000000" pitchFamily="2" charset="0"/>
            </a:endParaRPr>
          </a:p>
        </p:txBody>
      </p:sp>
      <p:grpSp>
        <p:nvGrpSpPr>
          <p:cNvPr id="10" name="Group 9">
            <a:extLst>
              <a:ext uri="{FF2B5EF4-FFF2-40B4-BE49-F238E27FC236}">
                <a16:creationId xmlns:a16="http://schemas.microsoft.com/office/drawing/2014/main" id="{36E812B8-2982-223E-1D65-3615F2EA4C17}"/>
              </a:ext>
            </a:extLst>
          </p:cNvPr>
          <p:cNvGrpSpPr>
            <a:grpSpLocks noGrp="1" noUngrp="1" noRot="1" noMove="1" noResize="1"/>
          </p:cNvGrpSpPr>
          <p:nvPr/>
        </p:nvGrpSpPr>
        <p:grpSpPr>
          <a:xfrm>
            <a:off x="7893350" y="2441075"/>
            <a:ext cx="2471518" cy="2465483"/>
            <a:chOff x="7996101" y="2823960"/>
            <a:chExt cx="2015544" cy="2010622"/>
          </a:xfrm>
          <a:solidFill>
            <a:srgbClr val="015873"/>
          </a:solidFill>
        </p:grpSpPr>
        <p:sp>
          <p:nvSpPr>
            <p:cNvPr id="11" name="Block Arc 10">
              <a:extLst>
                <a:ext uri="{FF2B5EF4-FFF2-40B4-BE49-F238E27FC236}">
                  <a16:creationId xmlns:a16="http://schemas.microsoft.com/office/drawing/2014/main" id="{AA273231-2728-2DAD-1C4A-61FD00B2292E}"/>
                </a:ext>
              </a:extLst>
            </p:cNvPr>
            <p:cNvSpPr>
              <a:spLocks noGrp="1" noRot="1" noMove="1" noResize="1" noEditPoints="1" noAdjustHandles="1" noChangeArrowheads="1" noChangeShapeType="1"/>
            </p:cNvSpPr>
            <p:nvPr/>
          </p:nvSpPr>
          <p:spPr bwMode="auto">
            <a:xfrm>
              <a:off x="7996101" y="2823960"/>
              <a:ext cx="2010550" cy="2010550"/>
            </a:xfrm>
            <a:prstGeom prst="blockArc">
              <a:avLst>
                <a:gd name="adj1" fmla="val 3252500"/>
                <a:gd name="adj2" fmla="val 3221341"/>
                <a:gd name="adj3" fmla="val 14269"/>
              </a:avLst>
            </a:prstGeom>
            <a:solidFill>
              <a:schemeClr val="accent6"/>
            </a:solidFill>
            <a:ln w="0">
              <a:solidFill>
                <a:srgbClr val="000000"/>
              </a:solidFill>
              <a:miter lim="800000"/>
              <a:headEnd/>
              <a:tailEnd/>
            </a:ln>
          </p:spPr>
          <p:txBody>
            <a:bodyPr rtlCol="0" anchor="b"/>
            <a:lstStyle/>
            <a:p>
              <a:pPr marL="0" marR="0" lvl="0" indent="0" algn="ctr" defTabSz="91440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0" cap="none" spc="0" normalizeH="0" baseline="0" noProof="0">
                <a:ln>
                  <a:noFill/>
                </a:ln>
                <a:solidFill>
                  <a:srgbClr val="FFFFFF"/>
                </a:solidFill>
                <a:effectLst/>
                <a:uLnTx/>
                <a:uFillTx/>
                <a:latin typeface="Poppins" panose="00000500000000000000" pitchFamily="2" charset="0"/>
                <a:cs typeface="Poppins" panose="00000500000000000000" pitchFamily="2" charset="0"/>
              </a:endParaRPr>
            </a:p>
          </p:txBody>
        </p:sp>
        <p:sp>
          <p:nvSpPr>
            <p:cNvPr id="12" name="Block Arc 11">
              <a:extLst>
                <a:ext uri="{FF2B5EF4-FFF2-40B4-BE49-F238E27FC236}">
                  <a16:creationId xmlns:a16="http://schemas.microsoft.com/office/drawing/2014/main" id="{F8FE8458-6117-A06A-5CDC-117F56C8D1CC}"/>
                </a:ext>
              </a:extLst>
            </p:cNvPr>
            <p:cNvSpPr>
              <a:spLocks noGrp="1" noRot="1" noMove="1" noResize="1" noEditPoints="1" noAdjustHandles="1" noChangeArrowheads="1" noChangeShapeType="1"/>
            </p:cNvSpPr>
            <p:nvPr/>
          </p:nvSpPr>
          <p:spPr bwMode="auto">
            <a:xfrm rot="755929">
              <a:off x="8005816" y="2828753"/>
              <a:ext cx="2005829" cy="2005829"/>
            </a:xfrm>
            <a:prstGeom prst="blockArc">
              <a:avLst>
                <a:gd name="adj1" fmla="val 14969119"/>
                <a:gd name="adj2" fmla="val 3221341"/>
                <a:gd name="adj3" fmla="val 14269"/>
              </a:avLst>
            </a:prstGeom>
            <a:solidFill>
              <a:srgbClr val="E1471D"/>
            </a:solidFill>
            <a:ln w="0">
              <a:solidFill>
                <a:srgbClr val="000000"/>
              </a:solidFill>
              <a:miter lim="800000"/>
              <a:headEnd/>
              <a:tailEnd/>
            </a:ln>
          </p:spPr>
          <p:txBody>
            <a:bodyPr rtlCol="0" anchor="b"/>
            <a:lstStyle/>
            <a:p>
              <a:pPr marL="0" marR="0" lvl="0" indent="0" algn="ctr" defTabSz="91440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0" cap="none" spc="0" normalizeH="0" baseline="0" noProof="0">
                <a:ln>
                  <a:noFill/>
                </a:ln>
                <a:solidFill>
                  <a:srgbClr val="FFFFFF"/>
                </a:solidFill>
                <a:effectLst/>
                <a:uLnTx/>
                <a:uFillTx/>
                <a:latin typeface="Poppins" panose="00000500000000000000" pitchFamily="2" charset="0"/>
                <a:cs typeface="Poppins" panose="00000500000000000000" pitchFamily="2" charset="0"/>
              </a:endParaRPr>
            </a:p>
          </p:txBody>
        </p:sp>
      </p:grpSp>
      <p:sp>
        <p:nvSpPr>
          <p:cNvPr id="13" name="TextBox 12">
            <a:extLst>
              <a:ext uri="{FF2B5EF4-FFF2-40B4-BE49-F238E27FC236}">
                <a16:creationId xmlns:a16="http://schemas.microsoft.com/office/drawing/2014/main" id="{97A2DEC6-CC22-5982-3A98-0ED659A7E0B3}"/>
              </a:ext>
            </a:extLst>
          </p:cNvPr>
          <p:cNvSpPr txBox="1">
            <a:spLocks noGrp="1" noRot="1" noMove="1" noResize="1" noEditPoints="1" noAdjustHandles="1" noChangeArrowheads="1" noChangeShapeType="1"/>
          </p:cNvSpPr>
          <p:nvPr/>
        </p:nvSpPr>
        <p:spPr bwMode="auto">
          <a:xfrm>
            <a:off x="8576946" y="3286582"/>
            <a:ext cx="105670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pPr>
            <a:r>
              <a:rPr lang="en-US" sz="2400">
                <a:solidFill>
                  <a:schemeClr val="accent1"/>
                </a:solidFill>
                <a:latin typeface="Poppins" panose="00000500000000000000" pitchFamily="2" charset="0"/>
                <a:cs typeface="Poppins" panose="00000500000000000000" pitchFamily="2" charset="0"/>
              </a:rPr>
              <a:t>~40%</a:t>
            </a:r>
            <a:br>
              <a:rPr lang="en-US" sz="2400">
                <a:solidFill>
                  <a:schemeClr val="accent1"/>
                </a:solidFill>
                <a:latin typeface="Poppins" panose="00000500000000000000" pitchFamily="2" charset="0"/>
                <a:cs typeface="Poppins" panose="00000500000000000000" pitchFamily="2" charset="0"/>
              </a:rPr>
            </a:br>
            <a:r>
              <a:rPr lang="en-US" sz="2400">
                <a:solidFill>
                  <a:schemeClr val="accent1"/>
                </a:solidFill>
                <a:latin typeface="Poppins" panose="00000500000000000000" pitchFamily="2" charset="0"/>
                <a:cs typeface="Poppins" panose="00000500000000000000" pitchFamily="2" charset="0"/>
              </a:rPr>
              <a:t>LESS</a:t>
            </a:r>
          </a:p>
        </p:txBody>
      </p:sp>
      <p:sp>
        <p:nvSpPr>
          <p:cNvPr id="14" name="Rectangle 13">
            <a:extLst>
              <a:ext uri="{FF2B5EF4-FFF2-40B4-BE49-F238E27FC236}">
                <a16:creationId xmlns:a16="http://schemas.microsoft.com/office/drawing/2014/main" id="{7E8D074E-EEA1-4B33-77BE-816F7F60A985}"/>
              </a:ext>
            </a:extLst>
          </p:cNvPr>
          <p:cNvSpPr>
            <a:spLocks noGrp="1" noRot="1" noMove="1" noResize="1" noEditPoints="1" noAdjustHandles="1" noChangeArrowheads="1" noChangeShapeType="1"/>
          </p:cNvSpPr>
          <p:nvPr/>
        </p:nvSpPr>
        <p:spPr bwMode="auto">
          <a:xfrm>
            <a:off x="5423857" y="2483862"/>
            <a:ext cx="162951" cy="187133"/>
          </a:xfrm>
          <a:prstGeom prst="rect">
            <a:avLst/>
          </a:prstGeom>
          <a:solidFill>
            <a:schemeClr val="accent6"/>
          </a:solidFill>
          <a:ln w="0">
            <a:solidFill>
              <a:srgbClr val="000000"/>
            </a:solidFill>
            <a:miter lim="800000"/>
            <a:headEnd/>
            <a:tailEnd/>
          </a:ln>
        </p:spPr>
        <p:txBody>
          <a:bodyPr rtlCol="0" anchor="b"/>
          <a:lstStyle/>
          <a:p>
            <a:pPr marL="0" marR="0" lvl="0" indent="0" algn="ctr" defTabSz="91440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0" cap="none" spc="0" normalizeH="0" baseline="0" noProof="0">
              <a:ln>
                <a:noFill/>
              </a:ln>
              <a:solidFill>
                <a:srgbClr val="FFFFFF"/>
              </a:solidFill>
              <a:effectLst/>
              <a:uLnTx/>
              <a:uFillTx/>
              <a:latin typeface="Poppins" panose="00000500000000000000" pitchFamily="2" charset="0"/>
              <a:cs typeface="Poppins" panose="00000500000000000000" pitchFamily="2" charset="0"/>
            </a:endParaRPr>
          </a:p>
        </p:txBody>
      </p:sp>
      <p:sp>
        <p:nvSpPr>
          <p:cNvPr id="15" name="Rectangle 14">
            <a:extLst>
              <a:ext uri="{FF2B5EF4-FFF2-40B4-BE49-F238E27FC236}">
                <a16:creationId xmlns:a16="http://schemas.microsoft.com/office/drawing/2014/main" id="{19A520A3-D238-657B-EAE8-D35B77815DDE}"/>
              </a:ext>
            </a:extLst>
          </p:cNvPr>
          <p:cNvSpPr>
            <a:spLocks noGrp="1" noRot="1" noMove="1" noResize="1" noEditPoints="1" noAdjustHandles="1" noChangeArrowheads="1" noChangeShapeType="1"/>
          </p:cNvSpPr>
          <p:nvPr/>
        </p:nvSpPr>
        <p:spPr bwMode="auto">
          <a:xfrm>
            <a:off x="5419724" y="2720535"/>
            <a:ext cx="167084" cy="185167"/>
          </a:xfrm>
          <a:prstGeom prst="rect">
            <a:avLst/>
          </a:prstGeom>
          <a:solidFill>
            <a:srgbClr val="E1471D"/>
          </a:solidFill>
          <a:ln w="0">
            <a:solidFill>
              <a:srgbClr val="000000"/>
            </a:solidFill>
            <a:miter lim="800000"/>
            <a:headEnd/>
            <a:tailEnd/>
          </a:ln>
        </p:spPr>
        <p:txBody>
          <a:bodyPr rtlCol="0" anchor="b"/>
          <a:lstStyle/>
          <a:p>
            <a:pPr marL="0" marR="0" lvl="0" indent="0" algn="ctr" defTabSz="91440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0" cap="none" spc="0" normalizeH="0" baseline="0" noProof="0">
              <a:ln>
                <a:noFill/>
              </a:ln>
              <a:solidFill>
                <a:srgbClr val="FFFFFF"/>
              </a:solidFill>
              <a:effectLst/>
              <a:uLnTx/>
              <a:uFillTx/>
              <a:latin typeface="Poppins" panose="00000500000000000000" pitchFamily="2" charset="0"/>
              <a:cs typeface="Poppins" panose="00000500000000000000" pitchFamily="2" charset="0"/>
            </a:endParaRPr>
          </a:p>
        </p:txBody>
      </p:sp>
      <p:sp>
        <p:nvSpPr>
          <p:cNvPr id="16" name="TextBox 15">
            <a:extLst>
              <a:ext uri="{FF2B5EF4-FFF2-40B4-BE49-F238E27FC236}">
                <a16:creationId xmlns:a16="http://schemas.microsoft.com/office/drawing/2014/main" id="{37498511-92B1-DB91-A877-E5ED7D0CCF10}"/>
              </a:ext>
            </a:extLst>
          </p:cNvPr>
          <p:cNvSpPr txBox="1">
            <a:spLocks noGrp="1" noRot="1" noMove="1" noResize="1" noEditPoints="1" noAdjustHandles="1" noChangeArrowheads="1" noChangeShapeType="1"/>
          </p:cNvSpPr>
          <p:nvPr/>
        </p:nvSpPr>
        <p:spPr bwMode="auto">
          <a:xfrm>
            <a:off x="5592236" y="2451723"/>
            <a:ext cx="13901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ct val="50000"/>
              </a:spcBef>
            </a:pPr>
            <a:r>
              <a:rPr lang="en-US" sz="1400" b="0" err="1">
                <a:solidFill>
                  <a:srgbClr val="000000"/>
                </a:solidFill>
                <a:latin typeface="Poppins" panose="00000500000000000000" pitchFamily="2" charset="0"/>
                <a:cs typeface="Poppins" panose="00000500000000000000" pitchFamily="2" charset="0"/>
              </a:rPr>
              <a:t>Underutilizers</a:t>
            </a:r>
            <a:br>
              <a:rPr lang="en-US" sz="1400" b="0">
                <a:solidFill>
                  <a:srgbClr val="000000"/>
                </a:solidFill>
                <a:latin typeface="Poppins" panose="00000500000000000000" pitchFamily="2" charset="0"/>
                <a:cs typeface="Poppins" panose="00000500000000000000" pitchFamily="2" charset="0"/>
              </a:rPr>
            </a:br>
            <a:r>
              <a:rPr lang="en-US" sz="1400" b="0">
                <a:solidFill>
                  <a:srgbClr val="000000"/>
                </a:solidFill>
                <a:latin typeface="Poppins" panose="00000500000000000000" pitchFamily="2" charset="0"/>
                <a:cs typeface="Poppins" panose="00000500000000000000" pitchFamily="2" charset="0"/>
              </a:rPr>
              <a:t>Utilizers</a:t>
            </a:r>
          </a:p>
        </p:txBody>
      </p:sp>
      <p:sp>
        <p:nvSpPr>
          <p:cNvPr id="17" name="Rectangle 16">
            <a:extLst>
              <a:ext uri="{FF2B5EF4-FFF2-40B4-BE49-F238E27FC236}">
                <a16:creationId xmlns:a16="http://schemas.microsoft.com/office/drawing/2014/main" id="{E6E2B338-EE08-DC55-6282-61F36202F5DE}"/>
              </a:ext>
            </a:extLst>
          </p:cNvPr>
          <p:cNvSpPr>
            <a:spLocks noGrp="1" noRot="1" noMove="1" noResize="1" noEditPoints="1" noAdjustHandles="1" noChangeArrowheads="1" noChangeShapeType="1"/>
          </p:cNvSpPr>
          <p:nvPr/>
        </p:nvSpPr>
        <p:spPr bwMode="auto">
          <a:xfrm>
            <a:off x="1720566" y="4164604"/>
            <a:ext cx="519616" cy="705670"/>
          </a:xfrm>
          <a:prstGeom prst="rect">
            <a:avLst/>
          </a:prstGeom>
          <a:solidFill>
            <a:schemeClr val="accent6"/>
          </a:solidFill>
          <a:ln w="0">
            <a:solidFill>
              <a:srgbClr val="000000"/>
            </a:solidFill>
            <a:miter lim="800000"/>
            <a:headEnd/>
            <a:tailEnd/>
          </a:ln>
        </p:spPr>
        <p:txBody>
          <a:bodyPr rtlCol="0" anchor="b"/>
          <a:lstStyle/>
          <a:p>
            <a:pPr marL="0" marR="0" lvl="0" indent="0" algn="ctr" defTabSz="914400" eaLnBrk="1" fontAlgn="auto" latinLnBrk="0" hangingPunct="1">
              <a:lnSpc>
                <a:spcPct val="100000"/>
              </a:lnSpc>
              <a:spcBef>
                <a:spcPct val="35000"/>
              </a:spcBef>
              <a:spcAft>
                <a:spcPct val="25000"/>
              </a:spcAft>
              <a:buClr>
                <a:srgbClr val="015873"/>
              </a:buClr>
              <a:buSzTx/>
              <a:buFontTx/>
              <a:buNone/>
              <a:tabLst/>
              <a:defRPr/>
            </a:pPr>
            <a:endParaRPr kumimoji="0" lang="en-US" sz="1100" b="0" i="0" u="none" strike="noStrike" kern="0" cap="none" spc="0" normalizeH="0" baseline="0" noProof="0">
              <a:ln>
                <a:noFill/>
              </a:ln>
              <a:solidFill>
                <a:srgbClr val="FFFFFF"/>
              </a:solidFill>
              <a:effectLst/>
              <a:uLnTx/>
              <a:uFillTx/>
              <a:latin typeface="Poppins" panose="00000500000000000000" pitchFamily="2" charset="0"/>
              <a:cs typeface="Poppins" panose="00000500000000000000" pitchFamily="2" charset="0"/>
            </a:endParaRPr>
          </a:p>
        </p:txBody>
      </p:sp>
      <p:sp>
        <p:nvSpPr>
          <p:cNvPr id="18" name="Rectangle 17">
            <a:extLst>
              <a:ext uri="{FF2B5EF4-FFF2-40B4-BE49-F238E27FC236}">
                <a16:creationId xmlns:a16="http://schemas.microsoft.com/office/drawing/2014/main" id="{4B232CEB-1ADA-7589-1144-A3A3FDFBC3A7}"/>
              </a:ext>
            </a:extLst>
          </p:cNvPr>
          <p:cNvSpPr>
            <a:spLocks noGrp="1" noRot="1" noMove="1" noResize="1" noEditPoints="1" noAdjustHandles="1" noChangeArrowheads="1" noChangeShapeType="1"/>
          </p:cNvSpPr>
          <p:nvPr/>
        </p:nvSpPr>
        <p:spPr bwMode="auto">
          <a:xfrm>
            <a:off x="3632484" y="3218935"/>
            <a:ext cx="519616" cy="1661829"/>
          </a:xfrm>
          <a:prstGeom prst="rect">
            <a:avLst/>
          </a:prstGeom>
          <a:solidFill>
            <a:schemeClr val="accent6"/>
          </a:solidFill>
          <a:ln w="0">
            <a:solidFill>
              <a:srgbClr val="000000"/>
            </a:solidFill>
            <a:miter lim="800000"/>
            <a:headEnd/>
            <a:tailEnd/>
          </a:ln>
        </p:spPr>
        <p:txBody>
          <a:bodyPr rtlCol="0" anchor="b"/>
          <a:lstStyle/>
          <a:p>
            <a:pPr marL="0" marR="0" lvl="0" indent="0" algn="ctr" defTabSz="914400" eaLnBrk="1" fontAlgn="auto" latinLnBrk="0" hangingPunct="1">
              <a:lnSpc>
                <a:spcPct val="100000"/>
              </a:lnSpc>
              <a:spcBef>
                <a:spcPct val="35000"/>
              </a:spcBef>
              <a:spcAft>
                <a:spcPct val="25000"/>
              </a:spcAft>
              <a:buClr>
                <a:srgbClr val="015873"/>
              </a:buClr>
              <a:buSzTx/>
              <a:buFontTx/>
              <a:buNone/>
              <a:tabLst/>
              <a:defRPr/>
            </a:pPr>
            <a:endParaRPr kumimoji="0" lang="en-US" sz="1100" b="0" i="0" u="none" strike="noStrike" kern="0" cap="none" spc="0" normalizeH="0" baseline="0" noProof="0">
              <a:ln>
                <a:noFill/>
              </a:ln>
              <a:solidFill>
                <a:srgbClr val="FFFFFF"/>
              </a:solidFill>
              <a:effectLst/>
              <a:uLnTx/>
              <a:uFillTx/>
              <a:latin typeface="Poppins" panose="00000500000000000000" pitchFamily="2" charset="0"/>
              <a:cs typeface="Poppins" panose="00000500000000000000" pitchFamily="2" charset="0"/>
            </a:endParaRPr>
          </a:p>
        </p:txBody>
      </p:sp>
      <p:sp>
        <p:nvSpPr>
          <p:cNvPr id="19" name="Rectangle 18">
            <a:extLst>
              <a:ext uri="{FF2B5EF4-FFF2-40B4-BE49-F238E27FC236}">
                <a16:creationId xmlns:a16="http://schemas.microsoft.com/office/drawing/2014/main" id="{A9408A8F-D5F5-F88C-D347-29827537C180}"/>
              </a:ext>
            </a:extLst>
          </p:cNvPr>
          <p:cNvSpPr>
            <a:spLocks noGrp="1" noRot="1" noMove="1" noResize="1" noEditPoints="1" noAdjustHandles="1" noChangeArrowheads="1" noChangeShapeType="1"/>
          </p:cNvSpPr>
          <p:nvPr/>
        </p:nvSpPr>
        <p:spPr bwMode="auto">
          <a:xfrm>
            <a:off x="5414553" y="3676574"/>
            <a:ext cx="519616" cy="1199114"/>
          </a:xfrm>
          <a:prstGeom prst="rect">
            <a:avLst/>
          </a:prstGeom>
          <a:solidFill>
            <a:schemeClr val="accent6"/>
          </a:solidFill>
          <a:ln w="0">
            <a:solidFill>
              <a:srgbClr val="000000"/>
            </a:solidFill>
            <a:miter lim="800000"/>
            <a:headEnd/>
            <a:tailEnd/>
          </a:ln>
        </p:spPr>
        <p:txBody>
          <a:bodyPr rtlCol="0" anchor="b"/>
          <a:lstStyle/>
          <a:p>
            <a:pPr marL="0" marR="0" lvl="0" indent="0" algn="ctr" defTabSz="914400" eaLnBrk="1" fontAlgn="auto" latinLnBrk="0" hangingPunct="1">
              <a:lnSpc>
                <a:spcPct val="100000"/>
              </a:lnSpc>
              <a:spcBef>
                <a:spcPct val="35000"/>
              </a:spcBef>
              <a:spcAft>
                <a:spcPct val="25000"/>
              </a:spcAft>
              <a:buClr>
                <a:srgbClr val="015873"/>
              </a:buClr>
              <a:buSzTx/>
              <a:buFontTx/>
              <a:buNone/>
              <a:tabLst/>
              <a:defRPr/>
            </a:pPr>
            <a:endParaRPr kumimoji="0" lang="en-US" sz="1100" b="0" i="0" u="none" strike="noStrike" kern="0" cap="none" spc="0" normalizeH="0" baseline="0" noProof="0">
              <a:ln>
                <a:noFill/>
              </a:ln>
              <a:solidFill>
                <a:srgbClr val="FFFFFF"/>
              </a:solidFill>
              <a:effectLst/>
              <a:uLnTx/>
              <a:uFillTx/>
              <a:latin typeface="Poppins" panose="00000500000000000000" pitchFamily="2" charset="0"/>
              <a:cs typeface="Poppins" panose="00000500000000000000" pitchFamily="2" charset="0"/>
            </a:endParaRPr>
          </a:p>
        </p:txBody>
      </p:sp>
      <p:sp>
        <p:nvSpPr>
          <p:cNvPr id="20" name="Rectangle 19">
            <a:extLst>
              <a:ext uri="{FF2B5EF4-FFF2-40B4-BE49-F238E27FC236}">
                <a16:creationId xmlns:a16="http://schemas.microsoft.com/office/drawing/2014/main" id="{EFC88933-CA0C-985E-98B5-8E7B8BC211D8}"/>
              </a:ext>
            </a:extLst>
          </p:cNvPr>
          <p:cNvSpPr>
            <a:spLocks noGrp="1" noRot="1" noMove="1" noResize="1" noEditPoints="1" noAdjustHandles="1" noChangeArrowheads="1" noChangeShapeType="1"/>
          </p:cNvSpPr>
          <p:nvPr/>
        </p:nvSpPr>
        <p:spPr bwMode="auto">
          <a:xfrm>
            <a:off x="2236823" y="4448050"/>
            <a:ext cx="519616" cy="419079"/>
          </a:xfrm>
          <a:prstGeom prst="rect">
            <a:avLst/>
          </a:prstGeom>
          <a:solidFill>
            <a:srgbClr val="E1471D"/>
          </a:solidFill>
          <a:ln w="0">
            <a:solidFill>
              <a:srgbClr val="000000"/>
            </a:solidFill>
            <a:miter lim="800000"/>
            <a:headEnd/>
            <a:tailEnd/>
          </a:ln>
        </p:spPr>
        <p:txBody>
          <a:bodyPr rtlCol="0" anchor="b"/>
          <a:lstStyle/>
          <a:p>
            <a:pPr marL="0" marR="0" lvl="0" indent="0" algn="ctr" defTabSz="914400" eaLnBrk="1" fontAlgn="auto" latinLnBrk="0" hangingPunct="1">
              <a:lnSpc>
                <a:spcPct val="100000"/>
              </a:lnSpc>
              <a:spcBef>
                <a:spcPct val="35000"/>
              </a:spcBef>
              <a:spcAft>
                <a:spcPct val="25000"/>
              </a:spcAft>
              <a:buClr>
                <a:srgbClr val="015873"/>
              </a:buClr>
              <a:buSzTx/>
              <a:buFontTx/>
              <a:buNone/>
              <a:tabLst/>
              <a:defRPr/>
            </a:pPr>
            <a:endParaRPr kumimoji="0" lang="en-US" sz="1100" b="0" i="0" u="none" strike="noStrike" kern="0" cap="none" spc="0" normalizeH="0" baseline="0" noProof="0">
              <a:ln>
                <a:noFill/>
              </a:ln>
              <a:solidFill>
                <a:srgbClr val="FFFFFF"/>
              </a:solidFill>
              <a:effectLst/>
              <a:uLnTx/>
              <a:uFillTx/>
              <a:latin typeface="Poppins" panose="00000500000000000000" pitchFamily="2" charset="0"/>
              <a:cs typeface="Poppins" panose="00000500000000000000" pitchFamily="2" charset="0"/>
            </a:endParaRPr>
          </a:p>
        </p:txBody>
      </p:sp>
      <p:sp>
        <p:nvSpPr>
          <p:cNvPr id="21" name="Rectangle 20">
            <a:extLst>
              <a:ext uri="{FF2B5EF4-FFF2-40B4-BE49-F238E27FC236}">
                <a16:creationId xmlns:a16="http://schemas.microsoft.com/office/drawing/2014/main" id="{C2D5266B-17C8-AEE5-E24C-8987B00535D9}"/>
              </a:ext>
            </a:extLst>
          </p:cNvPr>
          <p:cNvSpPr>
            <a:spLocks noGrp="1" noRot="1" noMove="1" noResize="1" noEditPoints="1" noAdjustHandles="1" noChangeArrowheads="1" noChangeShapeType="1"/>
          </p:cNvSpPr>
          <p:nvPr/>
        </p:nvSpPr>
        <p:spPr bwMode="auto">
          <a:xfrm>
            <a:off x="4153946" y="3538377"/>
            <a:ext cx="519616" cy="1338843"/>
          </a:xfrm>
          <a:prstGeom prst="rect">
            <a:avLst/>
          </a:prstGeom>
          <a:solidFill>
            <a:srgbClr val="E1471D"/>
          </a:solidFill>
          <a:ln w="0">
            <a:solidFill>
              <a:srgbClr val="000000"/>
            </a:solidFill>
            <a:miter lim="800000"/>
            <a:headEnd/>
            <a:tailEnd/>
          </a:ln>
        </p:spPr>
        <p:txBody>
          <a:bodyPr rtlCol="0" anchor="b"/>
          <a:lstStyle/>
          <a:p>
            <a:pPr marL="0" marR="0" lvl="0" indent="0" algn="ctr" defTabSz="914400" eaLnBrk="1" fontAlgn="auto" latinLnBrk="0" hangingPunct="1">
              <a:lnSpc>
                <a:spcPct val="100000"/>
              </a:lnSpc>
              <a:spcBef>
                <a:spcPct val="35000"/>
              </a:spcBef>
              <a:spcAft>
                <a:spcPct val="25000"/>
              </a:spcAft>
              <a:buClr>
                <a:srgbClr val="015873"/>
              </a:buClr>
              <a:buSzTx/>
              <a:buFontTx/>
              <a:buNone/>
              <a:tabLst/>
              <a:defRPr/>
            </a:pPr>
            <a:endParaRPr kumimoji="0" lang="en-US" sz="1100" b="0" i="0" u="none" strike="noStrike" kern="0" cap="none" spc="0" normalizeH="0" baseline="0" noProof="0">
              <a:ln>
                <a:noFill/>
              </a:ln>
              <a:solidFill>
                <a:srgbClr val="FFFFFF"/>
              </a:solidFill>
              <a:effectLst/>
              <a:uLnTx/>
              <a:uFillTx/>
              <a:latin typeface="Poppins" panose="00000500000000000000" pitchFamily="2" charset="0"/>
              <a:cs typeface="Poppins" panose="00000500000000000000" pitchFamily="2" charset="0"/>
            </a:endParaRPr>
          </a:p>
        </p:txBody>
      </p:sp>
      <p:sp>
        <p:nvSpPr>
          <p:cNvPr id="22" name="Rectangle 21">
            <a:extLst>
              <a:ext uri="{FF2B5EF4-FFF2-40B4-BE49-F238E27FC236}">
                <a16:creationId xmlns:a16="http://schemas.microsoft.com/office/drawing/2014/main" id="{D7FC07BF-948B-F6D9-F111-85AB510E8BA3}"/>
              </a:ext>
            </a:extLst>
          </p:cNvPr>
          <p:cNvSpPr>
            <a:spLocks noGrp="1" noRot="1" noMove="1" noResize="1" noEditPoints="1" noAdjustHandles="1" noChangeArrowheads="1" noChangeShapeType="1"/>
          </p:cNvSpPr>
          <p:nvPr/>
        </p:nvSpPr>
        <p:spPr bwMode="auto">
          <a:xfrm>
            <a:off x="5942578" y="4113790"/>
            <a:ext cx="519616" cy="757048"/>
          </a:xfrm>
          <a:prstGeom prst="rect">
            <a:avLst/>
          </a:prstGeom>
          <a:solidFill>
            <a:srgbClr val="E1471D"/>
          </a:solidFill>
          <a:ln w="0">
            <a:solidFill>
              <a:srgbClr val="000000"/>
            </a:solidFill>
            <a:miter lim="800000"/>
            <a:headEnd/>
            <a:tailEnd/>
          </a:ln>
        </p:spPr>
        <p:txBody>
          <a:bodyPr rtlCol="0" anchor="b"/>
          <a:lstStyle/>
          <a:p>
            <a:pPr marL="0" marR="0" lvl="0" indent="0" algn="ctr" defTabSz="914400" eaLnBrk="1" fontAlgn="auto" latinLnBrk="0" hangingPunct="1">
              <a:lnSpc>
                <a:spcPct val="100000"/>
              </a:lnSpc>
              <a:spcBef>
                <a:spcPct val="35000"/>
              </a:spcBef>
              <a:spcAft>
                <a:spcPct val="25000"/>
              </a:spcAft>
              <a:buClr>
                <a:srgbClr val="015873"/>
              </a:buClr>
              <a:buSzTx/>
              <a:buFontTx/>
              <a:buNone/>
              <a:tabLst/>
              <a:defRPr/>
            </a:pPr>
            <a:endParaRPr kumimoji="0" lang="en-US" sz="1100" b="0" i="0" u="none" strike="noStrike" kern="0" cap="none" spc="0" normalizeH="0" baseline="0" noProof="0">
              <a:ln>
                <a:noFill/>
              </a:ln>
              <a:solidFill>
                <a:srgbClr val="FFFFFF"/>
              </a:solidFill>
              <a:effectLst/>
              <a:uLnTx/>
              <a:uFillTx/>
              <a:latin typeface="Poppins" panose="00000500000000000000" pitchFamily="2" charset="0"/>
              <a:cs typeface="Poppins" panose="00000500000000000000" pitchFamily="2" charset="0"/>
            </a:endParaRPr>
          </a:p>
        </p:txBody>
      </p:sp>
      <p:sp>
        <p:nvSpPr>
          <p:cNvPr id="23" name="TextBox 22">
            <a:extLst>
              <a:ext uri="{FF2B5EF4-FFF2-40B4-BE49-F238E27FC236}">
                <a16:creationId xmlns:a16="http://schemas.microsoft.com/office/drawing/2014/main" id="{36EFDBFE-E7C9-D6CC-07D3-2D50548319E8}"/>
              </a:ext>
            </a:extLst>
          </p:cNvPr>
          <p:cNvSpPr txBox="1">
            <a:spLocks noGrp="1" noRot="1" noMove="1" noResize="1" noEditPoints="1" noAdjustHandles="1" noChangeArrowheads="1" noChangeShapeType="1"/>
          </p:cNvSpPr>
          <p:nvPr/>
        </p:nvSpPr>
        <p:spPr bwMode="auto">
          <a:xfrm>
            <a:off x="1722038" y="3849554"/>
            <a:ext cx="5357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pPr>
            <a:r>
              <a:rPr lang="en-US" sz="1400" b="0">
                <a:solidFill>
                  <a:schemeClr val="tx1">
                    <a:lumMod val="75000"/>
                    <a:lumOff val="25000"/>
                  </a:schemeClr>
                </a:solidFill>
                <a:latin typeface="Poppins" panose="00000500000000000000" pitchFamily="2" charset="0"/>
                <a:cs typeface="Poppins" panose="00000500000000000000" pitchFamily="2" charset="0"/>
              </a:rPr>
              <a:t>25%</a:t>
            </a:r>
          </a:p>
        </p:txBody>
      </p:sp>
      <p:sp>
        <p:nvSpPr>
          <p:cNvPr id="24" name="TextBox 23">
            <a:extLst>
              <a:ext uri="{FF2B5EF4-FFF2-40B4-BE49-F238E27FC236}">
                <a16:creationId xmlns:a16="http://schemas.microsoft.com/office/drawing/2014/main" id="{E40D3D57-16AC-C0D1-345B-F71558B82D04}"/>
              </a:ext>
            </a:extLst>
          </p:cNvPr>
          <p:cNvSpPr txBox="1">
            <a:spLocks noGrp="1" noRot="1" noMove="1" noResize="1" noEditPoints="1" noAdjustHandles="1" noChangeArrowheads="1" noChangeShapeType="1"/>
          </p:cNvSpPr>
          <p:nvPr/>
        </p:nvSpPr>
        <p:spPr bwMode="auto">
          <a:xfrm>
            <a:off x="2261827" y="4152325"/>
            <a:ext cx="4908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pPr>
            <a:r>
              <a:rPr lang="en-US" sz="1400" b="0">
                <a:solidFill>
                  <a:schemeClr val="tx1">
                    <a:lumMod val="75000"/>
                    <a:lumOff val="25000"/>
                  </a:schemeClr>
                </a:solidFill>
                <a:latin typeface="Poppins" panose="00000500000000000000" pitchFamily="2" charset="0"/>
                <a:cs typeface="Poppins" panose="00000500000000000000" pitchFamily="2" charset="0"/>
              </a:rPr>
              <a:t>15%</a:t>
            </a:r>
          </a:p>
        </p:txBody>
      </p:sp>
      <p:sp>
        <p:nvSpPr>
          <p:cNvPr id="25" name="TextBox 24">
            <a:extLst>
              <a:ext uri="{FF2B5EF4-FFF2-40B4-BE49-F238E27FC236}">
                <a16:creationId xmlns:a16="http://schemas.microsoft.com/office/drawing/2014/main" id="{498FD552-E655-BB20-8754-E8A1CBFA80E7}"/>
              </a:ext>
            </a:extLst>
          </p:cNvPr>
          <p:cNvSpPr txBox="1">
            <a:spLocks noGrp="1" noRot="1" noMove="1" noResize="1" noEditPoints="1" noAdjustHandles="1" noChangeArrowheads="1" noChangeShapeType="1"/>
          </p:cNvSpPr>
          <p:nvPr/>
        </p:nvSpPr>
        <p:spPr bwMode="auto">
          <a:xfrm>
            <a:off x="3644061" y="2894212"/>
            <a:ext cx="53091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pPr>
            <a:r>
              <a:rPr lang="en-US" sz="1400" b="0">
                <a:solidFill>
                  <a:schemeClr val="tx1">
                    <a:lumMod val="75000"/>
                    <a:lumOff val="25000"/>
                  </a:schemeClr>
                </a:solidFill>
                <a:latin typeface="Poppins" panose="00000500000000000000" pitchFamily="2" charset="0"/>
                <a:cs typeface="Poppins" panose="00000500000000000000" pitchFamily="2" charset="0"/>
              </a:rPr>
              <a:t>57%</a:t>
            </a:r>
          </a:p>
        </p:txBody>
      </p:sp>
      <p:sp>
        <p:nvSpPr>
          <p:cNvPr id="26" name="TextBox 25">
            <a:extLst>
              <a:ext uri="{FF2B5EF4-FFF2-40B4-BE49-F238E27FC236}">
                <a16:creationId xmlns:a16="http://schemas.microsoft.com/office/drawing/2014/main" id="{F45B938E-BC0B-7649-8753-77CB323463DE}"/>
              </a:ext>
            </a:extLst>
          </p:cNvPr>
          <p:cNvSpPr txBox="1">
            <a:spLocks noGrp="1" noRot="1" noMove="1" noResize="1" noEditPoints="1" noAdjustHandles="1" noChangeArrowheads="1" noChangeShapeType="1"/>
          </p:cNvSpPr>
          <p:nvPr/>
        </p:nvSpPr>
        <p:spPr bwMode="auto">
          <a:xfrm>
            <a:off x="4147965" y="3218663"/>
            <a:ext cx="54534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pPr>
            <a:r>
              <a:rPr lang="en-US" sz="1400" b="0">
                <a:solidFill>
                  <a:schemeClr val="tx1">
                    <a:lumMod val="75000"/>
                    <a:lumOff val="25000"/>
                  </a:schemeClr>
                </a:solidFill>
                <a:latin typeface="Poppins" panose="00000500000000000000" pitchFamily="2" charset="0"/>
                <a:cs typeface="Poppins" panose="00000500000000000000" pitchFamily="2" charset="0"/>
              </a:rPr>
              <a:t>45%</a:t>
            </a:r>
          </a:p>
        </p:txBody>
      </p:sp>
      <p:sp>
        <p:nvSpPr>
          <p:cNvPr id="27" name="TextBox 26">
            <a:extLst>
              <a:ext uri="{FF2B5EF4-FFF2-40B4-BE49-F238E27FC236}">
                <a16:creationId xmlns:a16="http://schemas.microsoft.com/office/drawing/2014/main" id="{5A92540B-44E0-D717-8937-3262D54058CC}"/>
              </a:ext>
            </a:extLst>
          </p:cNvPr>
          <p:cNvSpPr txBox="1">
            <a:spLocks noGrp="1" noRot="1" noMove="1" noResize="1" noEditPoints="1" noAdjustHandles="1" noChangeArrowheads="1" noChangeShapeType="1"/>
          </p:cNvSpPr>
          <p:nvPr/>
        </p:nvSpPr>
        <p:spPr bwMode="auto">
          <a:xfrm>
            <a:off x="5423857" y="3366040"/>
            <a:ext cx="4908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pPr>
            <a:r>
              <a:rPr lang="en-US" sz="1400" b="0">
                <a:solidFill>
                  <a:schemeClr val="tx1">
                    <a:lumMod val="75000"/>
                    <a:lumOff val="25000"/>
                  </a:schemeClr>
                </a:solidFill>
                <a:latin typeface="Poppins" panose="00000500000000000000" pitchFamily="2" charset="0"/>
                <a:cs typeface="Poppins" panose="00000500000000000000" pitchFamily="2" charset="0"/>
              </a:rPr>
              <a:t>41%</a:t>
            </a:r>
          </a:p>
        </p:txBody>
      </p:sp>
      <p:sp>
        <p:nvSpPr>
          <p:cNvPr id="28" name="TextBox 27">
            <a:extLst>
              <a:ext uri="{FF2B5EF4-FFF2-40B4-BE49-F238E27FC236}">
                <a16:creationId xmlns:a16="http://schemas.microsoft.com/office/drawing/2014/main" id="{94A7E493-2E03-C166-59FD-7A1000E6068D}"/>
              </a:ext>
            </a:extLst>
          </p:cNvPr>
          <p:cNvSpPr txBox="1">
            <a:spLocks noGrp="1" noRot="1" noMove="1" noResize="1" noEditPoints="1" noAdjustHandles="1" noChangeArrowheads="1" noChangeShapeType="1"/>
          </p:cNvSpPr>
          <p:nvPr/>
        </p:nvSpPr>
        <p:spPr bwMode="auto">
          <a:xfrm>
            <a:off x="5946511" y="3801887"/>
            <a:ext cx="53732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pPr>
            <a:r>
              <a:rPr lang="en-US" sz="1400" b="0">
                <a:solidFill>
                  <a:schemeClr val="tx1">
                    <a:lumMod val="75000"/>
                    <a:lumOff val="25000"/>
                  </a:schemeClr>
                </a:solidFill>
                <a:latin typeface="Poppins" panose="00000500000000000000" pitchFamily="2" charset="0"/>
                <a:cs typeface="Poppins" panose="00000500000000000000" pitchFamily="2" charset="0"/>
              </a:rPr>
              <a:t>26%</a:t>
            </a:r>
          </a:p>
        </p:txBody>
      </p:sp>
      <p:sp>
        <p:nvSpPr>
          <p:cNvPr id="29" name="TextBox 28">
            <a:extLst>
              <a:ext uri="{FF2B5EF4-FFF2-40B4-BE49-F238E27FC236}">
                <a16:creationId xmlns:a16="http://schemas.microsoft.com/office/drawing/2014/main" id="{7D3E6CD0-0DCE-632A-1A91-460800A35620}"/>
              </a:ext>
            </a:extLst>
          </p:cNvPr>
          <p:cNvSpPr txBox="1">
            <a:spLocks noGrp="1" noRot="1" noMove="1" noResize="1" noEditPoints="1" noAdjustHandles="1" noChangeArrowheads="1" noChangeShapeType="1"/>
          </p:cNvSpPr>
          <p:nvPr/>
        </p:nvSpPr>
        <p:spPr bwMode="auto">
          <a:xfrm>
            <a:off x="1318837" y="4847955"/>
            <a:ext cx="190308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400" b="0">
                <a:solidFill>
                  <a:schemeClr val="tx1">
                    <a:lumMod val="75000"/>
                    <a:lumOff val="25000"/>
                  </a:schemeClr>
                </a:solidFill>
                <a:latin typeface="Poppins Medium" panose="00000600000000000000" pitchFamily="2" charset="0"/>
                <a:cs typeface="Poppins Medium" panose="00000600000000000000" pitchFamily="2" charset="0"/>
              </a:rPr>
              <a:t>Progress to Status Epilepticus</a:t>
            </a:r>
            <a:br>
              <a:rPr lang="en-US" sz="1400" b="0">
                <a:solidFill>
                  <a:schemeClr val="tx1">
                    <a:lumMod val="75000"/>
                    <a:lumOff val="25000"/>
                  </a:schemeClr>
                </a:solidFill>
                <a:latin typeface="Poppins Medium" panose="00000600000000000000" pitchFamily="2" charset="0"/>
                <a:cs typeface="Poppins Medium" panose="00000600000000000000" pitchFamily="2" charset="0"/>
              </a:rPr>
            </a:br>
            <a:r>
              <a:rPr lang="en-US" sz="1400" b="0" i="1">
                <a:solidFill>
                  <a:schemeClr val="tx1">
                    <a:lumMod val="75000"/>
                    <a:lumOff val="25000"/>
                  </a:schemeClr>
                </a:solidFill>
                <a:latin typeface="Poppins Medium" panose="00000600000000000000" pitchFamily="2" charset="0"/>
                <a:cs typeface="Poppins Medium" panose="00000600000000000000" pitchFamily="2" charset="0"/>
              </a:rPr>
              <a:t>P </a:t>
            </a:r>
            <a:r>
              <a:rPr lang="en-US" sz="1400" b="0">
                <a:solidFill>
                  <a:schemeClr val="tx1">
                    <a:lumMod val="75000"/>
                    <a:lumOff val="25000"/>
                  </a:schemeClr>
                </a:solidFill>
                <a:latin typeface="Poppins Medium" panose="00000600000000000000" pitchFamily="2" charset="0"/>
                <a:cs typeface="Poppins Medium" panose="00000600000000000000" pitchFamily="2" charset="0"/>
              </a:rPr>
              <a:t>&lt;.01</a:t>
            </a:r>
          </a:p>
        </p:txBody>
      </p:sp>
      <p:sp>
        <p:nvSpPr>
          <p:cNvPr id="30" name="TextBox 29">
            <a:extLst>
              <a:ext uri="{FF2B5EF4-FFF2-40B4-BE49-F238E27FC236}">
                <a16:creationId xmlns:a16="http://schemas.microsoft.com/office/drawing/2014/main" id="{A26219F8-145C-7CA2-AE45-2F861A340232}"/>
              </a:ext>
            </a:extLst>
          </p:cNvPr>
          <p:cNvSpPr txBox="1">
            <a:spLocks noGrp="1" noRot="1" noMove="1" noResize="1" noEditPoints="1" noAdjustHandles="1" noChangeArrowheads="1" noChangeShapeType="1"/>
          </p:cNvSpPr>
          <p:nvPr/>
        </p:nvSpPr>
        <p:spPr bwMode="auto">
          <a:xfrm>
            <a:off x="3214639" y="4847955"/>
            <a:ext cx="17078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400" b="0">
                <a:solidFill>
                  <a:schemeClr val="tx1">
                    <a:lumMod val="75000"/>
                    <a:lumOff val="25000"/>
                  </a:schemeClr>
                </a:solidFill>
                <a:latin typeface="Poppins Medium" panose="00000600000000000000" pitchFamily="2" charset="0"/>
                <a:cs typeface="Poppins Medium" panose="00000600000000000000" pitchFamily="2" charset="0"/>
              </a:rPr>
              <a:t>Visit an ED</a:t>
            </a:r>
            <a:br>
              <a:rPr lang="en-US" sz="1400" b="0">
                <a:solidFill>
                  <a:schemeClr val="tx1">
                    <a:lumMod val="75000"/>
                    <a:lumOff val="25000"/>
                  </a:schemeClr>
                </a:solidFill>
                <a:latin typeface="Poppins Medium" panose="00000600000000000000" pitchFamily="2" charset="0"/>
                <a:cs typeface="Poppins Medium" panose="00000600000000000000" pitchFamily="2" charset="0"/>
              </a:rPr>
            </a:br>
            <a:r>
              <a:rPr lang="en-US" sz="1400" b="0" i="1">
                <a:solidFill>
                  <a:schemeClr val="tx1">
                    <a:lumMod val="75000"/>
                    <a:lumOff val="25000"/>
                  </a:schemeClr>
                </a:solidFill>
                <a:latin typeface="Poppins Medium" panose="00000600000000000000" pitchFamily="2" charset="0"/>
                <a:cs typeface="Poppins Medium" panose="00000600000000000000" pitchFamily="2" charset="0"/>
              </a:rPr>
              <a:t>P </a:t>
            </a:r>
            <a:r>
              <a:rPr lang="en-US" sz="1400" b="0">
                <a:solidFill>
                  <a:schemeClr val="tx1">
                    <a:lumMod val="75000"/>
                    <a:lumOff val="25000"/>
                  </a:schemeClr>
                </a:solidFill>
                <a:latin typeface="Poppins Medium" panose="00000600000000000000" pitchFamily="2" charset="0"/>
                <a:cs typeface="Poppins Medium" panose="00000600000000000000" pitchFamily="2" charset="0"/>
              </a:rPr>
              <a:t>= .012</a:t>
            </a:r>
          </a:p>
        </p:txBody>
      </p:sp>
      <p:sp>
        <p:nvSpPr>
          <p:cNvPr id="31" name="TextBox 30">
            <a:extLst>
              <a:ext uri="{FF2B5EF4-FFF2-40B4-BE49-F238E27FC236}">
                <a16:creationId xmlns:a16="http://schemas.microsoft.com/office/drawing/2014/main" id="{C983B925-E99F-0C8D-D697-B2EBA79F4352}"/>
              </a:ext>
            </a:extLst>
          </p:cNvPr>
          <p:cNvSpPr txBox="1">
            <a:spLocks noGrp="1" noRot="1" noMove="1" noResize="1" noEditPoints="1" noAdjustHandles="1" noChangeArrowheads="1" noChangeShapeType="1"/>
          </p:cNvSpPr>
          <p:nvPr/>
        </p:nvSpPr>
        <p:spPr bwMode="auto">
          <a:xfrm>
            <a:off x="5015233" y="4847955"/>
            <a:ext cx="172846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400" b="0">
                <a:solidFill>
                  <a:schemeClr val="tx1">
                    <a:lumMod val="75000"/>
                    <a:lumOff val="25000"/>
                  </a:schemeClr>
                </a:solidFill>
                <a:latin typeface="Poppins Medium" panose="00000600000000000000" pitchFamily="2" charset="0"/>
                <a:cs typeface="Poppins Medium" panose="00000600000000000000" pitchFamily="2" charset="0"/>
              </a:rPr>
              <a:t>Require Hospitalization</a:t>
            </a:r>
            <a:br>
              <a:rPr lang="en-US" sz="1400" b="0">
                <a:solidFill>
                  <a:schemeClr val="tx1">
                    <a:lumMod val="75000"/>
                    <a:lumOff val="25000"/>
                  </a:schemeClr>
                </a:solidFill>
                <a:latin typeface="Poppins Medium" panose="00000600000000000000" pitchFamily="2" charset="0"/>
                <a:cs typeface="Poppins Medium" panose="00000600000000000000" pitchFamily="2" charset="0"/>
              </a:rPr>
            </a:br>
            <a:r>
              <a:rPr lang="en-US" sz="1400" b="0" i="1">
                <a:solidFill>
                  <a:schemeClr val="tx1">
                    <a:lumMod val="75000"/>
                    <a:lumOff val="25000"/>
                  </a:schemeClr>
                </a:solidFill>
                <a:latin typeface="Poppins Medium" panose="00000600000000000000" pitchFamily="2" charset="0"/>
                <a:cs typeface="Poppins Medium" panose="00000600000000000000" pitchFamily="2" charset="0"/>
              </a:rPr>
              <a:t>P </a:t>
            </a:r>
            <a:r>
              <a:rPr lang="en-US" sz="1400" b="0">
                <a:solidFill>
                  <a:schemeClr val="tx1">
                    <a:lumMod val="75000"/>
                    <a:lumOff val="25000"/>
                  </a:schemeClr>
                </a:solidFill>
                <a:latin typeface="Poppins Medium" panose="00000600000000000000" pitchFamily="2" charset="0"/>
                <a:cs typeface="Poppins Medium" panose="00000600000000000000" pitchFamily="2" charset="0"/>
              </a:rPr>
              <a:t>&lt;.01</a:t>
            </a:r>
          </a:p>
        </p:txBody>
      </p:sp>
      <p:sp>
        <p:nvSpPr>
          <p:cNvPr id="32" name="TextBox 31">
            <a:extLst>
              <a:ext uri="{FF2B5EF4-FFF2-40B4-BE49-F238E27FC236}">
                <a16:creationId xmlns:a16="http://schemas.microsoft.com/office/drawing/2014/main" id="{70E427F1-B2C8-E9D6-ED47-BF0297FEE7C4}"/>
              </a:ext>
            </a:extLst>
          </p:cNvPr>
          <p:cNvSpPr txBox="1">
            <a:spLocks noGrp="1" noRot="1" noMove="1" noResize="1" noEditPoints="1" noAdjustHandles="1" noChangeArrowheads="1" noChangeShapeType="1"/>
          </p:cNvSpPr>
          <p:nvPr/>
        </p:nvSpPr>
        <p:spPr bwMode="auto">
          <a:xfrm>
            <a:off x="830118" y="4719009"/>
            <a:ext cx="4855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spcBef>
                <a:spcPct val="50000"/>
              </a:spcBef>
            </a:pPr>
            <a:r>
              <a:rPr lang="en-US" sz="1600" b="0">
                <a:solidFill>
                  <a:srgbClr val="000000"/>
                </a:solidFill>
                <a:latin typeface="Poppins" panose="00000500000000000000" pitchFamily="2" charset="0"/>
                <a:cs typeface="Poppins" panose="00000500000000000000" pitchFamily="2" charset="0"/>
              </a:rPr>
              <a:t>0</a:t>
            </a:r>
          </a:p>
        </p:txBody>
      </p:sp>
      <p:sp>
        <p:nvSpPr>
          <p:cNvPr id="33" name="TextBox 32">
            <a:extLst>
              <a:ext uri="{FF2B5EF4-FFF2-40B4-BE49-F238E27FC236}">
                <a16:creationId xmlns:a16="http://schemas.microsoft.com/office/drawing/2014/main" id="{CE40A069-9ABF-41BE-A1B0-8CA8EDB015DA}"/>
              </a:ext>
            </a:extLst>
          </p:cNvPr>
          <p:cNvSpPr txBox="1">
            <a:spLocks noGrp="1" noRot="1" noMove="1" noResize="1" noEditPoints="1" noAdjustHandles="1" noChangeArrowheads="1" noChangeShapeType="1"/>
          </p:cNvSpPr>
          <p:nvPr/>
        </p:nvSpPr>
        <p:spPr bwMode="auto">
          <a:xfrm>
            <a:off x="746997" y="4160221"/>
            <a:ext cx="56868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spcBef>
                <a:spcPct val="50000"/>
              </a:spcBef>
            </a:pPr>
            <a:r>
              <a:rPr lang="en-US" sz="1600" b="0">
                <a:solidFill>
                  <a:srgbClr val="000000"/>
                </a:solidFill>
                <a:latin typeface="Poppins" panose="00000500000000000000" pitchFamily="2" charset="0"/>
                <a:cs typeface="Poppins" panose="00000500000000000000" pitchFamily="2" charset="0"/>
              </a:rPr>
              <a:t>20</a:t>
            </a:r>
          </a:p>
        </p:txBody>
      </p:sp>
      <p:sp>
        <p:nvSpPr>
          <p:cNvPr id="34" name="TextBox 33">
            <a:extLst>
              <a:ext uri="{FF2B5EF4-FFF2-40B4-BE49-F238E27FC236}">
                <a16:creationId xmlns:a16="http://schemas.microsoft.com/office/drawing/2014/main" id="{DC9EC5F7-CB19-EF42-F9EE-E97DED69C960}"/>
              </a:ext>
            </a:extLst>
          </p:cNvPr>
          <p:cNvSpPr txBox="1">
            <a:spLocks noGrp="1" noRot="1" noMove="1" noResize="1" noEditPoints="1" noAdjustHandles="1" noChangeArrowheads="1" noChangeShapeType="1"/>
          </p:cNvSpPr>
          <p:nvPr/>
        </p:nvSpPr>
        <p:spPr bwMode="auto">
          <a:xfrm>
            <a:off x="746997" y="3601435"/>
            <a:ext cx="56868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spcBef>
                <a:spcPct val="50000"/>
              </a:spcBef>
            </a:pPr>
            <a:r>
              <a:rPr lang="en-US" sz="1600" b="0">
                <a:solidFill>
                  <a:srgbClr val="000000"/>
                </a:solidFill>
                <a:latin typeface="Poppins" panose="00000500000000000000" pitchFamily="2" charset="0"/>
                <a:cs typeface="Poppins" panose="00000500000000000000" pitchFamily="2" charset="0"/>
              </a:rPr>
              <a:t>40</a:t>
            </a:r>
          </a:p>
        </p:txBody>
      </p:sp>
      <p:sp>
        <p:nvSpPr>
          <p:cNvPr id="35" name="TextBox 34">
            <a:extLst>
              <a:ext uri="{FF2B5EF4-FFF2-40B4-BE49-F238E27FC236}">
                <a16:creationId xmlns:a16="http://schemas.microsoft.com/office/drawing/2014/main" id="{9846ED4F-078E-C478-3868-7136BF0E84C5}"/>
              </a:ext>
            </a:extLst>
          </p:cNvPr>
          <p:cNvSpPr txBox="1">
            <a:spLocks noGrp="1" noRot="1" noMove="1" noResize="1" noEditPoints="1" noAdjustHandles="1" noChangeArrowheads="1" noChangeShapeType="1"/>
          </p:cNvSpPr>
          <p:nvPr/>
        </p:nvSpPr>
        <p:spPr bwMode="auto">
          <a:xfrm>
            <a:off x="746997" y="3042649"/>
            <a:ext cx="56868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spcBef>
                <a:spcPct val="50000"/>
              </a:spcBef>
            </a:pPr>
            <a:r>
              <a:rPr lang="en-US" sz="1600" b="0">
                <a:solidFill>
                  <a:srgbClr val="000000"/>
                </a:solidFill>
                <a:latin typeface="Poppins" panose="00000500000000000000" pitchFamily="2" charset="0"/>
                <a:cs typeface="Poppins" panose="00000500000000000000" pitchFamily="2" charset="0"/>
              </a:rPr>
              <a:t>60</a:t>
            </a:r>
          </a:p>
        </p:txBody>
      </p:sp>
      <p:sp>
        <p:nvSpPr>
          <p:cNvPr id="36" name="TextBox 35">
            <a:extLst>
              <a:ext uri="{FF2B5EF4-FFF2-40B4-BE49-F238E27FC236}">
                <a16:creationId xmlns:a16="http://schemas.microsoft.com/office/drawing/2014/main" id="{55B99D27-30E2-843C-3643-0C6B64B426EB}"/>
              </a:ext>
            </a:extLst>
          </p:cNvPr>
          <p:cNvSpPr txBox="1">
            <a:spLocks noGrp="1" noRot="1" noMove="1" noResize="1" noEditPoints="1" noAdjustHandles="1" noChangeArrowheads="1" noChangeShapeType="1"/>
          </p:cNvSpPr>
          <p:nvPr/>
        </p:nvSpPr>
        <p:spPr bwMode="auto">
          <a:xfrm>
            <a:off x="746997" y="2483863"/>
            <a:ext cx="56868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spcBef>
                <a:spcPct val="50000"/>
              </a:spcBef>
            </a:pPr>
            <a:r>
              <a:rPr lang="en-US" sz="1600" b="0">
                <a:solidFill>
                  <a:srgbClr val="000000"/>
                </a:solidFill>
                <a:latin typeface="Poppins" panose="00000500000000000000" pitchFamily="2" charset="0"/>
                <a:cs typeface="Poppins" panose="00000500000000000000" pitchFamily="2" charset="0"/>
              </a:rPr>
              <a:t>80</a:t>
            </a:r>
          </a:p>
        </p:txBody>
      </p:sp>
      <p:sp>
        <p:nvSpPr>
          <p:cNvPr id="37" name="TextBox 36">
            <a:extLst>
              <a:ext uri="{FF2B5EF4-FFF2-40B4-BE49-F238E27FC236}">
                <a16:creationId xmlns:a16="http://schemas.microsoft.com/office/drawing/2014/main" id="{CA67061E-6503-3452-293B-16D39091061F}"/>
              </a:ext>
            </a:extLst>
          </p:cNvPr>
          <p:cNvSpPr txBox="1">
            <a:spLocks noGrp="1" noRot="1" noMove="1" noResize="1" noEditPoints="1" noAdjustHandles="1" noChangeArrowheads="1" noChangeShapeType="1"/>
          </p:cNvSpPr>
          <p:nvPr/>
        </p:nvSpPr>
        <p:spPr bwMode="auto">
          <a:xfrm>
            <a:off x="615869" y="1925077"/>
            <a:ext cx="69980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spcBef>
                <a:spcPct val="50000"/>
              </a:spcBef>
            </a:pPr>
            <a:r>
              <a:rPr lang="en-US" sz="1600" b="0">
                <a:solidFill>
                  <a:srgbClr val="000000"/>
                </a:solidFill>
                <a:latin typeface="Poppins" panose="00000500000000000000" pitchFamily="2" charset="0"/>
                <a:cs typeface="Poppins" panose="00000500000000000000" pitchFamily="2" charset="0"/>
              </a:rPr>
              <a:t>100</a:t>
            </a:r>
          </a:p>
        </p:txBody>
      </p:sp>
      <p:sp>
        <p:nvSpPr>
          <p:cNvPr id="38" name="TextBox 37">
            <a:extLst>
              <a:ext uri="{FF2B5EF4-FFF2-40B4-BE49-F238E27FC236}">
                <a16:creationId xmlns:a16="http://schemas.microsoft.com/office/drawing/2014/main" id="{2A79CF41-BB96-4412-794A-E9F484528CAC}"/>
              </a:ext>
            </a:extLst>
          </p:cNvPr>
          <p:cNvSpPr txBox="1">
            <a:spLocks noGrp="1" noRot="1" noMove="1" noResize="1" noEditPoints="1" noAdjustHandles="1" noChangeArrowheads="1" noChangeShapeType="1"/>
          </p:cNvSpPr>
          <p:nvPr/>
        </p:nvSpPr>
        <p:spPr bwMode="auto">
          <a:xfrm rot="16200000">
            <a:off x="-31073" y="3388852"/>
            <a:ext cx="128592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pPr>
            <a:r>
              <a:rPr lang="en-US" sz="1400" b="0">
                <a:solidFill>
                  <a:schemeClr val="tx1">
                    <a:lumMod val="75000"/>
                    <a:lumOff val="25000"/>
                  </a:schemeClr>
                </a:solidFill>
                <a:latin typeface="Poppins Medium" panose="00000600000000000000" pitchFamily="2" charset="0"/>
                <a:cs typeface="Poppins Medium" panose="00000600000000000000" pitchFamily="2" charset="0"/>
              </a:rPr>
              <a:t>Patients (%)</a:t>
            </a:r>
          </a:p>
        </p:txBody>
      </p:sp>
      <p:sp>
        <p:nvSpPr>
          <p:cNvPr id="39" name="Freeform 49">
            <a:extLst>
              <a:ext uri="{FF2B5EF4-FFF2-40B4-BE49-F238E27FC236}">
                <a16:creationId xmlns:a16="http://schemas.microsoft.com/office/drawing/2014/main" id="{39AAA8BA-B2CE-BEE0-CBEB-09C810E2188C}"/>
              </a:ext>
            </a:extLst>
          </p:cNvPr>
          <p:cNvSpPr>
            <a:spLocks noGrp="1" noRot="1" noMove="1" noResize="1" noEditPoints="1" noAdjustHandles="1" noChangeArrowheads="1" noChangeShapeType="1"/>
          </p:cNvSpPr>
          <p:nvPr/>
        </p:nvSpPr>
        <p:spPr bwMode="auto">
          <a:xfrm>
            <a:off x="1357691" y="2042368"/>
            <a:ext cx="5430217" cy="2840186"/>
          </a:xfrm>
          <a:custGeom>
            <a:avLst/>
            <a:gdLst>
              <a:gd name="connsiteX0" fmla="*/ 0 w 3856893"/>
              <a:gd name="connsiteY0" fmla="*/ 0 h 2520462"/>
              <a:gd name="connsiteX1" fmla="*/ 0 w 3856893"/>
              <a:gd name="connsiteY1" fmla="*/ 2520462 h 2520462"/>
              <a:gd name="connsiteX2" fmla="*/ 3856893 w 3856893"/>
              <a:gd name="connsiteY2" fmla="*/ 2520462 h 2520462"/>
            </a:gdLst>
            <a:ahLst/>
            <a:cxnLst>
              <a:cxn ang="0">
                <a:pos x="connsiteX0" y="connsiteY0"/>
              </a:cxn>
              <a:cxn ang="0">
                <a:pos x="connsiteX1" y="connsiteY1"/>
              </a:cxn>
              <a:cxn ang="0">
                <a:pos x="connsiteX2" y="connsiteY2"/>
              </a:cxn>
            </a:cxnLst>
            <a:rect l="l" t="t" r="r" b="b"/>
            <a:pathLst>
              <a:path w="3856893" h="2520462">
                <a:moveTo>
                  <a:pt x="0" y="0"/>
                </a:moveTo>
                <a:lnTo>
                  <a:pt x="0" y="2520462"/>
                </a:lnTo>
                <a:lnTo>
                  <a:pt x="3856893" y="2520462"/>
                </a:lnTo>
              </a:path>
            </a:pathLst>
          </a:custGeom>
          <a:noFill/>
          <a:ln w="12700">
            <a:solidFill>
              <a:srgbClr val="000000"/>
            </a:solidFill>
            <a:miter lim="800000"/>
            <a:headEnd/>
            <a:tailEnd/>
          </a:ln>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FFFFFF"/>
              </a:solidFill>
              <a:effectLst/>
              <a:uLnTx/>
              <a:uFillTx/>
              <a:latin typeface="Poppins" panose="00000500000000000000" pitchFamily="2" charset="0"/>
              <a:cs typeface="Poppins" panose="00000500000000000000" pitchFamily="2" charset="0"/>
            </a:endParaRPr>
          </a:p>
        </p:txBody>
      </p:sp>
      <p:grpSp>
        <p:nvGrpSpPr>
          <p:cNvPr id="50" name="Group 49">
            <a:extLst>
              <a:ext uri="{FF2B5EF4-FFF2-40B4-BE49-F238E27FC236}">
                <a16:creationId xmlns:a16="http://schemas.microsoft.com/office/drawing/2014/main" id="{826C9016-F978-BAE0-D136-E7E1CF13FEDC}"/>
              </a:ext>
            </a:extLst>
          </p:cNvPr>
          <p:cNvGrpSpPr>
            <a:grpSpLocks noGrp="1" noUngrp="1" noRot="1" noMove="1" noResize="1"/>
          </p:cNvGrpSpPr>
          <p:nvPr/>
        </p:nvGrpSpPr>
        <p:grpSpPr>
          <a:xfrm>
            <a:off x="1258341" y="2093987"/>
            <a:ext cx="88814" cy="2786777"/>
            <a:chOff x="1258341" y="2093987"/>
            <a:chExt cx="88814" cy="2786777"/>
          </a:xfrm>
        </p:grpSpPr>
        <p:sp>
          <p:nvSpPr>
            <p:cNvPr id="41" name="Line 80">
              <a:extLst>
                <a:ext uri="{FF2B5EF4-FFF2-40B4-BE49-F238E27FC236}">
                  <a16:creationId xmlns:a16="http://schemas.microsoft.com/office/drawing/2014/main" id="{7183A082-171D-B49E-E47F-AF9F8EDFBAF8}"/>
                </a:ext>
              </a:extLst>
            </p:cNvPr>
            <p:cNvSpPr>
              <a:spLocks noGrp="1" noRot="1" noMove="1" noResize="1" noEditPoints="1" noAdjustHandles="1" noChangeArrowheads="1" noChangeShapeType="1"/>
            </p:cNvSpPr>
            <p:nvPr/>
          </p:nvSpPr>
          <p:spPr bwMode="auto">
            <a:xfrm flipH="1">
              <a:off x="1258341" y="3208697"/>
              <a:ext cx="88814" cy="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rgbClr val="000000"/>
                </a:solidFill>
                <a:effectLst/>
                <a:uLnTx/>
                <a:uFillTx/>
                <a:latin typeface="Poppins" panose="00000500000000000000" pitchFamily="2" charset="0"/>
                <a:cs typeface="Poppins" panose="00000500000000000000" pitchFamily="2" charset="0"/>
              </a:endParaRPr>
            </a:p>
          </p:txBody>
        </p:sp>
        <p:sp>
          <p:nvSpPr>
            <p:cNvPr id="42" name="Line 82">
              <a:extLst>
                <a:ext uri="{FF2B5EF4-FFF2-40B4-BE49-F238E27FC236}">
                  <a16:creationId xmlns:a16="http://schemas.microsoft.com/office/drawing/2014/main" id="{8EAEE27D-A5C3-0CBA-E52C-51BD9E2C0F51}"/>
                </a:ext>
              </a:extLst>
            </p:cNvPr>
            <p:cNvSpPr>
              <a:spLocks noGrp="1" noRot="1" noMove="1" noResize="1" noEditPoints="1" noAdjustHandles="1" noChangeArrowheads="1" noChangeShapeType="1"/>
            </p:cNvSpPr>
            <p:nvPr/>
          </p:nvSpPr>
          <p:spPr bwMode="auto">
            <a:xfrm flipH="1">
              <a:off x="1258341" y="2651342"/>
              <a:ext cx="88814" cy="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rgbClr val="000000"/>
                </a:solidFill>
                <a:effectLst/>
                <a:uLnTx/>
                <a:uFillTx/>
                <a:latin typeface="Poppins" panose="00000500000000000000" pitchFamily="2" charset="0"/>
                <a:cs typeface="Poppins" panose="00000500000000000000" pitchFamily="2" charset="0"/>
              </a:endParaRPr>
            </a:p>
          </p:txBody>
        </p:sp>
        <p:sp>
          <p:nvSpPr>
            <p:cNvPr id="43" name="Line 84">
              <a:extLst>
                <a:ext uri="{FF2B5EF4-FFF2-40B4-BE49-F238E27FC236}">
                  <a16:creationId xmlns:a16="http://schemas.microsoft.com/office/drawing/2014/main" id="{C94F51C0-3798-6F95-0C20-18ADA99E3E46}"/>
                </a:ext>
              </a:extLst>
            </p:cNvPr>
            <p:cNvSpPr>
              <a:spLocks noGrp="1" noRot="1" noMove="1" noResize="1" noEditPoints="1" noAdjustHandles="1" noChangeArrowheads="1" noChangeShapeType="1"/>
            </p:cNvSpPr>
            <p:nvPr/>
          </p:nvSpPr>
          <p:spPr bwMode="auto">
            <a:xfrm flipH="1">
              <a:off x="1258341" y="3766052"/>
              <a:ext cx="88814" cy="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rgbClr val="000000"/>
                </a:solidFill>
                <a:effectLst/>
                <a:uLnTx/>
                <a:uFillTx/>
                <a:latin typeface="Poppins" panose="00000500000000000000" pitchFamily="2" charset="0"/>
                <a:cs typeface="Poppins" panose="00000500000000000000" pitchFamily="2" charset="0"/>
              </a:endParaRPr>
            </a:p>
          </p:txBody>
        </p:sp>
        <p:sp>
          <p:nvSpPr>
            <p:cNvPr id="44" name="Line 86">
              <a:extLst>
                <a:ext uri="{FF2B5EF4-FFF2-40B4-BE49-F238E27FC236}">
                  <a16:creationId xmlns:a16="http://schemas.microsoft.com/office/drawing/2014/main" id="{18E8F1A6-DA0E-3B6A-4A97-667B572EBF5B}"/>
                </a:ext>
              </a:extLst>
            </p:cNvPr>
            <p:cNvSpPr>
              <a:spLocks noGrp="1" noRot="1" noMove="1" noResize="1" noEditPoints="1" noAdjustHandles="1" noChangeArrowheads="1" noChangeShapeType="1"/>
            </p:cNvSpPr>
            <p:nvPr/>
          </p:nvSpPr>
          <p:spPr bwMode="auto">
            <a:xfrm flipH="1">
              <a:off x="1258341" y="4323408"/>
              <a:ext cx="88814" cy="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rgbClr val="000000"/>
                </a:solidFill>
                <a:effectLst/>
                <a:uLnTx/>
                <a:uFillTx/>
                <a:latin typeface="Poppins" panose="00000500000000000000" pitchFamily="2" charset="0"/>
                <a:cs typeface="Poppins" panose="00000500000000000000" pitchFamily="2" charset="0"/>
              </a:endParaRPr>
            </a:p>
          </p:txBody>
        </p:sp>
        <p:sp>
          <p:nvSpPr>
            <p:cNvPr id="45" name="Line 88">
              <a:extLst>
                <a:ext uri="{FF2B5EF4-FFF2-40B4-BE49-F238E27FC236}">
                  <a16:creationId xmlns:a16="http://schemas.microsoft.com/office/drawing/2014/main" id="{41243042-37C9-805C-3AFA-B478826D3C58}"/>
                </a:ext>
              </a:extLst>
            </p:cNvPr>
            <p:cNvSpPr>
              <a:spLocks noGrp="1" noRot="1" noMove="1" noResize="1" noEditPoints="1" noAdjustHandles="1" noChangeArrowheads="1" noChangeShapeType="1"/>
            </p:cNvSpPr>
            <p:nvPr/>
          </p:nvSpPr>
          <p:spPr bwMode="auto">
            <a:xfrm flipH="1">
              <a:off x="1258341" y="4880764"/>
              <a:ext cx="88814" cy="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rgbClr val="000000"/>
                </a:solidFill>
                <a:effectLst/>
                <a:uLnTx/>
                <a:uFillTx/>
                <a:latin typeface="Poppins" panose="00000500000000000000" pitchFamily="2" charset="0"/>
                <a:cs typeface="Poppins" panose="00000500000000000000" pitchFamily="2" charset="0"/>
              </a:endParaRPr>
            </a:p>
          </p:txBody>
        </p:sp>
        <p:sp>
          <p:nvSpPr>
            <p:cNvPr id="46" name="Line 79">
              <a:extLst>
                <a:ext uri="{FF2B5EF4-FFF2-40B4-BE49-F238E27FC236}">
                  <a16:creationId xmlns:a16="http://schemas.microsoft.com/office/drawing/2014/main" id="{AC0A42F2-041C-3D9F-7C5D-A90784984DD1}"/>
                </a:ext>
              </a:extLst>
            </p:cNvPr>
            <p:cNvSpPr>
              <a:spLocks noGrp="1" noRot="1" noMove="1" noResize="1" noEditPoints="1" noAdjustHandles="1" noChangeArrowheads="1" noChangeShapeType="1"/>
            </p:cNvSpPr>
            <p:nvPr/>
          </p:nvSpPr>
          <p:spPr bwMode="auto">
            <a:xfrm flipH="1">
              <a:off x="1258341" y="2093987"/>
              <a:ext cx="88814" cy="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rgbClr val="000000"/>
                </a:solidFill>
                <a:effectLst/>
                <a:uLnTx/>
                <a:uFillTx/>
                <a:latin typeface="Poppins" panose="00000500000000000000" pitchFamily="2" charset="0"/>
                <a:cs typeface="Poppins" panose="00000500000000000000" pitchFamily="2" charset="0"/>
              </a:endParaRPr>
            </a:p>
          </p:txBody>
        </p:sp>
      </p:grpSp>
      <p:grpSp>
        <p:nvGrpSpPr>
          <p:cNvPr id="2" name="Group 1">
            <a:extLst>
              <a:ext uri="{FF2B5EF4-FFF2-40B4-BE49-F238E27FC236}">
                <a16:creationId xmlns:a16="http://schemas.microsoft.com/office/drawing/2014/main" id="{FCC95D6D-3BC0-22AB-FA33-5A383BC4866C}"/>
              </a:ext>
            </a:extLst>
          </p:cNvPr>
          <p:cNvGrpSpPr>
            <a:grpSpLocks noGrp="1" noUngrp="1" noRot="1" noMove="1" noResize="1"/>
          </p:cNvGrpSpPr>
          <p:nvPr/>
        </p:nvGrpSpPr>
        <p:grpSpPr>
          <a:xfrm>
            <a:off x="1358680" y="4882894"/>
            <a:ext cx="5418416" cy="80810"/>
            <a:chOff x="1358680" y="4882894"/>
            <a:chExt cx="5418416" cy="80810"/>
          </a:xfrm>
        </p:grpSpPr>
        <p:sp>
          <p:nvSpPr>
            <p:cNvPr id="40" name="Line 50">
              <a:extLst>
                <a:ext uri="{FF2B5EF4-FFF2-40B4-BE49-F238E27FC236}">
                  <a16:creationId xmlns:a16="http://schemas.microsoft.com/office/drawing/2014/main" id="{7E0D502A-9032-65F8-50AC-F8F1B0D98FF2}"/>
                </a:ext>
              </a:extLst>
            </p:cNvPr>
            <p:cNvSpPr>
              <a:spLocks noGrp="1" noRot="1" noMove="1" noResize="1" noEditPoints="1" noAdjustHandles="1" noChangeArrowheads="1" noChangeShapeType="1"/>
            </p:cNvSpPr>
            <p:nvPr/>
          </p:nvSpPr>
          <p:spPr bwMode="auto">
            <a:xfrm>
              <a:off x="1358680" y="4882894"/>
              <a:ext cx="0" cy="71555"/>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Poppins" panose="00000500000000000000" pitchFamily="2" charset="0"/>
                <a:cs typeface="Poppins" panose="00000500000000000000" pitchFamily="2" charset="0"/>
              </a:endParaRPr>
            </a:p>
          </p:txBody>
        </p:sp>
        <p:sp>
          <p:nvSpPr>
            <p:cNvPr id="47" name="Line 50">
              <a:extLst>
                <a:ext uri="{FF2B5EF4-FFF2-40B4-BE49-F238E27FC236}">
                  <a16:creationId xmlns:a16="http://schemas.microsoft.com/office/drawing/2014/main" id="{46A776D1-93FD-B31C-94F7-C88B20F84A41}"/>
                </a:ext>
              </a:extLst>
            </p:cNvPr>
            <p:cNvSpPr>
              <a:spLocks noGrp="1" noRot="1" noMove="1" noResize="1" noEditPoints="1" noAdjustHandles="1" noChangeArrowheads="1" noChangeShapeType="1"/>
            </p:cNvSpPr>
            <p:nvPr/>
          </p:nvSpPr>
          <p:spPr bwMode="auto">
            <a:xfrm>
              <a:off x="3160661" y="4883376"/>
              <a:ext cx="0" cy="71555"/>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Poppins" panose="00000500000000000000" pitchFamily="2" charset="0"/>
                <a:cs typeface="Poppins" panose="00000500000000000000" pitchFamily="2" charset="0"/>
              </a:endParaRPr>
            </a:p>
          </p:txBody>
        </p:sp>
        <p:sp>
          <p:nvSpPr>
            <p:cNvPr id="48" name="Line 50">
              <a:extLst>
                <a:ext uri="{FF2B5EF4-FFF2-40B4-BE49-F238E27FC236}">
                  <a16:creationId xmlns:a16="http://schemas.microsoft.com/office/drawing/2014/main" id="{4D2BB219-0CE7-4D07-614D-9E67DBDA48F2}"/>
                </a:ext>
              </a:extLst>
            </p:cNvPr>
            <p:cNvSpPr>
              <a:spLocks noGrp="1" noRot="1" noMove="1" noResize="1" noEditPoints="1" noAdjustHandles="1" noChangeArrowheads="1" noChangeShapeType="1"/>
            </p:cNvSpPr>
            <p:nvPr/>
          </p:nvSpPr>
          <p:spPr bwMode="auto">
            <a:xfrm>
              <a:off x="4968879" y="4892149"/>
              <a:ext cx="0" cy="71555"/>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Poppins" panose="00000500000000000000" pitchFamily="2" charset="0"/>
                <a:cs typeface="Poppins" panose="00000500000000000000" pitchFamily="2" charset="0"/>
              </a:endParaRPr>
            </a:p>
          </p:txBody>
        </p:sp>
        <p:sp>
          <p:nvSpPr>
            <p:cNvPr id="49" name="Line 50">
              <a:extLst>
                <a:ext uri="{FF2B5EF4-FFF2-40B4-BE49-F238E27FC236}">
                  <a16:creationId xmlns:a16="http://schemas.microsoft.com/office/drawing/2014/main" id="{C6C2893B-0B95-CC4F-B2AA-5C6BA84EE8B1}"/>
                </a:ext>
              </a:extLst>
            </p:cNvPr>
            <p:cNvSpPr>
              <a:spLocks noGrp="1" noRot="1" noMove="1" noResize="1" noEditPoints="1" noAdjustHandles="1" noChangeArrowheads="1" noChangeShapeType="1"/>
            </p:cNvSpPr>
            <p:nvPr/>
          </p:nvSpPr>
          <p:spPr bwMode="auto">
            <a:xfrm>
              <a:off x="6777096" y="4882894"/>
              <a:ext cx="0" cy="71555"/>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Poppins" panose="00000500000000000000" pitchFamily="2" charset="0"/>
                <a:cs typeface="Poppins" panose="00000500000000000000" pitchFamily="2" charset="0"/>
              </a:endParaRPr>
            </a:p>
          </p:txBody>
        </p:sp>
      </p:grpSp>
    </p:spTree>
    <p:extLst>
      <p:ext uri="{BB962C8B-B14F-4D97-AF65-F5344CB8AC3E}">
        <p14:creationId xmlns:p14="http://schemas.microsoft.com/office/powerpoint/2010/main" val="41006387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2D7FC58-75D6-45C0-0B59-0E4D0755FF2A}"/>
              </a:ext>
            </a:extLst>
          </p:cNvPr>
          <p:cNvSpPr>
            <a:spLocks noGrp="1" noRot="1" noMove="1" noResize="1" noEditPoints="1" noAdjustHandles="1" noChangeArrowheads="1" noChangeShapeType="1"/>
          </p:cNvSpPr>
          <p:nvPr>
            <p:ph type="title"/>
          </p:nvPr>
        </p:nvSpPr>
        <p:spPr>
          <a:xfrm>
            <a:off x="231078" y="531006"/>
            <a:ext cx="11740260" cy="502445"/>
          </a:xfrm>
        </p:spPr>
        <p:txBody>
          <a:bodyPr/>
          <a:lstStyle/>
          <a:p>
            <a:r>
              <a:rPr lang="en-US" sz="3200" spc="0">
                <a:latin typeface="Times New Roman" panose="02020603050405020304" pitchFamily="18" charset="0"/>
                <a:cs typeface="Times New Roman" panose="02020603050405020304" pitchFamily="18" charset="0"/>
              </a:rPr>
              <a:t>Where Do Seizure Action Plans Fit in?</a:t>
            </a:r>
          </a:p>
        </p:txBody>
      </p:sp>
      <p:sp>
        <p:nvSpPr>
          <p:cNvPr id="4" name="Content Placeholder 3">
            <a:extLst>
              <a:ext uri="{FF2B5EF4-FFF2-40B4-BE49-F238E27FC236}">
                <a16:creationId xmlns:a16="http://schemas.microsoft.com/office/drawing/2014/main" id="{AC525E01-87F7-1446-2D87-DC160FBB6CF5}"/>
              </a:ext>
            </a:extLst>
          </p:cNvPr>
          <p:cNvSpPr>
            <a:spLocks noGrp="1" noRot="1" noMove="1" noResize="1" noEditPoints="1" noAdjustHandles="1" noChangeArrowheads="1" noChangeShapeType="1"/>
          </p:cNvSpPr>
          <p:nvPr>
            <p:ph sz="quarter" idx="10"/>
          </p:nvPr>
        </p:nvSpPr>
        <p:spPr/>
        <p:txBody>
          <a:bodyPr/>
          <a:lstStyle/>
          <a:p>
            <a:r>
              <a:rPr lang="en-US"/>
              <a:t>Bauman K. Front Neurol. 2021;12:636045. Penovich. Epilepsy </a:t>
            </a:r>
            <a:r>
              <a:rPr lang="en-US" err="1"/>
              <a:t>Behav</a:t>
            </a:r>
            <a:r>
              <a:rPr lang="en-US"/>
              <a:t>. 2021;123:108264. Penovich. Epilepsia. 2022;63 Suppl 1:S3.</a:t>
            </a:r>
          </a:p>
        </p:txBody>
      </p:sp>
      <p:graphicFrame>
        <p:nvGraphicFramePr>
          <p:cNvPr id="5" name="Diagram 4">
            <a:extLst>
              <a:ext uri="{FF2B5EF4-FFF2-40B4-BE49-F238E27FC236}">
                <a16:creationId xmlns:a16="http://schemas.microsoft.com/office/drawing/2014/main" id="{753DB7ED-8D50-F928-7B6B-10F060D6DB9C}"/>
              </a:ext>
            </a:extLst>
          </p:cNvPr>
          <p:cNvGraphicFramePr>
            <a:graphicFrameLocks noGrp="1" noDrilldown="1" noMove="1" noResize="1"/>
          </p:cNvGraphicFramePr>
          <p:nvPr>
            <p:extLst>
              <p:ext uri="{D42A27DB-BD31-4B8C-83A1-F6EECF244321}">
                <p14:modId xmlns:p14="http://schemas.microsoft.com/office/powerpoint/2010/main" val="2576914067"/>
              </p:ext>
            </p:extLst>
          </p:nvPr>
        </p:nvGraphicFramePr>
        <p:xfrm>
          <a:off x="141361" y="1129863"/>
          <a:ext cx="8128000" cy="52364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Arrow: Pentagon 5">
            <a:extLst>
              <a:ext uri="{FF2B5EF4-FFF2-40B4-BE49-F238E27FC236}">
                <a16:creationId xmlns:a16="http://schemas.microsoft.com/office/drawing/2014/main" id="{757495DD-C370-9CC1-82FA-DF224750572C}"/>
              </a:ext>
            </a:extLst>
          </p:cNvPr>
          <p:cNvSpPr>
            <a:spLocks noGrp="1" noRot="1" noMove="1" noResize="1" noEditPoints="1" noAdjustHandles="1" noChangeArrowheads="1" noChangeShapeType="1"/>
          </p:cNvSpPr>
          <p:nvPr/>
        </p:nvSpPr>
        <p:spPr bwMode="auto">
          <a:xfrm rot="10800000">
            <a:off x="5861462" y="2233175"/>
            <a:ext cx="5615709" cy="2286433"/>
          </a:xfrm>
          <a:prstGeom prst="homePlate">
            <a:avLst/>
          </a:prstGeom>
          <a:solidFill>
            <a:schemeClr val="bg2"/>
          </a:solidFill>
          <a:ln w="0">
            <a:solidFill>
              <a:srgbClr val="000000"/>
            </a:solidFill>
            <a:miter lim="800000"/>
            <a:headEnd/>
            <a:tailEnd/>
          </a:ln>
        </p:spPr>
        <p:txBody>
          <a:bodyPr rtlCol="0" anchor="b"/>
          <a:lstStyle/>
          <a:p>
            <a:pPr marL="0" marR="0" lvl="0" indent="0" algn="ctr" defTabSz="914400" eaLnBrk="1" fontAlgn="auto"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a:ln>
                <a:noFill/>
              </a:ln>
              <a:solidFill>
                <a:srgbClr val="FFFFFF"/>
              </a:solidFill>
              <a:effectLst/>
              <a:uLnTx/>
              <a:uFillTx/>
              <a:latin typeface="Poppins" panose="00000500000000000000" pitchFamily="2" charset="0"/>
              <a:cs typeface="Poppins" panose="00000500000000000000" pitchFamily="2" charset="0"/>
            </a:endParaRPr>
          </a:p>
        </p:txBody>
      </p:sp>
      <p:sp>
        <p:nvSpPr>
          <p:cNvPr id="7" name="TextBox 6">
            <a:extLst>
              <a:ext uri="{FF2B5EF4-FFF2-40B4-BE49-F238E27FC236}">
                <a16:creationId xmlns:a16="http://schemas.microsoft.com/office/drawing/2014/main" id="{6751A516-7271-D15E-4CF3-8114249D9F91}"/>
              </a:ext>
            </a:extLst>
          </p:cNvPr>
          <p:cNvSpPr txBox="1">
            <a:spLocks noGrp="1" noRot="1" noMove="1" noResize="1" noEditPoints="1" noAdjustHandles="1" noChangeArrowheads="1" noChangeShapeType="1"/>
          </p:cNvSpPr>
          <p:nvPr/>
        </p:nvSpPr>
        <p:spPr bwMode="auto">
          <a:xfrm>
            <a:off x="6989454" y="2599255"/>
            <a:ext cx="4279900" cy="1554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342900" indent="-342900">
              <a:spcBef>
                <a:spcPts val="1800"/>
              </a:spcBef>
              <a:buFont typeface="+mj-lt"/>
              <a:buAutoNum type="arabicPeriod"/>
            </a:pPr>
            <a:r>
              <a:rPr lang="en-US" sz="1600">
                <a:solidFill>
                  <a:srgbClr val="000000"/>
                </a:solidFill>
                <a:latin typeface="Poppins" panose="00000500000000000000" pitchFamily="2" charset="0"/>
                <a:cs typeface="Poppins" panose="00000500000000000000" pitchFamily="2" charset="0"/>
              </a:rPr>
              <a:t>An acute seizure action plan can provide patient-specific guidance </a:t>
            </a:r>
          </a:p>
          <a:p>
            <a:pPr marL="342900" indent="-342900">
              <a:spcBef>
                <a:spcPts val="1800"/>
              </a:spcBef>
              <a:buFont typeface="+mj-lt"/>
              <a:buAutoNum type="arabicPeriod"/>
            </a:pPr>
            <a:r>
              <a:rPr lang="en-US" sz="1600">
                <a:solidFill>
                  <a:srgbClr val="000000"/>
                </a:solidFill>
                <a:latin typeface="Poppins" panose="00000500000000000000" pitchFamily="2" charset="0"/>
                <a:cs typeface="Poppins" panose="00000500000000000000" pitchFamily="2" charset="0"/>
              </a:rPr>
              <a:t>May help with identification and clarification regarding what to do when a seizure cluster occurs</a:t>
            </a:r>
          </a:p>
        </p:txBody>
      </p:sp>
    </p:spTree>
    <p:extLst>
      <p:ext uri="{BB962C8B-B14F-4D97-AF65-F5344CB8AC3E}">
        <p14:creationId xmlns:p14="http://schemas.microsoft.com/office/powerpoint/2010/main" val="1596579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529339B2-61D0-DB3F-E9A9-E692003CB1A6}"/>
              </a:ext>
            </a:extLst>
          </p:cNvPr>
          <p:cNvGraphicFramePr>
            <a:graphicFrameLocks noGrp="1" noDrilldown="1" noMove="1" noResize="1"/>
          </p:cNvGraphicFramePr>
          <p:nvPr>
            <p:ph idx="1"/>
            <p:extLst>
              <p:ext uri="{D42A27DB-BD31-4B8C-83A1-F6EECF244321}">
                <p14:modId xmlns:p14="http://schemas.microsoft.com/office/powerpoint/2010/main" val="3137467936"/>
              </p:ext>
            </p:extLst>
          </p:nvPr>
        </p:nvGraphicFramePr>
        <p:xfrm>
          <a:off x="231078" y="1028700"/>
          <a:ext cx="11740260" cy="50673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2">
            <a:extLst>
              <a:ext uri="{FF2B5EF4-FFF2-40B4-BE49-F238E27FC236}">
                <a16:creationId xmlns:a16="http://schemas.microsoft.com/office/drawing/2014/main" id="{6711769A-FD32-DDE8-57AF-85BA4FD7BFBC}"/>
              </a:ext>
            </a:extLst>
          </p:cNvPr>
          <p:cNvSpPr>
            <a:spLocks noGrp="1" noRot="1" noMove="1" noResize="1" noEditPoints="1" noAdjustHandles="1" noChangeArrowheads="1" noChangeShapeType="1"/>
          </p:cNvSpPr>
          <p:nvPr>
            <p:ph type="title"/>
          </p:nvPr>
        </p:nvSpPr>
        <p:spPr>
          <a:xfrm>
            <a:off x="231078" y="531006"/>
            <a:ext cx="11740260" cy="502445"/>
          </a:xfrm>
        </p:spPr>
        <p:txBody>
          <a:bodyPr/>
          <a:lstStyle/>
          <a:p>
            <a:r>
              <a:rPr lang="en-US" sz="3200" spc="0">
                <a:latin typeface="Times New Roman" panose="02020603050405020304" pitchFamily="18" charset="0"/>
                <a:cs typeface="Times New Roman" panose="02020603050405020304" pitchFamily="18" charset="0"/>
              </a:rPr>
              <a:t>Who Is the IDEAL Candidate for an SAP?</a:t>
            </a:r>
          </a:p>
        </p:txBody>
      </p:sp>
      <p:sp>
        <p:nvSpPr>
          <p:cNvPr id="4" name="Content Placeholder 3">
            <a:extLst>
              <a:ext uri="{FF2B5EF4-FFF2-40B4-BE49-F238E27FC236}">
                <a16:creationId xmlns:a16="http://schemas.microsoft.com/office/drawing/2014/main" id="{C6C353E6-04A0-F972-4A37-A1DBD2FAB2FD}"/>
              </a:ext>
            </a:extLst>
          </p:cNvPr>
          <p:cNvSpPr>
            <a:spLocks noGrp="1" noRot="1" noMove="1" noResize="1" noEditPoints="1" noAdjustHandles="1" noChangeArrowheads="1" noChangeShapeType="1"/>
          </p:cNvSpPr>
          <p:nvPr>
            <p:ph sz="quarter" idx="10"/>
          </p:nvPr>
        </p:nvSpPr>
        <p:spPr/>
        <p:txBody>
          <a:bodyPr/>
          <a:lstStyle/>
          <a:p>
            <a:r>
              <a:rPr lang="en-US"/>
              <a:t>seizureactionplans.org/wp-content/uploads/2023/01/SAPAW_2023_Toolkit_February-2023-1.pdf.</a:t>
            </a:r>
          </a:p>
        </p:txBody>
      </p:sp>
    </p:spTree>
    <p:extLst>
      <p:ext uri="{BB962C8B-B14F-4D97-AF65-F5344CB8AC3E}">
        <p14:creationId xmlns:p14="http://schemas.microsoft.com/office/powerpoint/2010/main" val="42204137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a:extLst>
              <a:ext uri="{FF2B5EF4-FFF2-40B4-BE49-F238E27FC236}">
                <a16:creationId xmlns:a16="http://schemas.microsoft.com/office/drawing/2014/main" id="{6C585039-FB73-C167-3559-F9F33803DF5A}"/>
              </a:ext>
            </a:extLst>
          </p:cNvPr>
          <p:cNvGraphicFramePr>
            <a:graphicFrameLocks noGrp="1" noDrilldown="1" noMove="1" noResize="1"/>
          </p:cNvGraphicFramePr>
          <p:nvPr>
            <p:ph idx="1"/>
            <p:extLst>
              <p:ext uri="{D42A27DB-BD31-4B8C-83A1-F6EECF244321}">
                <p14:modId xmlns:p14="http://schemas.microsoft.com/office/powerpoint/2010/main" val="327345896"/>
              </p:ext>
            </p:extLst>
          </p:nvPr>
        </p:nvGraphicFramePr>
        <p:xfrm>
          <a:off x="231078" y="1761309"/>
          <a:ext cx="11740260" cy="43285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2">
            <a:extLst>
              <a:ext uri="{FF2B5EF4-FFF2-40B4-BE49-F238E27FC236}">
                <a16:creationId xmlns:a16="http://schemas.microsoft.com/office/drawing/2014/main" id="{4491A4B2-893E-3840-0014-C6EDB194C50E}"/>
              </a:ext>
            </a:extLst>
          </p:cNvPr>
          <p:cNvSpPr>
            <a:spLocks noGrp="1" noRot="1" noMove="1" noResize="1" noEditPoints="1" noAdjustHandles="1" noChangeArrowheads="1" noChangeShapeType="1"/>
          </p:cNvSpPr>
          <p:nvPr>
            <p:ph type="title"/>
          </p:nvPr>
        </p:nvSpPr>
        <p:spPr>
          <a:xfrm>
            <a:off x="231078" y="531006"/>
            <a:ext cx="11740260" cy="502445"/>
          </a:xfrm>
        </p:spPr>
        <p:txBody>
          <a:bodyPr/>
          <a:lstStyle/>
          <a:p>
            <a:r>
              <a:rPr lang="en-US" sz="3200" spc="0">
                <a:latin typeface="Times New Roman" panose="02020603050405020304" pitchFamily="18" charset="0"/>
                <a:cs typeface="Times New Roman" panose="02020603050405020304" pitchFamily="18" charset="0"/>
              </a:rPr>
              <a:t>Who Benefits From a Seizure Action Plan?</a:t>
            </a:r>
          </a:p>
        </p:txBody>
      </p:sp>
      <p:sp>
        <p:nvSpPr>
          <p:cNvPr id="4" name="Content Placeholder 3">
            <a:extLst>
              <a:ext uri="{FF2B5EF4-FFF2-40B4-BE49-F238E27FC236}">
                <a16:creationId xmlns:a16="http://schemas.microsoft.com/office/drawing/2014/main" id="{A6DBC065-D497-4DF7-FCEF-95E158DD077D}"/>
              </a:ext>
            </a:extLst>
          </p:cNvPr>
          <p:cNvSpPr>
            <a:spLocks noGrp="1" noRot="1" noMove="1" noResize="1" noEditPoints="1" noAdjustHandles="1" noChangeArrowheads="1" noChangeShapeType="1"/>
          </p:cNvSpPr>
          <p:nvPr>
            <p:ph sz="quarter" idx="10"/>
          </p:nvPr>
        </p:nvSpPr>
        <p:spPr>
          <a:xfrm>
            <a:off x="3559175" y="6302375"/>
            <a:ext cx="6263555" cy="327025"/>
          </a:xfrm>
        </p:spPr>
        <p:txBody>
          <a:bodyPr/>
          <a:lstStyle/>
          <a:p>
            <a:r>
              <a:rPr lang="en-US"/>
              <a:t>seizureactionplans.org/wp-content/uploads/2023/01/SAPAW_2023_Toolkit_February-2023-1.pdf</a:t>
            </a:r>
          </a:p>
        </p:txBody>
      </p:sp>
      <p:sp>
        <p:nvSpPr>
          <p:cNvPr id="8" name="TextBox 7">
            <a:extLst>
              <a:ext uri="{FF2B5EF4-FFF2-40B4-BE49-F238E27FC236}">
                <a16:creationId xmlns:a16="http://schemas.microsoft.com/office/drawing/2014/main" id="{C14EF725-98C7-BBB9-3FAE-FE9A25F6711A}"/>
              </a:ext>
            </a:extLst>
          </p:cNvPr>
          <p:cNvSpPr txBox="1">
            <a:spLocks noGrp="1" noRot="1" noMove="1" noResize="1" noEditPoints="1" noAdjustHandles="1" noChangeArrowheads="1" noChangeShapeType="1"/>
          </p:cNvSpPr>
          <p:nvPr/>
        </p:nvSpPr>
        <p:spPr>
          <a:xfrm>
            <a:off x="231078" y="1333500"/>
            <a:ext cx="11742737" cy="427809"/>
          </a:xfrm>
          <a:prstGeom prst="rect">
            <a:avLst/>
          </a:prstGeom>
          <a:noFill/>
        </p:spPr>
        <p:txBody>
          <a:bodyPr wrap="square">
            <a:spAutoFit/>
          </a:bodyPr>
          <a:lstStyle/>
          <a:p>
            <a:pPr marR="0" lvl="0" algn="l" defTabSz="914400" rtl="0" eaLnBrk="1" fontAlgn="base" latinLnBrk="0" hangingPunct="1">
              <a:lnSpc>
                <a:spcPct val="90000"/>
              </a:lnSpc>
              <a:spcBef>
                <a:spcPts val="1000"/>
              </a:spcBef>
              <a:spcAft>
                <a:spcPts val="700"/>
              </a:spcAft>
              <a:buClr>
                <a:srgbClr val="000000"/>
              </a:buClr>
              <a:buSzTx/>
              <a:tabLst/>
              <a:defRPr/>
            </a:pPr>
            <a:r>
              <a:rPr kumimoji="0" lang="en-US" sz="2400" b="0" i="0" u="none" strike="noStrike" kern="0" cap="none" spc="0" normalizeH="0" baseline="0" noProof="0">
                <a:ln>
                  <a:noFill/>
                </a:ln>
                <a:solidFill>
                  <a:srgbClr val="000000"/>
                </a:solidFill>
                <a:effectLst/>
                <a:uLnTx/>
                <a:uFillTx/>
                <a:latin typeface="Poppins" panose="00000500000000000000" pitchFamily="2" charset="0"/>
                <a:cs typeface="Poppins" panose="00000500000000000000" pitchFamily="2" charset="0"/>
              </a:rPr>
              <a:t>Anyone with a history of seizures, but especially…</a:t>
            </a:r>
          </a:p>
        </p:txBody>
      </p:sp>
    </p:spTree>
    <p:extLst>
      <p:ext uri="{BB962C8B-B14F-4D97-AF65-F5344CB8AC3E}">
        <p14:creationId xmlns:p14="http://schemas.microsoft.com/office/powerpoint/2010/main" val="26617618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BE82E0BC-A398-E496-EB82-F577FA89C50B}"/>
              </a:ext>
            </a:extLst>
          </p:cNvPr>
          <p:cNvGraphicFramePr>
            <a:graphicFrameLocks noGrp="1" noDrilldown="1" noMove="1" noResize="1"/>
          </p:cNvGraphicFramePr>
          <p:nvPr>
            <p:ph idx="1"/>
            <p:extLst>
              <p:ext uri="{D42A27DB-BD31-4B8C-83A1-F6EECF244321}">
                <p14:modId xmlns:p14="http://schemas.microsoft.com/office/powerpoint/2010/main" val="4255759795"/>
              </p:ext>
            </p:extLst>
          </p:nvPr>
        </p:nvGraphicFramePr>
        <p:xfrm>
          <a:off x="231078" y="1333500"/>
          <a:ext cx="11740260" cy="47624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2">
            <a:extLst>
              <a:ext uri="{FF2B5EF4-FFF2-40B4-BE49-F238E27FC236}">
                <a16:creationId xmlns:a16="http://schemas.microsoft.com/office/drawing/2014/main" id="{F36CF6D2-8B51-539C-D1D1-1CA771EB98B4}"/>
              </a:ext>
            </a:extLst>
          </p:cNvPr>
          <p:cNvSpPr>
            <a:spLocks noGrp="1" noRot="1" noMove="1" noResize="1" noEditPoints="1" noAdjustHandles="1" noChangeArrowheads="1" noChangeShapeType="1"/>
          </p:cNvSpPr>
          <p:nvPr>
            <p:ph type="title"/>
          </p:nvPr>
        </p:nvSpPr>
        <p:spPr>
          <a:xfrm>
            <a:off x="231078" y="531006"/>
            <a:ext cx="11740260" cy="502445"/>
          </a:xfrm>
        </p:spPr>
        <p:txBody>
          <a:bodyPr/>
          <a:lstStyle/>
          <a:p>
            <a:r>
              <a:rPr lang="en-US" sz="3200" spc="0">
                <a:latin typeface="Times New Roman" panose="02020603050405020304" pitchFamily="18" charset="0"/>
                <a:cs typeface="Times New Roman" panose="02020603050405020304" pitchFamily="18" charset="0"/>
              </a:rPr>
              <a:t>What Should a Seizure Action Plan Look Like?</a:t>
            </a:r>
          </a:p>
        </p:txBody>
      </p:sp>
      <p:sp>
        <p:nvSpPr>
          <p:cNvPr id="4" name="Content Placeholder 3">
            <a:extLst>
              <a:ext uri="{FF2B5EF4-FFF2-40B4-BE49-F238E27FC236}">
                <a16:creationId xmlns:a16="http://schemas.microsoft.com/office/drawing/2014/main" id="{49D0E251-B0D3-8B37-8D1F-8F2487FFEA7D}"/>
              </a:ext>
            </a:extLst>
          </p:cNvPr>
          <p:cNvSpPr>
            <a:spLocks noGrp="1" noRot="1" noMove="1" noResize="1" noEditPoints="1" noAdjustHandles="1" noChangeArrowheads="1" noChangeShapeType="1"/>
          </p:cNvSpPr>
          <p:nvPr>
            <p:ph sz="quarter" idx="10"/>
          </p:nvPr>
        </p:nvSpPr>
        <p:spPr/>
        <p:txBody>
          <a:bodyPr/>
          <a:lstStyle/>
          <a:p>
            <a:r>
              <a:rPr lang="en-US"/>
              <a:t>Penovich. Epilepsy </a:t>
            </a:r>
            <a:r>
              <a:rPr lang="en-US" err="1"/>
              <a:t>Behav</a:t>
            </a:r>
            <a:r>
              <a:rPr lang="en-US"/>
              <a:t>. 2021;123:108264. Long. Neurol Clin </a:t>
            </a:r>
            <a:r>
              <a:rPr lang="en-US" err="1"/>
              <a:t>Prac</a:t>
            </a:r>
            <a:r>
              <a:rPr lang="en-US"/>
              <a:t>. 2024;14:e200275.</a:t>
            </a:r>
          </a:p>
        </p:txBody>
      </p:sp>
    </p:spTree>
    <p:extLst>
      <p:ext uri="{BB962C8B-B14F-4D97-AF65-F5344CB8AC3E}">
        <p14:creationId xmlns:p14="http://schemas.microsoft.com/office/powerpoint/2010/main" val="33433031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B2919BEF-A665-9B35-EE43-EC0D8A2DC400}"/>
              </a:ext>
            </a:extLst>
          </p:cNvPr>
          <p:cNvGraphicFramePr>
            <a:graphicFrameLocks noGrp="1" noDrilldown="1" noMove="1" noResize="1"/>
          </p:cNvGraphicFramePr>
          <p:nvPr>
            <p:ph idx="1"/>
            <p:extLst>
              <p:ext uri="{D42A27DB-BD31-4B8C-83A1-F6EECF244321}">
                <p14:modId xmlns:p14="http://schemas.microsoft.com/office/powerpoint/2010/main" val="1347079888"/>
              </p:ext>
            </p:extLst>
          </p:nvPr>
        </p:nvGraphicFramePr>
        <p:xfrm>
          <a:off x="231078" y="1335022"/>
          <a:ext cx="11740260" cy="35298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2">
            <a:extLst>
              <a:ext uri="{FF2B5EF4-FFF2-40B4-BE49-F238E27FC236}">
                <a16:creationId xmlns:a16="http://schemas.microsoft.com/office/drawing/2014/main" id="{38092D6C-2F0F-B623-4D8D-E446B3C94328}"/>
              </a:ext>
            </a:extLst>
          </p:cNvPr>
          <p:cNvSpPr>
            <a:spLocks noGrp="1" noRot="1" noMove="1" noResize="1" noEditPoints="1" noAdjustHandles="1" noChangeArrowheads="1" noChangeShapeType="1"/>
          </p:cNvSpPr>
          <p:nvPr>
            <p:ph type="title"/>
          </p:nvPr>
        </p:nvSpPr>
        <p:spPr>
          <a:xfrm>
            <a:off x="231078" y="531006"/>
            <a:ext cx="11740260" cy="502445"/>
          </a:xfrm>
        </p:spPr>
        <p:txBody>
          <a:bodyPr/>
          <a:lstStyle/>
          <a:p>
            <a:r>
              <a:rPr lang="en-US" sz="3200" spc="0">
                <a:latin typeface="Times New Roman" panose="02020603050405020304" pitchFamily="18" charset="0"/>
                <a:cs typeface="Times New Roman" panose="02020603050405020304" pitchFamily="18" charset="0"/>
              </a:rPr>
              <a:t>Who Is the Ideal Candidate for Rescue Medication?</a:t>
            </a:r>
          </a:p>
        </p:txBody>
      </p:sp>
      <p:sp>
        <p:nvSpPr>
          <p:cNvPr id="4" name="Content Placeholder 3">
            <a:extLst>
              <a:ext uri="{FF2B5EF4-FFF2-40B4-BE49-F238E27FC236}">
                <a16:creationId xmlns:a16="http://schemas.microsoft.com/office/drawing/2014/main" id="{A318CED0-E031-3BE2-5FCE-E67857298485}"/>
              </a:ext>
            </a:extLst>
          </p:cNvPr>
          <p:cNvSpPr>
            <a:spLocks noGrp="1" noRot="1" noMove="1" noResize="1" noEditPoints="1" noAdjustHandles="1" noChangeArrowheads="1" noChangeShapeType="1"/>
          </p:cNvSpPr>
          <p:nvPr>
            <p:ph sz="quarter" idx="10"/>
          </p:nvPr>
        </p:nvSpPr>
        <p:spPr/>
        <p:txBody>
          <a:bodyPr/>
          <a:lstStyle/>
          <a:p>
            <a:r>
              <a:rPr lang="en-US"/>
              <a:t>Blond. Expert Rev </a:t>
            </a:r>
            <a:r>
              <a:rPr lang="en-US" err="1"/>
              <a:t>Neurother</a:t>
            </a:r>
            <a:r>
              <a:rPr lang="en-US"/>
              <a:t>. 2022;22:567.</a:t>
            </a:r>
          </a:p>
        </p:txBody>
      </p:sp>
      <p:sp>
        <p:nvSpPr>
          <p:cNvPr id="6" name="TextBox 5">
            <a:extLst>
              <a:ext uri="{FF2B5EF4-FFF2-40B4-BE49-F238E27FC236}">
                <a16:creationId xmlns:a16="http://schemas.microsoft.com/office/drawing/2014/main" id="{9DC3F9C2-1AFD-3C69-183A-ADDE4EA7F91E}"/>
              </a:ext>
            </a:extLst>
          </p:cNvPr>
          <p:cNvSpPr txBox="1">
            <a:spLocks noGrp="1" noRot="1" noMove="1" noResize="1" noEditPoints="1" noAdjustHandles="1" noChangeArrowheads="1" noChangeShapeType="1"/>
          </p:cNvSpPr>
          <p:nvPr/>
        </p:nvSpPr>
        <p:spPr bwMode="auto">
          <a:xfrm>
            <a:off x="231078" y="4864894"/>
            <a:ext cx="11740260" cy="1362075"/>
          </a:xfrm>
          <a:prstGeom prst="roundRect">
            <a:avLst/>
          </a:prstGeom>
          <a:solidFill>
            <a:schemeClr val="accent1"/>
          </a:solidFill>
          <a:ln>
            <a:solidFill>
              <a:schemeClr val="bg1"/>
            </a:solidFill>
          </a:ln>
        </p:spPr>
        <p:txBody>
          <a:bodyPr wrap="square" lIns="182880" tIns="182880" rIns="182880" bIns="182880" anchor="t">
            <a:spAutoFit/>
          </a:bodyPr>
          <a:lstStyle/>
          <a:p>
            <a:pPr algn="ctr"/>
            <a:r>
              <a:rPr lang="en-US" sz="2800">
                <a:solidFill>
                  <a:schemeClr val="bg2"/>
                </a:solidFill>
                <a:latin typeface="Poppins" panose="00000500000000000000" pitchFamily="2" charset="0"/>
                <a:ea typeface="Calibri"/>
                <a:cs typeface="Poppins" panose="00000500000000000000" pitchFamily="2" charset="0"/>
              </a:rPr>
              <a:t>BUT… What about patients who are seizure free for more than a yr but live in fear of when that next seizure may come?  </a:t>
            </a:r>
          </a:p>
        </p:txBody>
      </p:sp>
    </p:spTree>
    <p:extLst>
      <p:ext uri="{BB962C8B-B14F-4D97-AF65-F5344CB8AC3E}">
        <p14:creationId xmlns:p14="http://schemas.microsoft.com/office/powerpoint/2010/main" val="3904038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9E4BDE15-D370-6957-38EC-2D0339604DF4}"/>
              </a:ext>
            </a:extLst>
          </p:cNvPr>
          <p:cNvGraphicFramePr>
            <a:graphicFrameLocks noGrp="1" noDrilldown="1" noMove="1" noResize="1"/>
          </p:cNvGraphicFramePr>
          <p:nvPr>
            <p:ph idx="1"/>
            <p:extLst>
              <p:ext uri="{D42A27DB-BD31-4B8C-83A1-F6EECF244321}">
                <p14:modId xmlns:p14="http://schemas.microsoft.com/office/powerpoint/2010/main" val="2119826409"/>
              </p:ext>
            </p:extLst>
          </p:nvPr>
        </p:nvGraphicFramePr>
        <p:xfrm>
          <a:off x="231078" y="1335023"/>
          <a:ext cx="11740260" cy="47548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2">
            <a:extLst>
              <a:ext uri="{FF2B5EF4-FFF2-40B4-BE49-F238E27FC236}">
                <a16:creationId xmlns:a16="http://schemas.microsoft.com/office/drawing/2014/main" id="{664A7862-45A2-3681-9C10-75CDF4563CF2}"/>
              </a:ext>
            </a:extLst>
          </p:cNvPr>
          <p:cNvSpPr>
            <a:spLocks noGrp="1" noRot="1" noMove="1" noResize="1" noEditPoints="1" noAdjustHandles="1" noChangeArrowheads="1" noChangeShapeType="1"/>
          </p:cNvSpPr>
          <p:nvPr>
            <p:ph type="title"/>
          </p:nvPr>
        </p:nvSpPr>
        <p:spPr>
          <a:xfrm>
            <a:off x="231078" y="531006"/>
            <a:ext cx="11740260" cy="502445"/>
          </a:xfrm>
        </p:spPr>
        <p:txBody>
          <a:bodyPr/>
          <a:lstStyle/>
          <a:p>
            <a:r>
              <a:rPr lang="en-US" sz="3200" spc="0">
                <a:latin typeface="Times New Roman" panose="02020603050405020304" pitchFamily="18" charset="0"/>
                <a:cs typeface="Times New Roman" panose="02020603050405020304" pitchFamily="18" charset="0"/>
              </a:rPr>
              <a:t>Communication With the Patient/Caregiver</a:t>
            </a:r>
          </a:p>
        </p:txBody>
      </p:sp>
      <p:sp>
        <p:nvSpPr>
          <p:cNvPr id="4" name="Content Placeholder 3">
            <a:extLst>
              <a:ext uri="{FF2B5EF4-FFF2-40B4-BE49-F238E27FC236}">
                <a16:creationId xmlns:a16="http://schemas.microsoft.com/office/drawing/2014/main" id="{8E690E5B-A822-8FE2-E609-F9119BE45729}"/>
              </a:ext>
            </a:extLst>
          </p:cNvPr>
          <p:cNvSpPr>
            <a:spLocks noGrp="1" noRot="1" noMove="1" noResize="1" noEditPoints="1" noAdjustHandles="1" noChangeArrowheads="1" noChangeShapeType="1"/>
          </p:cNvSpPr>
          <p:nvPr>
            <p:ph sz="quarter" idx="10"/>
          </p:nvPr>
        </p:nvSpPr>
        <p:spPr/>
        <p:txBody>
          <a:bodyPr/>
          <a:lstStyle/>
          <a:p>
            <a:r>
              <a:rPr lang="en-US"/>
              <a:t>Chiang. Epilepsy Research. 2020;163:106330.</a:t>
            </a:r>
          </a:p>
        </p:txBody>
      </p:sp>
    </p:spTree>
    <p:extLst>
      <p:ext uri="{BB962C8B-B14F-4D97-AF65-F5344CB8AC3E}">
        <p14:creationId xmlns:p14="http://schemas.microsoft.com/office/powerpoint/2010/main" val="33077959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16B397B7-BF9B-5B55-A7AC-75497837DD69}"/>
              </a:ext>
            </a:extLst>
          </p:cNvPr>
          <p:cNvGraphicFramePr>
            <a:graphicFrameLocks noGrp="1"/>
          </p:cNvGraphicFramePr>
          <p:nvPr>
            <p:ph idx="1"/>
            <p:extLst>
              <p:ext uri="{D42A27DB-BD31-4B8C-83A1-F6EECF244321}">
                <p14:modId xmlns:p14="http://schemas.microsoft.com/office/powerpoint/2010/main" val="142686014"/>
              </p:ext>
            </p:extLst>
          </p:nvPr>
        </p:nvGraphicFramePr>
        <p:xfrm>
          <a:off x="231078" y="1335023"/>
          <a:ext cx="11740260" cy="47548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2">
            <a:extLst>
              <a:ext uri="{FF2B5EF4-FFF2-40B4-BE49-F238E27FC236}">
                <a16:creationId xmlns:a16="http://schemas.microsoft.com/office/drawing/2014/main" id="{3D57EC50-CC5B-0620-54CE-EDC00212AF61}"/>
              </a:ext>
            </a:extLst>
          </p:cNvPr>
          <p:cNvSpPr>
            <a:spLocks noGrp="1" noRot="1" noMove="1" noResize="1" noEditPoints="1" noAdjustHandles="1" noChangeArrowheads="1" noChangeShapeType="1"/>
          </p:cNvSpPr>
          <p:nvPr>
            <p:ph type="title"/>
          </p:nvPr>
        </p:nvSpPr>
        <p:spPr>
          <a:xfrm>
            <a:off x="231078" y="531006"/>
            <a:ext cx="11740260" cy="502445"/>
          </a:xfrm>
        </p:spPr>
        <p:txBody>
          <a:bodyPr/>
          <a:lstStyle/>
          <a:p>
            <a:r>
              <a:rPr lang="en-US" sz="3200" spc="0">
                <a:latin typeface="Times New Roman" panose="02020603050405020304" pitchFamily="18" charset="0"/>
                <a:cs typeface="Times New Roman" panose="02020603050405020304" pitchFamily="18" charset="0"/>
              </a:rPr>
              <a:t>Planning Gives Empowerment</a:t>
            </a:r>
          </a:p>
        </p:txBody>
      </p:sp>
      <p:sp>
        <p:nvSpPr>
          <p:cNvPr id="4" name="Content Placeholder 3">
            <a:extLst>
              <a:ext uri="{FF2B5EF4-FFF2-40B4-BE49-F238E27FC236}">
                <a16:creationId xmlns:a16="http://schemas.microsoft.com/office/drawing/2014/main" id="{A36EA046-5DB2-B32E-8609-31AFC1F955B0}"/>
              </a:ext>
            </a:extLst>
          </p:cNvPr>
          <p:cNvSpPr>
            <a:spLocks noGrp="1" noRot="1" noMove="1" noResize="1" noEditPoints="1" noAdjustHandles="1" noChangeArrowheads="1" noChangeShapeType="1"/>
          </p:cNvSpPr>
          <p:nvPr>
            <p:ph sz="quarter" idx="10"/>
          </p:nvPr>
        </p:nvSpPr>
        <p:spPr/>
        <p:txBody>
          <a:bodyPr/>
          <a:lstStyle/>
          <a:p>
            <a:r>
              <a:rPr lang="en-US"/>
              <a:t>Penovich. Epilepsy </a:t>
            </a:r>
            <a:r>
              <a:rPr lang="en-US" err="1"/>
              <a:t>Behav</a:t>
            </a:r>
            <a:r>
              <a:rPr lang="en-US"/>
              <a:t>. 2021;123:108264.</a:t>
            </a:r>
          </a:p>
        </p:txBody>
      </p:sp>
    </p:spTree>
    <p:extLst>
      <p:ext uri="{BB962C8B-B14F-4D97-AF65-F5344CB8AC3E}">
        <p14:creationId xmlns:p14="http://schemas.microsoft.com/office/powerpoint/2010/main" val="20856583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0BAD7D7-4B14-6A15-5922-C28A9F6929E8}"/>
              </a:ext>
            </a:extLst>
          </p:cNvPr>
          <p:cNvSpPr>
            <a:spLocks noGrp="1" noRot="1" noMove="1" noResize="1" noEditPoints="1" noAdjustHandles="1" noChangeArrowheads="1" noChangeShapeType="1"/>
          </p:cNvSpPr>
          <p:nvPr>
            <p:ph type="title"/>
          </p:nvPr>
        </p:nvSpPr>
        <p:spPr>
          <a:xfrm>
            <a:off x="231078" y="531006"/>
            <a:ext cx="11740260" cy="502445"/>
          </a:xfrm>
        </p:spPr>
        <p:txBody>
          <a:bodyPr/>
          <a:lstStyle/>
          <a:p>
            <a:r>
              <a:rPr lang="en-US" sz="3200" spc="0">
                <a:latin typeface="Times New Roman" panose="02020603050405020304" pitchFamily="18" charset="0"/>
                <a:cs typeface="Times New Roman" panose="02020603050405020304" pitchFamily="18" charset="0"/>
              </a:rPr>
              <a:t>Practical Aspects</a:t>
            </a:r>
          </a:p>
        </p:txBody>
      </p:sp>
      <p:sp>
        <p:nvSpPr>
          <p:cNvPr id="4" name="Content Placeholder 3">
            <a:extLst>
              <a:ext uri="{FF2B5EF4-FFF2-40B4-BE49-F238E27FC236}">
                <a16:creationId xmlns:a16="http://schemas.microsoft.com/office/drawing/2014/main" id="{31F1B562-9879-E09A-918B-206539CD2265}"/>
              </a:ext>
            </a:extLst>
          </p:cNvPr>
          <p:cNvSpPr>
            <a:spLocks noGrp="1" noRot="1" noMove="1" noResize="1" noEditPoints="1" noAdjustHandles="1" noChangeArrowheads="1" noChangeShapeType="1"/>
          </p:cNvSpPr>
          <p:nvPr>
            <p:ph sz="quarter" idx="10"/>
          </p:nvPr>
        </p:nvSpPr>
        <p:spPr/>
        <p:txBody>
          <a:bodyPr/>
          <a:lstStyle/>
          <a:p>
            <a:r>
              <a:rPr lang="en-US" err="1">
                <a:latin typeface="Poppins" panose="00000500000000000000" pitchFamily="2" charset="0"/>
                <a:cs typeface="Poppins" panose="00000500000000000000" pitchFamily="2" charset="0"/>
              </a:rPr>
              <a:t>Shinnar</a:t>
            </a:r>
            <a:r>
              <a:rPr lang="en-US">
                <a:latin typeface="Poppins" panose="00000500000000000000" pitchFamily="2" charset="0"/>
                <a:cs typeface="Poppins" panose="00000500000000000000" pitchFamily="2" charset="0"/>
              </a:rPr>
              <a:t>. J Child Neurol. 2007;22(5 Suppl):14S.</a:t>
            </a:r>
          </a:p>
        </p:txBody>
      </p:sp>
      <p:sp>
        <p:nvSpPr>
          <p:cNvPr id="5" name="Content Placeholder 2">
            <a:extLst>
              <a:ext uri="{FF2B5EF4-FFF2-40B4-BE49-F238E27FC236}">
                <a16:creationId xmlns:a16="http://schemas.microsoft.com/office/drawing/2014/main" id="{067FA2D4-AEAD-4602-C105-206471CDC556}"/>
              </a:ext>
            </a:extLst>
          </p:cNvPr>
          <p:cNvSpPr txBox="1">
            <a:spLocks noGrp="1" noRot="1" noMove="1" noResize="1" noEditPoints="1" noAdjustHandles="1" noChangeArrowheads="1" noChangeShapeType="1"/>
          </p:cNvSpPr>
          <p:nvPr/>
        </p:nvSpPr>
        <p:spPr>
          <a:xfrm>
            <a:off x="4190242" y="1994475"/>
            <a:ext cx="8001758" cy="815380"/>
          </a:xfrm>
          <a:prstGeom prst="rect">
            <a:avLst/>
          </a:prstGeom>
        </p:spPr>
        <p:txBody>
          <a:bodyPr/>
          <a:lstStyle>
            <a:lvl1pPr marL="0" indent="0" algn="l" defTabSz="685783" rtl="0" eaLnBrk="1" latinLnBrk="0" hangingPunct="1">
              <a:spcBef>
                <a:spcPts val="450"/>
              </a:spcBef>
              <a:buFont typeface="Arial" panose="020B0604020202020204" pitchFamily="34" charset="0"/>
              <a:buNone/>
              <a:defRPr sz="1350" kern="1200">
                <a:solidFill>
                  <a:schemeClr val="tx1"/>
                </a:solidFill>
                <a:latin typeface="+mn-lt"/>
                <a:ea typeface="+mn-ea"/>
                <a:cs typeface="Helvetica" panose="020B0604020202020204" pitchFamily="34" charset="0"/>
              </a:defRPr>
            </a:lvl1pPr>
            <a:lvl2pPr marL="215498" indent="-129776" algn="l" defTabSz="685783" rtl="0" eaLnBrk="1" latinLnBrk="0" hangingPunct="1">
              <a:spcBef>
                <a:spcPts val="0"/>
              </a:spcBef>
              <a:buClr>
                <a:schemeClr val="tx2"/>
              </a:buClr>
              <a:buFont typeface="Arial" panose="020B0604020202020204" pitchFamily="34" charset="0"/>
              <a:buChar char="•"/>
              <a:defRPr sz="1200" kern="1200">
                <a:solidFill>
                  <a:schemeClr val="tx1"/>
                </a:solidFill>
                <a:latin typeface="+mn-lt"/>
                <a:ea typeface="+mn-ea"/>
                <a:cs typeface="Helvetica" panose="020B0604020202020204" pitchFamily="34" charset="0"/>
              </a:defRPr>
            </a:lvl2pPr>
            <a:lvl3pPr marL="429806" indent="-126203" algn="l" defTabSz="685783" rtl="0" eaLnBrk="1" latinLnBrk="0" hangingPunct="1">
              <a:spcBef>
                <a:spcPts val="0"/>
              </a:spcBef>
              <a:buClr>
                <a:schemeClr val="tx2"/>
              </a:buClr>
              <a:buFont typeface="Helvetica" panose="020B0604020202020204" pitchFamily="34" charset="0"/>
              <a:buChar char="–"/>
              <a:defRPr sz="1125" kern="1200">
                <a:solidFill>
                  <a:schemeClr val="tx1"/>
                </a:solidFill>
                <a:latin typeface="+mn-lt"/>
                <a:ea typeface="+mn-ea"/>
                <a:cs typeface="Helvetica" panose="020B0604020202020204" pitchFamily="34" charset="0"/>
              </a:defRPr>
            </a:lvl3pPr>
            <a:lvl4pPr marL="647684" indent="-129776" algn="l" defTabSz="685783" rtl="0" eaLnBrk="1" latinLnBrk="0" hangingPunct="1">
              <a:spcBef>
                <a:spcPts val="0"/>
              </a:spcBef>
              <a:buClr>
                <a:srgbClr val="C00000"/>
              </a:buClr>
              <a:buFont typeface="Courier New" charset="0"/>
              <a:buChar char="o"/>
              <a:tabLst/>
              <a:defRPr sz="1050" kern="1200">
                <a:solidFill>
                  <a:schemeClr val="tx1"/>
                </a:solidFill>
                <a:latin typeface="+mn-lt"/>
                <a:ea typeface="+mn-ea"/>
                <a:cs typeface="Helvetica" panose="020B0604020202020204" pitchFamily="34" charset="0"/>
              </a:defRPr>
            </a:lvl4pPr>
            <a:lvl5pPr marL="810796" indent="-129776" algn="l" defTabSz="685783" rtl="0" eaLnBrk="1" latinLnBrk="0" hangingPunct="1">
              <a:spcBef>
                <a:spcPts val="0"/>
              </a:spcBef>
              <a:buClr>
                <a:srgbClr val="C00000"/>
              </a:buClr>
              <a:buFont typeface="Wingdings" charset="2"/>
              <a:buChar char="§"/>
              <a:defRPr sz="1050" kern="1200">
                <a:solidFill>
                  <a:schemeClr val="tx1"/>
                </a:solidFill>
                <a:latin typeface="+mn-lt"/>
                <a:ea typeface="+mn-ea"/>
                <a:cs typeface="Helvetica" panose="020B0604020202020204" pitchFamily="34" charset="0"/>
              </a:defRPr>
            </a:lvl5pPr>
            <a:lvl6pPr marL="1885903"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a:lstStyle>
          <a:p>
            <a:pPr>
              <a:spcBef>
                <a:spcPts val="0"/>
              </a:spcBef>
            </a:pPr>
            <a:r>
              <a:rPr lang="en-US" sz="2800">
                <a:solidFill>
                  <a:srgbClr val="000000"/>
                </a:solidFill>
                <a:latin typeface="Poppins" panose="00000500000000000000" pitchFamily="2" charset="0"/>
                <a:ea typeface="Times New Roman" panose="02020603050405020304" pitchFamily="18" charset="0"/>
                <a:cs typeface="Poppins" panose="00000500000000000000" pitchFamily="2" charset="0"/>
              </a:rPr>
              <a:t>Where to keep plan and rescue medication</a:t>
            </a:r>
          </a:p>
        </p:txBody>
      </p:sp>
      <p:sp>
        <p:nvSpPr>
          <p:cNvPr id="6" name="Arrow: Pentagon 5">
            <a:extLst>
              <a:ext uri="{FF2B5EF4-FFF2-40B4-BE49-F238E27FC236}">
                <a16:creationId xmlns:a16="http://schemas.microsoft.com/office/drawing/2014/main" id="{CC28BBB9-F195-A7AE-482D-13EB89B74D9C}"/>
              </a:ext>
            </a:extLst>
          </p:cNvPr>
          <p:cNvSpPr>
            <a:spLocks noGrp="1" noRot="1" noMove="1" noResize="1" noEditPoints="1" noAdjustHandles="1" noChangeArrowheads="1" noChangeShapeType="1"/>
          </p:cNvSpPr>
          <p:nvPr/>
        </p:nvSpPr>
        <p:spPr bwMode="auto">
          <a:xfrm>
            <a:off x="717551" y="1636295"/>
            <a:ext cx="3144253" cy="1363579"/>
          </a:xfrm>
          <a:prstGeom prst="homePlate">
            <a:avLst/>
          </a:prstGeom>
          <a:solidFill>
            <a:schemeClr val="accent1"/>
          </a:solidFill>
          <a:ln w="0">
            <a:noFill/>
            <a:miter lim="800000"/>
            <a:headEnd/>
            <a:tailEnd/>
          </a:ln>
        </p:spPr>
        <p:txBody>
          <a:bodyPr rtlCol="0" anchor="ctr"/>
          <a:lstStyle/>
          <a:p>
            <a:pPr marL="0" marR="0" lvl="0" indent="0" algn="ctr" defTabSz="914400" eaLnBrk="1" fontAlgn="auto" latinLnBrk="0" hangingPunct="1">
              <a:lnSpc>
                <a:spcPct val="100000"/>
              </a:lnSpc>
              <a:spcBef>
                <a:spcPct val="35000"/>
              </a:spcBef>
              <a:spcAft>
                <a:spcPct val="25000"/>
              </a:spcAft>
              <a:buClr>
                <a:srgbClr val="015873"/>
              </a:buClr>
              <a:buSzTx/>
              <a:buFontTx/>
              <a:buNone/>
              <a:tabLst/>
              <a:defRPr/>
            </a:pPr>
            <a:r>
              <a:rPr kumimoji="0" lang="en-US" sz="4000" b="0" i="0" u="none" strike="noStrike" kern="0" cap="none" spc="0" normalizeH="0" baseline="0" noProof="0">
                <a:ln>
                  <a:noFill/>
                </a:ln>
                <a:solidFill>
                  <a:schemeClr val="bg2"/>
                </a:solidFill>
                <a:effectLst/>
                <a:uLnTx/>
                <a:uFillTx/>
                <a:latin typeface="Poppins" panose="00000500000000000000" pitchFamily="2" charset="0"/>
                <a:cs typeface="Poppins" panose="00000500000000000000" pitchFamily="2" charset="0"/>
              </a:rPr>
              <a:t>Where?</a:t>
            </a:r>
          </a:p>
        </p:txBody>
      </p:sp>
      <p:sp>
        <p:nvSpPr>
          <p:cNvPr id="7" name="Arrow: Pentagon 6">
            <a:extLst>
              <a:ext uri="{FF2B5EF4-FFF2-40B4-BE49-F238E27FC236}">
                <a16:creationId xmlns:a16="http://schemas.microsoft.com/office/drawing/2014/main" id="{4DACACE0-9921-F31B-AE88-A2D483E40E4B}"/>
              </a:ext>
            </a:extLst>
          </p:cNvPr>
          <p:cNvSpPr>
            <a:spLocks noGrp="1" noRot="1" noMove="1" noResize="1" noEditPoints="1" noAdjustHandles="1" noChangeArrowheads="1" noChangeShapeType="1"/>
          </p:cNvSpPr>
          <p:nvPr/>
        </p:nvSpPr>
        <p:spPr bwMode="auto">
          <a:xfrm>
            <a:off x="717550" y="3152274"/>
            <a:ext cx="3144253" cy="1363579"/>
          </a:xfrm>
          <a:prstGeom prst="homePlate">
            <a:avLst/>
          </a:prstGeom>
          <a:solidFill>
            <a:schemeClr val="accent6"/>
          </a:solidFill>
          <a:ln w="0">
            <a:noFill/>
            <a:miter lim="800000"/>
            <a:headEnd/>
            <a:tailEnd/>
          </a:ln>
        </p:spPr>
        <p:txBody>
          <a:bodyPr rtlCol="0" anchor="ctr"/>
          <a:lstStyle/>
          <a:p>
            <a:pPr marL="0" marR="0" lvl="0" indent="0" algn="ctr" defTabSz="914400" eaLnBrk="1" fontAlgn="auto" latinLnBrk="0" hangingPunct="1">
              <a:lnSpc>
                <a:spcPct val="100000"/>
              </a:lnSpc>
              <a:spcBef>
                <a:spcPct val="35000"/>
              </a:spcBef>
              <a:spcAft>
                <a:spcPct val="25000"/>
              </a:spcAft>
              <a:buClr>
                <a:srgbClr val="015873"/>
              </a:buClr>
              <a:buSzTx/>
              <a:buFontTx/>
              <a:buNone/>
              <a:tabLst/>
              <a:defRPr/>
            </a:pPr>
            <a:r>
              <a:rPr kumimoji="0" lang="en-US" sz="4000" b="0" i="0" u="none" strike="noStrike" kern="0" cap="none" spc="0" normalizeH="0" baseline="0" noProof="0">
                <a:ln>
                  <a:noFill/>
                </a:ln>
                <a:solidFill>
                  <a:schemeClr val="bg2"/>
                </a:solidFill>
                <a:effectLst/>
                <a:uLnTx/>
                <a:uFillTx/>
                <a:latin typeface="Poppins" panose="00000500000000000000" pitchFamily="2" charset="0"/>
                <a:cs typeface="Poppins" panose="00000500000000000000" pitchFamily="2" charset="0"/>
              </a:rPr>
              <a:t>Who?</a:t>
            </a:r>
          </a:p>
        </p:txBody>
      </p:sp>
      <p:sp>
        <p:nvSpPr>
          <p:cNvPr id="8" name="Arrow: Pentagon 7">
            <a:extLst>
              <a:ext uri="{FF2B5EF4-FFF2-40B4-BE49-F238E27FC236}">
                <a16:creationId xmlns:a16="http://schemas.microsoft.com/office/drawing/2014/main" id="{B7E0DA2E-E37A-35F6-317D-A575547256EF}"/>
              </a:ext>
            </a:extLst>
          </p:cNvPr>
          <p:cNvSpPr>
            <a:spLocks noGrp="1" noRot="1" noMove="1" noResize="1" noEditPoints="1" noAdjustHandles="1" noChangeArrowheads="1" noChangeShapeType="1"/>
          </p:cNvSpPr>
          <p:nvPr/>
        </p:nvSpPr>
        <p:spPr bwMode="auto">
          <a:xfrm>
            <a:off x="717550" y="4668253"/>
            <a:ext cx="3144253" cy="1363579"/>
          </a:xfrm>
          <a:prstGeom prst="homePlate">
            <a:avLst/>
          </a:prstGeom>
          <a:solidFill>
            <a:schemeClr val="accent2"/>
          </a:solidFill>
          <a:ln w="0">
            <a:noFill/>
            <a:miter lim="800000"/>
            <a:headEnd/>
            <a:tailEnd/>
          </a:ln>
        </p:spPr>
        <p:txBody>
          <a:bodyPr rtlCol="0" anchor="ctr"/>
          <a:lstStyle/>
          <a:p>
            <a:pPr marL="0" marR="0" lvl="0" indent="0" algn="ctr" defTabSz="914400" eaLnBrk="1" fontAlgn="auto" latinLnBrk="0" hangingPunct="1">
              <a:lnSpc>
                <a:spcPct val="100000"/>
              </a:lnSpc>
              <a:spcBef>
                <a:spcPct val="35000"/>
              </a:spcBef>
              <a:spcAft>
                <a:spcPct val="25000"/>
              </a:spcAft>
              <a:buClr>
                <a:srgbClr val="015873"/>
              </a:buClr>
              <a:buSzTx/>
              <a:buFontTx/>
              <a:buNone/>
              <a:tabLst/>
              <a:defRPr/>
            </a:pPr>
            <a:r>
              <a:rPr kumimoji="0" lang="en-US" sz="4000" b="0" i="0" u="none" strike="noStrike" kern="0" cap="none" spc="0" normalizeH="0" baseline="0" noProof="0">
                <a:ln>
                  <a:noFill/>
                </a:ln>
                <a:solidFill>
                  <a:schemeClr val="bg2"/>
                </a:solidFill>
                <a:effectLst/>
                <a:uLnTx/>
                <a:uFillTx/>
                <a:latin typeface="Poppins" panose="00000500000000000000" pitchFamily="2" charset="0"/>
                <a:cs typeface="Poppins" panose="00000500000000000000" pitchFamily="2" charset="0"/>
              </a:rPr>
              <a:t>How often?</a:t>
            </a:r>
          </a:p>
        </p:txBody>
      </p:sp>
      <p:sp>
        <p:nvSpPr>
          <p:cNvPr id="9" name="Content Placeholder 2">
            <a:extLst>
              <a:ext uri="{FF2B5EF4-FFF2-40B4-BE49-F238E27FC236}">
                <a16:creationId xmlns:a16="http://schemas.microsoft.com/office/drawing/2014/main" id="{9D54BC1E-2C1A-F260-29D6-FD1F0D9EFCD2}"/>
              </a:ext>
            </a:extLst>
          </p:cNvPr>
          <p:cNvSpPr txBox="1">
            <a:spLocks noGrp="1" noRot="1" noMove="1" noResize="1" noEditPoints="1" noAdjustHandles="1" noChangeArrowheads="1" noChangeShapeType="1"/>
          </p:cNvSpPr>
          <p:nvPr/>
        </p:nvSpPr>
        <p:spPr>
          <a:xfrm>
            <a:off x="4190243" y="3587590"/>
            <a:ext cx="4550253" cy="492945"/>
          </a:xfrm>
          <a:prstGeom prst="rect">
            <a:avLst/>
          </a:prstGeom>
        </p:spPr>
        <p:txBody>
          <a:bodyPr/>
          <a:lstStyle>
            <a:lvl1pPr marL="0" indent="0" algn="l" defTabSz="685783" rtl="0" eaLnBrk="1" latinLnBrk="0" hangingPunct="1">
              <a:spcBef>
                <a:spcPts val="450"/>
              </a:spcBef>
              <a:buFont typeface="Arial" panose="020B0604020202020204" pitchFamily="34" charset="0"/>
              <a:buNone/>
              <a:defRPr sz="1350" kern="1200">
                <a:solidFill>
                  <a:schemeClr val="tx1"/>
                </a:solidFill>
                <a:latin typeface="+mn-lt"/>
                <a:ea typeface="+mn-ea"/>
                <a:cs typeface="Helvetica" panose="020B0604020202020204" pitchFamily="34" charset="0"/>
              </a:defRPr>
            </a:lvl1pPr>
            <a:lvl2pPr marL="215498" indent="-129776" algn="l" defTabSz="685783" rtl="0" eaLnBrk="1" latinLnBrk="0" hangingPunct="1">
              <a:spcBef>
                <a:spcPts val="0"/>
              </a:spcBef>
              <a:buClr>
                <a:schemeClr val="tx2"/>
              </a:buClr>
              <a:buFont typeface="Arial" panose="020B0604020202020204" pitchFamily="34" charset="0"/>
              <a:buChar char="•"/>
              <a:defRPr sz="1200" kern="1200">
                <a:solidFill>
                  <a:schemeClr val="tx1"/>
                </a:solidFill>
                <a:latin typeface="+mn-lt"/>
                <a:ea typeface="+mn-ea"/>
                <a:cs typeface="Helvetica" panose="020B0604020202020204" pitchFamily="34" charset="0"/>
              </a:defRPr>
            </a:lvl2pPr>
            <a:lvl3pPr marL="429806" indent="-126203" algn="l" defTabSz="685783" rtl="0" eaLnBrk="1" latinLnBrk="0" hangingPunct="1">
              <a:spcBef>
                <a:spcPts val="0"/>
              </a:spcBef>
              <a:buClr>
                <a:schemeClr val="tx2"/>
              </a:buClr>
              <a:buFont typeface="Helvetica" panose="020B0604020202020204" pitchFamily="34" charset="0"/>
              <a:buChar char="–"/>
              <a:defRPr sz="1125" kern="1200">
                <a:solidFill>
                  <a:schemeClr val="tx1"/>
                </a:solidFill>
                <a:latin typeface="+mn-lt"/>
                <a:ea typeface="+mn-ea"/>
                <a:cs typeface="Helvetica" panose="020B0604020202020204" pitchFamily="34" charset="0"/>
              </a:defRPr>
            </a:lvl3pPr>
            <a:lvl4pPr marL="647684" indent="-129776" algn="l" defTabSz="685783" rtl="0" eaLnBrk="1" latinLnBrk="0" hangingPunct="1">
              <a:spcBef>
                <a:spcPts val="0"/>
              </a:spcBef>
              <a:buClr>
                <a:srgbClr val="C00000"/>
              </a:buClr>
              <a:buFont typeface="Courier New" charset="0"/>
              <a:buChar char="o"/>
              <a:tabLst/>
              <a:defRPr sz="1050" kern="1200">
                <a:solidFill>
                  <a:schemeClr val="tx1"/>
                </a:solidFill>
                <a:latin typeface="+mn-lt"/>
                <a:ea typeface="+mn-ea"/>
                <a:cs typeface="Helvetica" panose="020B0604020202020204" pitchFamily="34" charset="0"/>
              </a:defRPr>
            </a:lvl4pPr>
            <a:lvl5pPr marL="810796" indent="-129776" algn="l" defTabSz="685783" rtl="0" eaLnBrk="1" latinLnBrk="0" hangingPunct="1">
              <a:spcBef>
                <a:spcPts val="0"/>
              </a:spcBef>
              <a:buClr>
                <a:srgbClr val="C00000"/>
              </a:buClr>
              <a:buFont typeface="Wingdings" charset="2"/>
              <a:buChar char="§"/>
              <a:defRPr sz="1050" kern="1200">
                <a:solidFill>
                  <a:schemeClr val="tx1"/>
                </a:solidFill>
                <a:latin typeface="+mn-lt"/>
                <a:ea typeface="+mn-ea"/>
                <a:cs typeface="Helvetica" panose="020B0604020202020204" pitchFamily="34" charset="0"/>
              </a:defRPr>
            </a:lvl5pPr>
            <a:lvl6pPr marL="1885903"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a:lstStyle>
          <a:p>
            <a:pPr>
              <a:spcBef>
                <a:spcPts val="0"/>
              </a:spcBef>
            </a:pPr>
            <a:r>
              <a:rPr lang="en-US" sz="2800">
                <a:solidFill>
                  <a:srgbClr val="000000"/>
                </a:solidFill>
                <a:latin typeface="Poppins" panose="00000500000000000000" pitchFamily="2" charset="0"/>
                <a:ea typeface="Times New Roman" panose="02020603050405020304" pitchFamily="18" charset="0"/>
                <a:cs typeface="Poppins" panose="00000500000000000000" pitchFamily="2" charset="0"/>
              </a:rPr>
              <a:t>Who should have it</a:t>
            </a:r>
          </a:p>
        </p:txBody>
      </p:sp>
      <p:sp>
        <p:nvSpPr>
          <p:cNvPr id="10" name="Content Placeholder 2">
            <a:extLst>
              <a:ext uri="{FF2B5EF4-FFF2-40B4-BE49-F238E27FC236}">
                <a16:creationId xmlns:a16="http://schemas.microsoft.com/office/drawing/2014/main" id="{BC7E9807-409A-DA01-CFE4-D91F0F3499A1}"/>
              </a:ext>
            </a:extLst>
          </p:cNvPr>
          <p:cNvSpPr txBox="1">
            <a:spLocks noGrp="1" noRot="1" noMove="1" noResize="1" noEditPoints="1" noAdjustHandles="1" noChangeArrowheads="1" noChangeShapeType="1"/>
          </p:cNvSpPr>
          <p:nvPr/>
        </p:nvSpPr>
        <p:spPr>
          <a:xfrm>
            <a:off x="4118982" y="5103570"/>
            <a:ext cx="7764532" cy="492944"/>
          </a:xfrm>
          <a:prstGeom prst="rect">
            <a:avLst/>
          </a:prstGeom>
        </p:spPr>
        <p:txBody>
          <a:bodyPr/>
          <a:lstStyle>
            <a:lvl1pPr marL="0" indent="0" algn="l" defTabSz="685783" rtl="0" eaLnBrk="1" latinLnBrk="0" hangingPunct="1">
              <a:spcBef>
                <a:spcPts val="450"/>
              </a:spcBef>
              <a:buFont typeface="Arial" panose="020B0604020202020204" pitchFamily="34" charset="0"/>
              <a:buNone/>
              <a:defRPr sz="1350" kern="1200">
                <a:solidFill>
                  <a:schemeClr val="tx1"/>
                </a:solidFill>
                <a:latin typeface="+mn-lt"/>
                <a:ea typeface="+mn-ea"/>
                <a:cs typeface="Helvetica" panose="020B0604020202020204" pitchFamily="34" charset="0"/>
              </a:defRPr>
            </a:lvl1pPr>
            <a:lvl2pPr marL="215498" indent="-129776" algn="l" defTabSz="685783" rtl="0" eaLnBrk="1" latinLnBrk="0" hangingPunct="1">
              <a:spcBef>
                <a:spcPts val="0"/>
              </a:spcBef>
              <a:buClr>
                <a:schemeClr val="tx2"/>
              </a:buClr>
              <a:buFont typeface="Arial" panose="020B0604020202020204" pitchFamily="34" charset="0"/>
              <a:buChar char="•"/>
              <a:defRPr sz="1200" kern="1200">
                <a:solidFill>
                  <a:schemeClr val="tx1"/>
                </a:solidFill>
                <a:latin typeface="+mn-lt"/>
                <a:ea typeface="+mn-ea"/>
                <a:cs typeface="Helvetica" panose="020B0604020202020204" pitchFamily="34" charset="0"/>
              </a:defRPr>
            </a:lvl2pPr>
            <a:lvl3pPr marL="429806" indent="-126203" algn="l" defTabSz="685783" rtl="0" eaLnBrk="1" latinLnBrk="0" hangingPunct="1">
              <a:spcBef>
                <a:spcPts val="0"/>
              </a:spcBef>
              <a:buClr>
                <a:schemeClr val="tx2"/>
              </a:buClr>
              <a:buFont typeface="Helvetica" panose="020B0604020202020204" pitchFamily="34" charset="0"/>
              <a:buChar char="–"/>
              <a:defRPr sz="1125" kern="1200">
                <a:solidFill>
                  <a:schemeClr val="tx1"/>
                </a:solidFill>
                <a:latin typeface="+mn-lt"/>
                <a:ea typeface="+mn-ea"/>
                <a:cs typeface="Helvetica" panose="020B0604020202020204" pitchFamily="34" charset="0"/>
              </a:defRPr>
            </a:lvl3pPr>
            <a:lvl4pPr marL="647684" indent="-129776" algn="l" defTabSz="685783" rtl="0" eaLnBrk="1" latinLnBrk="0" hangingPunct="1">
              <a:spcBef>
                <a:spcPts val="0"/>
              </a:spcBef>
              <a:buClr>
                <a:srgbClr val="C00000"/>
              </a:buClr>
              <a:buFont typeface="Courier New" charset="0"/>
              <a:buChar char="o"/>
              <a:tabLst/>
              <a:defRPr sz="1050" kern="1200">
                <a:solidFill>
                  <a:schemeClr val="tx1"/>
                </a:solidFill>
                <a:latin typeface="+mn-lt"/>
                <a:ea typeface="+mn-ea"/>
                <a:cs typeface="Helvetica" panose="020B0604020202020204" pitchFamily="34" charset="0"/>
              </a:defRPr>
            </a:lvl4pPr>
            <a:lvl5pPr marL="810796" indent="-129776" algn="l" defTabSz="685783" rtl="0" eaLnBrk="1" latinLnBrk="0" hangingPunct="1">
              <a:spcBef>
                <a:spcPts val="0"/>
              </a:spcBef>
              <a:buClr>
                <a:srgbClr val="C00000"/>
              </a:buClr>
              <a:buFont typeface="Wingdings" charset="2"/>
              <a:buChar char="§"/>
              <a:defRPr sz="1050" kern="1200">
                <a:solidFill>
                  <a:schemeClr val="tx1"/>
                </a:solidFill>
                <a:latin typeface="+mn-lt"/>
                <a:ea typeface="+mn-ea"/>
                <a:cs typeface="Helvetica" panose="020B0604020202020204" pitchFamily="34" charset="0"/>
              </a:defRPr>
            </a:lvl5pPr>
            <a:lvl6pPr marL="1885903"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a:lstStyle>
          <a:p>
            <a:pPr>
              <a:spcBef>
                <a:spcPts val="0"/>
              </a:spcBef>
            </a:pPr>
            <a:r>
              <a:rPr lang="en-US" sz="2800">
                <a:solidFill>
                  <a:srgbClr val="000000"/>
                </a:solidFill>
                <a:latin typeface="Poppins" panose="00000500000000000000" pitchFamily="2" charset="0"/>
                <a:ea typeface="Times New Roman" panose="02020603050405020304" pitchFamily="18" charset="0"/>
                <a:cs typeface="Poppins" panose="00000500000000000000" pitchFamily="2" charset="0"/>
              </a:rPr>
              <a:t>How often, when should it be updated</a:t>
            </a:r>
            <a:endParaRPr lang="en-US" sz="2800">
              <a:solidFill>
                <a:srgbClr val="001E66"/>
              </a:solidFill>
              <a:latin typeface="Poppins" panose="00000500000000000000" pitchFamily="2" charset="0"/>
              <a:ea typeface="Times New Roman" panose="02020603050405020304" pitchFamily="18" charset="0"/>
              <a:cs typeface="Poppins" panose="00000500000000000000" pitchFamily="2" charset="0"/>
            </a:endParaRPr>
          </a:p>
          <a:p>
            <a:pPr marL="636756" lvl="1" indent="-457182">
              <a:buClr>
                <a:srgbClr val="CDCDCF"/>
              </a:buClr>
            </a:pPr>
            <a:endParaRPr lang="en-US" sz="2800">
              <a:solidFill>
                <a:srgbClr val="001E66"/>
              </a:solidFill>
              <a:latin typeface="Poppins" panose="00000500000000000000" pitchFamily="2" charset="0"/>
              <a:ea typeface="Times New Roman" panose="02020603050405020304" pitchFamily="18" charset="0"/>
              <a:cs typeface="Poppins" panose="00000500000000000000" pitchFamily="2" charset="0"/>
            </a:endParaRPr>
          </a:p>
          <a:p>
            <a:endParaRPr lang="en-US" sz="2800">
              <a:solidFill>
                <a:srgbClr val="201E7D"/>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10697198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5FEE276-0B2F-EE2B-C954-360545E1B349}"/>
              </a:ext>
            </a:extLst>
          </p:cNvPr>
          <p:cNvSpPr>
            <a:spLocks noGrp="1" noRot="1" noMove="1" noResize="1" noEditPoints="1" noAdjustHandles="1" noChangeArrowheads="1" noChangeShapeType="1"/>
          </p:cNvSpPr>
          <p:nvPr>
            <p:ph type="title"/>
          </p:nvPr>
        </p:nvSpPr>
        <p:spPr>
          <a:xfrm>
            <a:off x="231078" y="260163"/>
            <a:ext cx="11740260" cy="1044132"/>
          </a:xfrm>
        </p:spPr>
        <p:txBody>
          <a:bodyPr/>
          <a:lstStyle/>
          <a:p>
            <a:r>
              <a:rPr lang="en-US" sz="3200" spc="0">
                <a:latin typeface="Times New Roman" panose="02020603050405020304" pitchFamily="18" charset="0"/>
                <a:cs typeface="Times New Roman" panose="02020603050405020304" pitchFamily="18" charset="0"/>
              </a:rPr>
              <a:t>Thought Question:</a:t>
            </a:r>
            <a:br>
              <a:rPr lang="en-US" sz="3200" spc="0">
                <a:latin typeface="Times New Roman" panose="02020603050405020304" pitchFamily="18" charset="0"/>
                <a:cs typeface="Times New Roman" panose="02020603050405020304" pitchFamily="18" charset="0"/>
              </a:rPr>
            </a:br>
            <a:r>
              <a:rPr lang="en-US" sz="3200" spc="0">
                <a:latin typeface="Times New Roman" panose="02020603050405020304" pitchFamily="18" charset="0"/>
                <a:cs typeface="Times New Roman" panose="02020603050405020304" pitchFamily="18" charset="0"/>
              </a:rPr>
              <a:t>When Is the Ideal Time to Use a Rescue Medication?</a:t>
            </a:r>
          </a:p>
        </p:txBody>
      </p:sp>
      <p:sp>
        <p:nvSpPr>
          <p:cNvPr id="4" name="Content Placeholder 3">
            <a:extLst>
              <a:ext uri="{FF2B5EF4-FFF2-40B4-BE49-F238E27FC236}">
                <a16:creationId xmlns:a16="http://schemas.microsoft.com/office/drawing/2014/main" id="{15CE37F9-8DBD-63BB-99EE-B2D2E866F389}"/>
              </a:ext>
            </a:extLst>
          </p:cNvPr>
          <p:cNvSpPr>
            <a:spLocks noGrp="1" noRot="1" noMove="1" noResize="1" noEditPoints="1" noAdjustHandles="1" noChangeArrowheads="1" noChangeShapeType="1"/>
          </p:cNvSpPr>
          <p:nvPr>
            <p:ph sz="quarter" idx="10"/>
          </p:nvPr>
        </p:nvSpPr>
        <p:spPr/>
        <p:txBody>
          <a:bodyPr/>
          <a:lstStyle/>
          <a:p>
            <a:r>
              <a:rPr lang="en-US" err="1"/>
              <a:t>Shinnar</a:t>
            </a:r>
            <a:r>
              <a:rPr lang="en-US"/>
              <a:t>. J Child Neurol. 2007;22(5 Suppl):14S.</a:t>
            </a:r>
          </a:p>
        </p:txBody>
      </p:sp>
      <p:graphicFrame>
        <p:nvGraphicFramePr>
          <p:cNvPr id="5" name="Content Placeholder 2">
            <a:extLst>
              <a:ext uri="{FF2B5EF4-FFF2-40B4-BE49-F238E27FC236}">
                <a16:creationId xmlns:a16="http://schemas.microsoft.com/office/drawing/2014/main" id="{E22758BB-8432-154C-DAE5-A49C002E1F8E}"/>
              </a:ext>
            </a:extLst>
          </p:cNvPr>
          <p:cNvGraphicFramePr>
            <a:graphicFrameLocks noGrp="1" noDrilldown="1" noMove="1" noResize="1"/>
          </p:cNvGraphicFramePr>
          <p:nvPr>
            <p:extLst>
              <p:ext uri="{D42A27DB-BD31-4B8C-83A1-F6EECF244321}">
                <p14:modId xmlns:p14="http://schemas.microsoft.com/office/powerpoint/2010/main" val="3688640888"/>
              </p:ext>
            </p:extLst>
          </p:nvPr>
        </p:nvGraphicFramePr>
        <p:xfrm>
          <a:off x="604675" y="1513047"/>
          <a:ext cx="10877529" cy="46506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380158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C65AB77-AFC0-9420-7957-DB0B52E572AA}"/>
              </a:ext>
            </a:extLst>
          </p:cNvPr>
          <p:cNvSpPr>
            <a:spLocks noGrp="1" noRot="1" noMove="1" noResize="1" noEditPoints="1" noAdjustHandles="1" noChangeArrowheads="1" noChangeShapeType="1"/>
          </p:cNvSpPr>
          <p:nvPr>
            <p:ph type="title"/>
          </p:nvPr>
        </p:nvSpPr>
        <p:spPr>
          <a:xfrm>
            <a:off x="231078" y="260163"/>
            <a:ext cx="11740260" cy="1044132"/>
          </a:xfrm>
        </p:spPr>
        <p:txBody>
          <a:bodyPr/>
          <a:lstStyle/>
          <a:p>
            <a:r>
              <a:rPr lang="en-US" sz="3200" spc="0">
                <a:latin typeface="Times New Roman" panose="02020603050405020304" pitchFamily="18" charset="0"/>
                <a:cs typeface="Times New Roman" panose="02020603050405020304" pitchFamily="18" charset="0"/>
              </a:rPr>
              <a:t>Importance of SAPs and Early Treatment: </a:t>
            </a:r>
            <a:br>
              <a:rPr lang="en-US" sz="3200" spc="0">
                <a:latin typeface="Times New Roman" panose="02020603050405020304" pitchFamily="18" charset="0"/>
                <a:cs typeface="Times New Roman" panose="02020603050405020304" pitchFamily="18" charset="0"/>
              </a:rPr>
            </a:br>
            <a:r>
              <a:rPr lang="en-US" sz="3200" spc="0">
                <a:latin typeface="Times New Roman" panose="02020603050405020304" pitchFamily="18" charset="0"/>
                <a:cs typeface="Times New Roman" panose="02020603050405020304" pitchFamily="18" charset="0"/>
              </a:rPr>
              <a:t>Why Are We Waiting?</a:t>
            </a:r>
          </a:p>
        </p:txBody>
      </p:sp>
      <p:sp>
        <p:nvSpPr>
          <p:cNvPr id="4" name="Content Placeholder 3">
            <a:extLst>
              <a:ext uri="{FF2B5EF4-FFF2-40B4-BE49-F238E27FC236}">
                <a16:creationId xmlns:a16="http://schemas.microsoft.com/office/drawing/2014/main" id="{2DB6B7A2-8D03-C61B-6D24-62A3DF5C4271}"/>
              </a:ext>
            </a:extLst>
          </p:cNvPr>
          <p:cNvSpPr>
            <a:spLocks noGrp="1" noRot="1" noMove="1" noResize="1" noEditPoints="1" noAdjustHandles="1" noChangeArrowheads="1" noChangeShapeType="1"/>
          </p:cNvSpPr>
          <p:nvPr>
            <p:ph sz="quarter" idx="10"/>
          </p:nvPr>
        </p:nvSpPr>
        <p:spPr/>
        <p:txBody>
          <a:bodyPr/>
          <a:lstStyle/>
          <a:p>
            <a:r>
              <a:rPr lang="en-US"/>
              <a:t>Villamar. Neurol Clin </a:t>
            </a:r>
            <a:r>
              <a:rPr lang="en-US" err="1"/>
              <a:t>Pract</a:t>
            </a:r>
            <a:r>
              <a:rPr lang="en-US"/>
              <a:t>. 2018;8:486. Gaínza-Lein. JAMA Neurol. 2018;75:410. Kapoor. J Control Release. 2016;237:147. </a:t>
            </a:r>
            <a:r>
              <a:rPr lang="en-US" err="1"/>
              <a:t>Madzar</a:t>
            </a:r>
            <a:r>
              <a:rPr lang="en-US"/>
              <a:t>. J Neurol. 2016;263:485. Gaínza-Lein. Seizure. 2017;52:188. Gainza-Lein. Seizure. 2019;68: 22. Becker. Neurol Ther. 2023;12:1439. CC BY NC 4.0. </a:t>
            </a:r>
          </a:p>
        </p:txBody>
      </p:sp>
      <p:sp>
        <p:nvSpPr>
          <p:cNvPr id="5" name="Rectangle 4">
            <a:extLst>
              <a:ext uri="{FF2B5EF4-FFF2-40B4-BE49-F238E27FC236}">
                <a16:creationId xmlns:a16="http://schemas.microsoft.com/office/drawing/2014/main" id="{46E55D84-0863-5607-CDC2-98AAE2BD1F63}"/>
              </a:ext>
            </a:extLst>
          </p:cNvPr>
          <p:cNvSpPr>
            <a:spLocks noGrp="1" noRot="1" noMove="1" noResize="1" noEditPoints="1" noAdjustHandles="1" noChangeArrowheads="1" noChangeShapeType="1"/>
          </p:cNvSpPr>
          <p:nvPr/>
        </p:nvSpPr>
        <p:spPr>
          <a:xfrm>
            <a:off x="3499053" y="2686441"/>
            <a:ext cx="7908224" cy="704295"/>
          </a:xfrm>
          <a:prstGeom prst="rect">
            <a:avLst/>
          </a:prstGeom>
          <a:noFill/>
        </p:spPr>
        <p:txBody>
          <a:bodyPr wrap="square">
            <a:spAutoFit/>
          </a:bodyPr>
          <a:lstStyle/>
          <a:p>
            <a:pPr defTabSz="1219091">
              <a:lnSpc>
                <a:spcPct val="95000"/>
              </a:lnSpc>
              <a:spcBef>
                <a:spcPts val="800"/>
              </a:spcBef>
              <a:defRPr/>
            </a:pPr>
            <a:r>
              <a:rPr lang="en-US" spc="-13">
                <a:solidFill>
                  <a:srgbClr val="E1471D"/>
                </a:solidFill>
                <a:latin typeface="Poppins" panose="00000500000000000000" pitchFamily="2" charset="0"/>
                <a:ea typeface="Calibri" panose="020F0502020204030204" pitchFamily="34" charset="0"/>
                <a:cs typeface="Poppins" panose="00000500000000000000" pitchFamily="2" charset="0"/>
              </a:rPr>
              <a:t>Seizures lasting longer than 5 min are unlikely to stop on their own</a:t>
            </a:r>
          </a:p>
          <a:p>
            <a:pPr marL="228600" indent="-228600" defTabSz="1219091">
              <a:spcBef>
                <a:spcPts val="800"/>
              </a:spcBef>
              <a:buSzPct val="75000"/>
              <a:buBlip>
                <a:blip r:embed="rId3">
                  <a:extLst>
                    <a:ext uri="{96DAC541-7B7A-43D3-8B79-37D633B846F1}">
                      <asvg:svgBlip xmlns:asvg="http://schemas.microsoft.com/office/drawing/2016/SVG/main" r:embed="rId4"/>
                    </a:ext>
                  </a:extLst>
                </a:blip>
              </a:buBlip>
              <a:defRPr/>
            </a:pPr>
            <a:r>
              <a:rPr lang="en-US" sz="1600" b="0" spc="-13">
                <a:solidFill>
                  <a:srgbClr val="000000"/>
                </a:solidFill>
                <a:latin typeface="Poppins" panose="00000500000000000000" pitchFamily="2" charset="0"/>
                <a:ea typeface="Calibri" panose="020F0502020204030204" pitchFamily="34" charset="0"/>
                <a:cs typeface="Poppins" panose="00000500000000000000" pitchFamily="2" charset="0"/>
              </a:rPr>
              <a:t>The longer a seizure lasts, the more resistant to treatment it becomes </a:t>
            </a:r>
          </a:p>
        </p:txBody>
      </p:sp>
      <p:sp>
        <p:nvSpPr>
          <p:cNvPr id="6" name="Rounded Rectangle 14">
            <a:extLst>
              <a:ext uri="{FF2B5EF4-FFF2-40B4-BE49-F238E27FC236}">
                <a16:creationId xmlns:a16="http://schemas.microsoft.com/office/drawing/2014/main" id="{6DBDCB28-ED18-9905-9B98-2307364BCA80}"/>
              </a:ext>
            </a:extLst>
          </p:cNvPr>
          <p:cNvSpPr>
            <a:spLocks noGrp="1" noRot="1" noMove="1" noResize="1" noEditPoints="1" noAdjustHandles="1" noChangeArrowheads="1" noChangeShapeType="1"/>
          </p:cNvSpPr>
          <p:nvPr/>
        </p:nvSpPr>
        <p:spPr>
          <a:xfrm>
            <a:off x="609598" y="1471061"/>
            <a:ext cx="10972804" cy="853016"/>
          </a:xfrm>
          <a:prstGeom prst="roundRect">
            <a:avLst>
              <a:gd name="adj" fmla="val 5059"/>
            </a:avLst>
          </a:prstGeom>
          <a:noFill/>
          <a:ln w="12700" cap="flat" cmpd="sng" algn="ctr">
            <a:noFill/>
            <a:prstDash val="solid"/>
          </a:ln>
          <a:effectLst/>
        </p:spPr>
        <p:txBody>
          <a:bodyPr rtlCol="0" anchor="ctr"/>
          <a:lstStyle/>
          <a:p>
            <a:pPr marL="0" marR="0" lvl="0" indent="0" algn="ctr" defTabSz="1219091" eaLnBrk="1" fontAlgn="auto" latinLnBrk="0" hangingPunct="1">
              <a:lnSpc>
                <a:spcPts val="2373"/>
              </a:lnSpc>
              <a:spcBef>
                <a:spcPts val="0"/>
              </a:spcBef>
              <a:spcAft>
                <a:spcPts val="0"/>
              </a:spcAft>
              <a:buClrTx/>
              <a:buSzTx/>
              <a:buFontTx/>
              <a:buNone/>
              <a:tabLst/>
              <a:defRPr/>
            </a:pPr>
            <a:r>
              <a:rPr kumimoji="0" lang="en-US" sz="2400" b="0" i="0" u="none" strike="noStrike" kern="0" cap="none" spc="-13" normalizeH="0" baseline="0" noProof="0">
                <a:ln>
                  <a:noFill/>
                </a:ln>
                <a:solidFill>
                  <a:srgbClr val="000000"/>
                </a:solidFill>
                <a:effectLst/>
                <a:uLnTx/>
                <a:uFillTx/>
                <a:latin typeface="Poppins" panose="00000500000000000000" pitchFamily="2" charset="0"/>
                <a:ea typeface="Calibri" panose="020F0502020204030204" pitchFamily="34" charset="0"/>
                <a:cs typeface="Poppins" panose="00000500000000000000" pitchFamily="2" charset="0"/>
              </a:rPr>
              <a:t>Increased seizure duration and delays in rescue therapy </a:t>
            </a:r>
            <a:br>
              <a:rPr kumimoji="0" lang="en-US" sz="2400" b="0" i="0" u="none" strike="noStrike" kern="0" cap="none" spc="-13" normalizeH="0" baseline="0" noProof="0">
                <a:ln>
                  <a:noFill/>
                </a:ln>
                <a:solidFill>
                  <a:srgbClr val="000000"/>
                </a:solidFill>
                <a:effectLst/>
                <a:uLnTx/>
                <a:uFillTx/>
                <a:latin typeface="Poppins" panose="00000500000000000000" pitchFamily="2" charset="0"/>
                <a:ea typeface="Calibri" panose="020F0502020204030204" pitchFamily="34" charset="0"/>
                <a:cs typeface="Poppins" panose="00000500000000000000" pitchFamily="2" charset="0"/>
              </a:rPr>
            </a:br>
            <a:r>
              <a:rPr kumimoji="0" lang="en-US" sz="2400" b="0" i="0" u="none" strike="noStrike" kern="0" cap="none" spc="-13" normalizeH="0" baseline="0" noProof="0">
                <a:ln>
                  <a:noFill/>
                </a:ln>
                <a:solidFill>
                  <a:srgbClr val="000000"/>
                </a:solidFill>
                <a:effectLst/>
                <a:uLnTx/>
                <a:uFillTx/>
                <a:latin typeface="Poppins" panose="00000500000000000000" pitchFamily="2" charset="0"/>
                <a:ea typeface="Calibri" panose="020F0502020204030204" pitchFamily="34" charset="0"/>
                <a:cs typeface="Poppins" panose="00000500000000000000" pitchFamily="2" charset="0"/>
              </a:rPr>
              <a:t>have been repeatedly linked to negative outcomes</a:t>
            </a:r>
            <a:endParaRPr kumimoji="0" lang="en-US" sz="2400" b="0" i="0" u="none" strike="noStrike" kern="0" cap="none" spc="-13" normalizeH="0" baseline="30000" noProof="0">
              <a:ln>
                <a:noFill/>
              </a:ln>
              <a:solidFill>
                <a:srgbClr val="000000"/>
              </a:solidFill>
              <a:effectLst/>
              <a:uLnTx/>
              <a:uFillTx/>
              <a:latin typeface="Poppins" panose="00000500000000000000" pitchFamily="2" charset="0"/>
              <a:ea typeface="Calibri" panose="020F0502020204030204" pitchFamily="34" charset="0"/>
              <a:cs typeface="Poppins" panose="00000500000000000000" pitchFamily="2" charset="0"/>
            </a:endParaRPr>
          </a:p>
        </p:txBody>
      </p:sp>
      <p:cxnSp>
        <p:nvCxnSpPr>
          <p:cNvPr id="7" name="Straight Connector 6">
            <a:extLst>
              <a:ext uri="{FF2B5EF4-FFF2-40B4-BE49-F238E27FC236}">
                <a16:creationId xmlns:a16="http://schemas.microsoft.com/office/drawing/2014/main" id="{EE662E7D-0A92-3722-51F1-784933BFAB34}"/>
              </a:ext>
            </a:extLst>
          </p:cNvPr>
          <p:cNvCxnSpPr>
            <a:cxnSpLocks noGrp="1" noRot="1" noMove="1" noResize="1" noEditPoints="1" noAdjustHandles="1" noChangeArrowheads="1" noChangeShapeType="1"/>
          </p:cNvCxnSpPr>
          <p:nvPr/>
        </p:nvCxnSpPr>
        <p:spPr>
          <a:xfrm>
            <a:off x="1732521" y="3998226"/>
            <a:ext cx="9330502" cy="0"/>
          </a:xfrm>
          <a:prstGeom prst="line">
            <a:avLst/>
          </a:prstGeom>
          <a:noFill/>
          <a:ln w="28575" cap="flat" cmpd="sng" algn="ctr">
            <a:solidFill>
              <a:srgbClr val="CDCDCF">
                <a:lumMod val="90000"/>
              </a:srgbClr>
            </a:solidFill>
            <a:prstDash val="sysDot"/>
          </a:ln>
          <a:effectLst/>
        </p:spPr>
      </p:cxnSp>
      <p:cxnSp>
        <p:nvCxnSpPr>
          <p:cNvPr id="8" name="Straight Connector 7">
            <a:extLst>
              <a:ext uri="{FF2B5EF4-FFF2-40B4-BE49-F238E27FC236}">
                <a16:creationId xmlns:a16="http://schemas.microsoft.com/office/drawing/2014/main" id="{5BCAFED3-21EC-BBB9-661B-AB5632C53D01}"/>
              </a:ext>
            </a:extLst>
          </p:cNvPr>
          <p:cNvCxnSpPr>
            <a:cxnSpLocks noGrp="1" noRot="1" noMove="1" noResize="1" noEditPoints="1" noAdjustHandles="1" noChangeArrowheads="1" noChangeShapeType="1"/>
          </p:cNvCxnSpPr>
          <p:nvPr/>
        </p:nvCxnSpPr>
        <p:spPr>
          <a:xfrm flipV="1">
            <a:off x="3333032" y="2554426"/>
            <a:ext cx="0" cy="1305531"/>
          </a:xfrm>
          <a:prstGeom prst="line">
            <a:avLst/>
          </a:prstGeom>
          <a:noFill/>
          <a:ln w="28575" cap="flat" cmpd="sng" algn="ctr">
            <a:solidFill>
              <a:srgbClr val="CDCDCF">
                <a:lumMod val="90000"/>
              </a:srgbClr>
            </a:solidFill>
            <a:prstDash val="sysDot"/>
          </a:ln>
          <a:effectLst/>
        </p:spPr>
      </p:cxnSp>
      <p:cxnSp>
        <p:nvCxnSpPr>
          <p:cNvPr id="10" name="Straight Connector 9">
            <a:extLst>
              <a:ext uri="{FF2B5EF4-FFF2-40B4-BE49-F238E27FC236}">
                <a16:creationId xmlns:a16="http://schemas.microsoft.com/office/drawing/2014/main" id="{D54748C2-AF9B-C0B3-69DC-7480D2583CBB}"/>
              </a:ext>
            </a:extLst>
          </p:cNvPr>
          <p:cNvCxnSpPr>
            <a:cxnSpLocks noGrp="1" noRot="1" noMove="1" noResize="1" noEditPoints="1" noAdjustHandles="1" noChangeArrowheads="1" noChangeShapeType="1"/>
          </p:cNvCxnSpPr>
          <p:nvPr/>
        </p:nvCxnSpPr>
        <p:spPr>
          <a:xfrm flipV="1">
            <a:off x="3345348" y="4163305"/>
            <a:ext cx="0" cy="1305531"/>
          </a:xfrm>
          <a:prstGeom prst="line">
            <a:avLst/>
          </a:prstGeom>
          <a:noFill/>
          <a:ln w="28575" cap="flat" cmpd="sng" algn="ctr">
            <a:solidFill>
              <a:srgbClr val="CDCDCF">
                <a:lumMod val="90000"/>
              </a:srgbClr>
            </a:solidFill>
            <a:prstDash val="sysDot"/>
          </a:ln>
          <a:effectLst/>
        </p:spPr>
      </p:cxnSp>
      <p:sp>
        <p:nvSpPr>
          <p:cNvPr id="11" name="TextBox 10">
            <a:extLst>
              <a:ext uri="{FF2B5EF4-FFF2-40B4-BE49-F238E27FC236}">
                <a16:creationId xmlns:a16="http://schemas.microsoft.com/office/drawing/2014/main" id="{07A78608-4B6E-D71D-39F2-66F104EED7D5}"/>
              </a:ext>
            </a:extLst>
          </p:cNvPr>
          <p:cNvSpPr txBox="1">
            <a:spLocks noGrp="1" noRot="1" noMove="1" noResize="1" noEditPoints="1" noAdjustHandles="1" noChangeArrowheads="1" noChangeShapeType="1"/>
          </p:cNvSpPr>
          <p:nvPr/>
        </p:nvSpPr>
        <p:spPr>
          <a:xfrm>
            <a:off x="3499053" y="4455103"/>
            <a:ext cx="7563970" cy="830997"/>
          </a:xfrm>
          <a:prstGeom prst="rect">
            <a:avLst/>
          </a:prstGeom>
          <a:noFill/>
        </p:spPr>
        <p:txBody>
          <a:bodyPr wrap="square">
            <a:spAutoFit/>
          </a:bodyPr>
          <a:lstStyle/>
          <a:p>
            <a:pPr marL="228600" indent="-228600" defTabSz="1219091">
              <a:spcBef>
                <a:spcPts val="800"/>
              </a:spcBef>
              <a:buSzPct val="75000"/>
              <a:buBlip>
                <a:blip r:embed="rId3">
                  <a:extLst>
                    <a:ext uri="{96DAC541-7B7A-43D3-8B79-37D633B846F1}">
                      <asvg:svgBlip xmlns:asvg="http://schemas.microsoft.com/office/drawing/2016/SVG/main" r:embed="rId4"/>
                    </a:ext>
                  </a:extLst>
                </a:blip>
              </a:buBlip>
              <a:defRPr/>
            </a:pPr>
            <a:r>
              <a:rPr lang="en-US" sz="1600" b="0" spc="-13">
                <a:solidFill>
                  <a:srgbClr val="000000"/>
                </a:solidFill>
                <a:latin typeface="Poppins" panose="00000500000000000000" pitchFamily="2" charset="0"/>
                <a:ea typeface="Calibri" panose="020F0502020204030204" pitchFamily="34" charset="0"/>
                <a:cs typeface="Poppins" panose="00000500000000000000" pitchFamily="2" charset="0"/>
              </a:rPr>
              <a:t>During seizures, GABA receptors are internalized and NMDA receptors accumulate in the postsynaptic membrane, resulting in loss of inhibition and increased excitation </a:t>
            </a:r>
          </a:p>
        </p:txBody>
      </p:sp>
      <p:pic>
        <p:nvPicPr>
          <p:cNvPr id="12" name="Picture 11">
            <a:extLst>
              <a:ext uri="{FF2B5EF4-FFF2-40B4-BE49-F238E27FC236}">
                <a16:creationId xmlns:a16="http://schemas.microsoft.com/office/drawing/2014/main" id="{A236EA62-9F99-5D5E-986B-86B7EC5EFB19}"/>
              </a:ext>
            </a:extLst>
          </p:cNvPr>
          <p:cNvPicPr>
            <a:picLocks noGrp="1" noRot="1" noChangeAspect="1" noMove="1" noResize="1" noEditPoints="1" noAdjustHandles="1" noChangeArrowheads="1" noChangeShapeType="1" noCrop="1"/>
          </p:cNvPicPr>
          <p:nvPr/>
        </p:nvPicPr>
        <p:blipFill>
          <a:blip r:embed="rId5"/>
          <a:stretch>
            <a:fillRect/>
          </a:stretch>
        </p:blipFill>
        <p:spPr>
          <a:xfrm>
            <a:off x="1198932" y="4163305"/>
            <a:ext cx="2050138" cy="1609454"/>
          </a:xfrm>
          <a:prstGeom prst="rect">
            <a:avLst/>
          </a:prstGeom>
        </p:spPr>
      </p:pic>
      <p:pic>
        <p:nvPicPr>
          <p:cNvPr id="13" name="Graphic 12" descr="Stopwatch 75% with solid fill">
            <a:extLst>
              <a:ext uri="{FF2B5EF4-FFF2-40B4-BE49-F238E27FC236}">
                <a16:creationId xmlns:a16="http://schemas.microsoft.com/office/drawing/2014/main" id="{CE91CF7C-8E89-529A-48A2-D8942728D8DA}"/>
              </a:ext>
            </a:extLst>
          </p:cNvPr>
          <p:cNvPicPr>
            <a:picLocks noGrp="1" noRot="1" noChangeAspect="1" noMove="1" noResize="1" noEditPoints="1" noAdjustHandles="1" noChangeArrowheads="1" noChangeShapeType="1" noCrop="1"/>
          </p:cNvPicPr>
          <p:nvPr/>
        </p:nvPicPr>
        <p:blipFill>
          <a:blip r:embed="rId6">
            <a:extLst>
              <a:ext uri="{96DAC541-7B7A-43D3-8B79-37D633B846F1}">
                <asvg:svgBlip xmlns:asvg="http://schemas.microsoft.com/office/drawing/2016/SVG/main" r:embed="rId7"/>
              </a:ext>
            </a:extLst>
          </a:blip>
          <a:stretch>
            <a:fillRect/>
          </a:stretch>
        </p:blipFill>
        <p:spPr>
          <a:xfrm>
            <a:off x="1874253" y="2519306"/>
            <a:ext cx="1375769" cy="1375769"/>
          </a:xfrm>
          <a:prstGeom prst="rect">
            <a:avLst/>
          </a:prstGeom>
        </p:spPr>
      </p:pic>
    </p:spTree>
    <p:extLst>
      <p:ext uri="{BB962C8B-B14F-4D97-AF65-F5344CB8AC3E}">
        <p14:creationId xmlns:p14="http://schemas.microsoft.com/office/powerpoint/2010/main" val="20305011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2B263C5F-572A-0E34-A6F5-FB5014D8AFCA}"/>
              </a:ext>
            </a:extLst>
          </p:cNvPr>
          <p:cNvGraphicFramePr>
            <a:graphicFrameLocks noGrp="1" noDrilldown="1" noMove="1" noResize="1"/>
          </p:cNvGraphicFramePr>
          <p:nvPr>
            <p:ph idx="1"/>
            <p:extLst>
              <p:ext uri="{D42A27DB-BD31-4B8C-83A1-F6EECF244321}">
                <p14:modId xmlns:p14="http://schemas.microsoft.com/office/powerpoint/2010/main" val="1756244991"/>
              </p:ext>
            </p:extLst>
          </p:nvPr>
        </p:nvGraphicFramePr>
        <p:xfrm>
          <a:off x="231078" y="1333500"/>
          <a:ext cx="11740260" cy="47564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2">
            <a:extLst>
              <a:ext uri="{FF2B5EF4-FFF2-40B4-BE49-F238E27FC236}">
                <a16:creationId xmlns:a16="http://schemas.microsoft.com/office/drawing/2014/main" id="{DAA57F7B-69FF-5CC3-34BD-5EC863486C62}"/>
              </a:ext>
            </a:extLst>
          </p:cNvPr>
          <p:cNvSpPr>
            <a:spLocks noGrp="1" noRot="1" noMove="1" noResize="1" noEditPoints="1" noAdjustHandles="1" noChangeArrowheads="1" noChangeShapeType="1"/>
          </p:cNvSpPr>
          <p:nvPr>
            <p:ph type="title"/>
          </p:nvPr>
        </p:nvSpPr>
        <p:spPr>
          <a:xfrm>
            <a:off x="231078" y="531006"/>
            <a:ext cx="11740260" cy="502445"/>
          </a:xfrm>
        </p:spPr>
        <p:txBody>
          <a:bodyPr/>
          <a:lstStyle/>
          <a:p>
            <a:r>
              <a:rPr lang="en-US" sz="3200" spc="0">
                <a:latin typeface="Times New Roman" panose="02020603050405020304" pitchFamily="18" charset="0"/>
                <a:cs typeface="Times New Roman" panose="02020603050405020304" pitchFamily="18" charset="0"/>
              </a:rPr>
              <a:t>Practice Gaps?</a:t>
            </a:r>
          </a:p>
        </p:txBody>
      </p:sp>
      <p:sp>
        <p:nvSpPr>
          <p:cNvPr id="4" name="Content Placeholder 3">
            <a:extLst>
              <a:ext uri="{FF2B5EF4-FFF2-40B4-BE49-F238E27FC236}">
                <a16:creationId xmlns:a16="http://schemas.microsoft.com/office/drawing/2014/main" id="{712FDE8D-8959-273A-B43A-401816F6E335}"/>
              </a:ext>
            </a:extLst>
          </p:cNvPr>
          <p:cNvSpPr>
            <a:spLocks noGrp="1" noRot="1" noMove="1" noResize="1" noEditPoints="1" noAdjustHandles="1" noChangeArrowheads="1" noChangeShapeType="1"/>
          </p:cNvSpPr>
          <p:nvPr>
            <p:ph sz="quarter" idx="10"/>
          </p:nvPr>
        </p:nvSpPr>
        <p:spPr/>
        <p:txBody>
          <a:bodyPr/>
          <a:lstStyle/>
          <a:p>
            <a:r>
              <a:rPr lang="en-US"/>
              <a:t>Sandra Dewar. J Nurse Practitioners. 2023;6:104638.</a:t>
            </a:r>
          </a:p>
        </p:txBody>
      </p:sp>
    </p:spTree>
    <p:extLst>
      <p:ext uri="{BB962C8B-B14F-4D97-AF65-F5344CB8AC3E}">
        <p14:creationId xmlns:p14="http://schemas.microsoft.com/office/powerpoint/2010/main" val="39321142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FD62C0E-64DB-6E07-3840-487229DCF5D7}"/>
              </a:ext>
            </a:extLst>
          </p:cNvPr>
          <p:cNvSpPr>
            <a:spLocks noGrp="1" noRot="1" noMove="1" noResize="1" noEditPoints="1" noAdjustHandles="1" noChangeArrowheads="1" noChangeShapeType="1"/>
          </p:cNvSpPr>
          <p:nvPr>
            <p:ph type="title"/>
          </p:nvPr>
        </p:nvSpPr>
        <p:spPr>
          <a:xfrm>
            <a:off x="231078" y="531006"/>
            <a:ext cx="11740260" cy="502445"/>
          </a:xfrm>
        </p:spPr>
        <p:txBody>
          <a:bodyPr/>
          <a:lstStyle/>
          <a:p>
            <a:r>
              <a:rPr lang="en-US" sz="3200" spc="0">
                <a:latin typeface="Times New Roman" panose="02020603050405020304" pitchFamily="18" charset="0"/>
                <a:cs typeface="Times New Roman" panose="02020603050405020304" pitchFamily="18" charset="0"/>
              </a:rPr>
              <a:t>Previous Lack of Acceptable Treatment Options</a:t>
            </a:r>
          </a:p>
        </p:txBody>
      </p:sp>
      <p:sp>
        <p:nvSpPr>
          <p:cNvPr id="4" name="Content Placeholder 3">
            <a:extLst>
              <a:ext uri="{FF2B5EF4-FFF2-40B4-BE49-F238E27FC236}">
                <a16:creationId xmlns:a16="http://schemas.microsoft.com/office/drawing/2014/main" id="{3DFF9F73-7B8C-DC46-3BBD-FA82B817136D}"/>
              </a:ext>
            </a:extLst>
          </p:cNvPr>
          <p:cNvSpPr>
            <a:spLocks noGrp="1" noRot="1" noMove="1" noResize="1" noEditPoints="1" noAdjustHandles="1" noChangeArrowheads="1" noChangeShapeType="1"/>
          </p:cNvSpPr>
          <p:nvPr>
            <p:ph sz="quarter" idx="10"/>
          </p:nvPr>
        </p:nvSpPr>
        <p:spPr>
          <a:xfrm>
            <a:off x="3559175" y="6302375"/>
            <a:ext cx="6804018" cy="327025"/>
          </a:xfrm>
        </p:spPr>
        <p:txBody>
          <a:bodyPr/>
          <a:lstStyle/>
          <a:p>
            <a:r>
              <a:rPr lang="en-US"/>
              <a:t>Kapoor. J Control Release. 2016;237:147. Haut. Curr </a:t>
            </a:r>
            <a:r>
              <a:rPr lang="en-US" err="1"/>
              <a:t>Opin</a:t>
            </a:r>
            <a:r>
              <a:rPr lang="en-US"/>
              <a:t> Neurol. 2015;28. cdc.gov/epilepsy/about/first-aid.htm. Gaínza-Lein. Seizure. 2019;68:22. Haut. Epilepsy </a:t>
            </a:r>
            <a:r>
              <a:rPr lang="en-US" err="1"/>
              <a:t>Behav</a:t>
            </a:r>
            <a:r>
              <a:rPr lang="en-US"/>
              <a:t>. 2016;63:109.</a:t>
            </a:r>
          </a:p>
        </p:txBody>
      </p:sp>
      <p:sp>
        <p:nvSpPr>
          <p:cNvPr id="5" name="Rectangle 4">
            <a:extLst>
              <a:ext uri="{FF2B5EF4-FFF2-40B4-BE49-F238E27FC236}">
                <a16:creationId xmlns:a16="http://schemas.microsoft.com/office/drawing/2014/main" id="{E2B82E20-AAF2-A4D0-72E4-686A24C417E1}"/>
              </a:ext>
            </a:extLst>
          </p:cNvPr>
          <p:cNvSpPr>
            <a:spLocks noGrp="1" noRot="1" noMove="1" noResize="1" noEditPoints="1" noAdjustHandles="1" noChangeArrowheads="1" noChangeShapeType="1"/>
          </p:cNvSpPr>
          <p:nvPr/>
        </p:nvSpPr>
        <p:spPr>
          <a:xfrm>
            <a:off x="1070819" y="3267186"/>
            <a:ext cx="2713992" cy="369332"/>
          </a:xfrm>
          <a:prstGeom prst="rect">
            <a:avLst/>
          </a:prstGeom>
        </p:spPr>
        <p:txBody>
          <a:bodyPr wrap="square" anchor="ctr">
            <a:spAutoFit/>
          </a:bodyPr>
          <a:lstStyle/>
          <a:p>
            <a:pPr algn="ctr" defTabSz="914363">
              <a:lnSpc>
                <a:spcPct val="90000"/>
              </a:lnSpc>
              <a:spcBef>
                <a:spcPts val="1467"/>
              </a:spcBef>
              <a:defRPr/>
            </a:pPr>
            <a:r>
              <a:rPr lang="en-US" sz="2000">
                <a:solidFill>
                  <a:schemeClr val="accent6"/>
                </a:solidFill>
                <a:latin typeface="Poppins" panose="00000500000000000000" pitchFamily="2" charset="0"/>
                <a:ea typeface="Calibri" panose="020F0502020204030204" pitchFamily="34" charset="0"/>
                <a:cs typeface="Poppins" panose="00000500000000000000" pitchFamily="2" charset="0"/>
              </a:rPr>
              <a:t>RECTAL GEL</a:t>
            </a:r>
            <a:endParaRPr lang="en-US" sz="2000" baseline="30000">
              <a:solidFill>
                <a:schemeClr val="accent6"/>
              </a:solidFill>
              <a:latin typeface="Poppins" panose="00000500000000000000" pitchFamily="2" charset="0"/>
              <a:ea typeface="Calibri" panose="020F0502020204030204" pitchFamily="34" charset="0"/>
              <a:cs typeface="Poppins" panose="00000500000000000000" pitchFamily="2" charset="0"/>
            </a:endParaRPr>
          </a:p>
        </p:txBody>
      </p:sp>
      <p:sp>
        <p:nvSpPr>
          <p:cNvPr id="6" name="Rectangle 5">
            <a:extLst>
              <a:ext uri="{FF2B5EF4-FFF2-40B4-BE49-F238E27FC236}">
                <a16:creationId xmlns:a16="http://schemas.microsoft.com/office/drawing/2014/main" id="{5570ED17-3403-F03A-E735-42642B5F961B}"/>
              </a:ext>
            </a:extLst>
          </p:cNvPr>
          <p:cNvSpPr>
            <a:spLocks noGrp="1" noRot="1" noMove="1" noResize="1" noEditPoints="1" noAdjustHandles="1" noChangeArrowheads="1" noChangeShapeType="1"/>
          </p:cNvSpPr>
          <p:nvPr/>
        </p:nvSpPr>
        <p:spPr>
          <a:xfrm>
            <a:off x="724446" y="4332083"/>
            <a:ext cx="3406739" cy="646331"/>
          </a:xfrm>
          <a:prstGeom prst="rect">
            <a:avLst/>
          </a:prstGeom>
        </p:spPr>
        <p:txBody>
          <a:bodyPr wrap="square">
            <a:spAutoFit/>
          </a:bodyPr>
          <a:lstStyle/>
          <a:p>
            <a:pPr algn="ctr" defTabSz="914363">
              <a:spcBef>
                <a:spcPts val="533"/>
              </a:spcBef>
              <a:defRPr/>
            </a:pPr>
            <a:r>
              <a:rPr lang="en-US" b="0">
                <a:solidFill>
                  <a:srgbClr val="000000"/>
                </a:solidFill>
                <a:latin typeface="Poppins" panose="00000500000000000000" pitchFamily="2" charset="0"/>
                <a:ea typeface="Calibri" panose="020F0502020204030204" pitchFamily="34" charset="0"/>
                <a:cs typeface="Poppins" panose="00000500000000000000" pitchFamily="2" charset="0"/>
              </a:rPr>
              <a:t>Associated with social     objections</a:t>
            </a:r>
            <a:endParaRPr lang="en-US" baseline="30000">
              <a:solidFill>
                <a:srgbClr val="000000"/>
              </a:solidFill>
              <a:latin typeface="Poppins" panose="00000500000000000000" pitchFamily="2" charset="0"/>
              <a:ea typeface="Calibri" panose="020F0502020204030204" pitchFamily="34" charset="0"/>
              <a:cs typeface="Poppins" panose="00000500000000000000" pitchFamily="2" charset="0"/>
            </a:endParaRPr>
          </a:p>
        </p:txBody>
      </p:sp>
      <p:sp>
        <p:nvSpPr>
          <p:cNvPr id="7" name="Rectangle 6">
            <a:extLst>
              <a:ext uri="{FF2B5EF4-FFF2-40B4-BE49-F238E27FC236}">
                <a16:creationId xmlns:a16="http://schemas.microsoft.com/office/drawing/2014/main" id="{AA2126D0-E3CB-44EA-119A-F29261871F85}"/>
              </a:ext>
            </a:extLst>
          </p:cNvPr>
          <p:cNvSpPr>
            <a:spLocks noGrp="1" noRot="1" noMove="1" noResize="1" noEditPoints="1" noAdjustHandles="1" noChangeArrowheads="1" noChangeShapeType="1"/>
          </p:cNvSpPr>
          <p:nvPr/>
        </p:nvSpPr>
        <p:spPr>
          <a:xfrm>
            <a:off x="4260818" y="3097909"/>
            <a:ext cx="3576403" cy="707886"/>
          </a:xfrm>
          <a:prstGeom prst="rect">
            <a:avLst/>
          </a:prstGeom>
        </p:spPr>
        <p:txBody>
          <a:bodyPr wrap="square" anchor="ctr">
            <a:spAutoFit/>
          </a:bodyPr>
          <a:lstStyle/>
          <a:p>
            <a:pPr algn="ctr" defTabSz="914363">
              <a:spcBef>
                <a:spcPts val="1467"/>
              </a:spcBef>
              <a:defRPr/>
            </a:pPr>
            <a:r>
              <a:rPr lang="en-US" sz="2000">
                <a:solidFill>
                  <a:schemeClr val="accent3"/>
                </a:solidFill>
                <a:latin typeface="Poppins" panose="00000500000000000000" pitchFamily="2" charset="0"/>
                <a:ea typeface="Calibri" panose="020F0502020204030204" pitchFamily="34" charset="0"/>
                <a:cs typeface="Poppins" panose="00000500000000000000" pitchFamily="2" charset="0"/>
              </a:rPr>
              <a:t>ORAL TABLETS</a:t>
            </a:r>
            <a:br>
              <a:rPr lang="en-US" sz="2000">
                <a:solidFill>
                  <a:schemeClr val="accent3"/>
                </a:solidFill>
                <a:latin typeface="Poppins" panose="00000500000000000000" pitchFamily="2" charset="0"/>
                <a:ea typeface="Calibri" panose="020F0502020204030204" pitchFamily="34" charset="0"/>
                <a:cs typeface="Poppins" panose="00000500000000000000" pitchFamily="2" charset="0"/>
              </a:rPr>
            </a:br>
            <a:r>
              <a:rPr lang="en-US" sz="2000">
                <a:solidFill>
                  <a:schemeClr val="accent3"/>
                </a:solidFill>
                <a:latin typeface="Poppins" panose="00000500000000000000" pitchFamily="2" charset="0"/>
                <a:ea typeface="Calibri" panose="020F0502020204030204" pitchFamily="34" charset="0"/>
                <a:cs typeface="Poppins" panose="00000500000000000000" pitchFamily="2" charset="0"/>
              </a:rPr>
              <a:t>&amp; WAFERS</a:t>
            </a:r>
          </a:p>
        </p:txBody>
      </p:sp>
      <p:sp>
        <p:nvSpPr>
          <p:cNvPr id="8" name="Rectangle 7">
            <a:extLst>
              <a:ext uri="{FF2B5EF4-FFF2-40B4-BE49-F238E27FC236}">
                <a16:creationId xmlns:a16="http://schemas.microsoft.com/office/drawing/2014/main" id="{4E45CF6A-6B72-129C-DC44-821EBC9BEDEF}"/>
              </a:ext>
            </a:extLst>
          </p:cNvPr>
          <p:cNvSpPr>
            <a:spLocks noGrp="1" noRot="1" noMove="1" noResize="1" noEditPoints="1" noAdjustHandles="1" noChangeArrowheads="1" noChangeShapeType="1"/>
          </p:cNvSpPr>
          <p:nvPr/>
        </p:nvSpPr>
        <p:spPr>
          <a:xfrm>
            <a:off x="4543573" y="4304556"/>
            <a:ext cx="3010892" cy="1477328"/>
          </a:xfrm>
          <a:prstGeom prst="rect">
            <a:avLst/>
          </a:prstGeom>
        </p:spPr>
        <p:txBody>
          <a:bodyPr wrap="square">
            <a:spAutoFit/>
          </a:bodyPr>
          <a:lstStyle/>
          <a:p>
            <a:pPr algn="ctr" defTabSz="1097280" eaLnBrk="1" fontAlgn="auto" hangingPunct="1">
              <a:spcBef>
                <a:spcPts val="640"/>
              </a:spcBef>
              <a:spcAft>
                <a:spcPts val="0"/>
              </a:spcAft>
              <a:defRPr/>
            </a:pPr>
            <a:r>
              <a:rPr lang="en-US" b="0">
                <a:solidFill>
                  <a:srgbClr val="000000"/>
                </a:solidFill>
                <a:latin typeface="Poppins" panose="00000500000000000000" pitchFamily="2" charset="0"/>
                <a:ea typeface="Calibri" panose="020F0502020204030204" pitchFamily="34" charset="0"/>
                <a:cs typeface="Poppins" panose="00000500000000000000" pitchFamily="2" charset="0"/>
              </a:rPr>
              <a:t>There are cautions against placing anything in the mouth of an actively seizing patient</a:t>
            </a:r>
            <a:endParaRPr lang="en-US" b="0" baseline="30000">
              <a:solidFill>
                <a:srgbClr val="000000"/>
              </a:solidFill>
              <a:latin typeface="Poppins" panose="00000500000000000000" pitchFamily="2" charset="0"/>
              <a:ea typeface="Calibri" panose="020F0502020204030204" pitchFamily="34" charset="0"/>
              <a:cs typeface="Poppins" panose="00000500000000000000" pitchFamily="2" charset="0"/>
            </a:endParaRPr>
          </a:p>
        </p:txBody>
      </p:sp>
      <p:sp>
        <p:nvSpPr>
          <p:cNvPr id="9" name="Rectangle 8">
            <a:extLst>
              <a:ext uri="{FF2B5EF4-FFF2-40B4-BE49-F238E27FC236}">
                <a16:creationId xmlns:a16="http://schemas.microsoft.com/office/drawing/2014/main" id="{B1E0F033-E385-8A55-A794-C0C1D5735BB4}"/>
              </a:ext>
            </a:extLst>
          </p:cNvPr>
          <p:cNvSpPr>
            <a:spLocks noGrp="1" noRot="1" noMove="1" noResize="1" noEditPoints="1" noAdjustHandles="1" noChangeArrowheads="1" noChangeShapeType="1"/>
          </p:cNvSpPr>
          <p:nvPr/>
        </p:nvSpPr>
        <p:spPr>
          <a:xfrm>
            <a:off x="8123416" y="3192598"/>
            <a:ext cx="3108960" cy="683264"/>
          </a:xfrm>
          <a:prstGeom prst="rect">
            <a:avLst/>
          </a:prstGeom>
        </p:spPr>
        <p:txBody>
          <a:bodyPr wrap="square" anchor="ctr">
            <a:noAutofit/>
          </a:bodyPr>
          <a:lstStyle/>
          <a:p>
            <a:pPr algn="ctr" defTabSz="914363">
              <a:defRPr/>
            </a:pPr>
            <a:r>
              <a:rPr lang="en-US">
                <a:solidFill>
                  <a:srgbClr val="E1471D"/>
                </a:solidFill>
                <a:latin typeface="Poppins" panose="00000500000000000000" pitchFamily="2" charset="0"/>
                <a:ea typeface="Calibri" panose="020F0502020204030204" pitchFamily="34" charset="0"/>
                <a:cs typeface="Poppins" panose="00000500000000000000" pitchFamily="2" charset="0"/>
              </a:rPr>
              <a:t>IV MEDICATIONS </a:t>
            </a:r>
          </a:p>
          <a:p>
            <a:pPr algn="ctr" defTabSz="914363">
              <a:defRPr/>
            </a:pPr>
            <a:r>
              <a:rPr lang="en-US">
                <a:solidFill>
                  <a:srgbClr val="E1471D"/>
                </a:solidFill>
                <a:latin typeface="Poppins" panose="00000500000000000000" pitchFamily="2" charset="0"/>
                <a:ea typeface="Calibri" panose="020F0502020204030204" pitchFamily="34" charset="0"/>
                <a:cs typeface="Poppins" panose="00000500000000000000" pitchFamily="2" charset="0"/>
              </a:rPr>
              <a:t>(DELIVERED IN EMERGENCY SERVICES SETTINGS) </a:t>
            </a:r>
          </a:p>
        </p:txBody>
      </p:sp>
      <p:sp>
        <p:nvSpPr>
          <p:cNvPr id="10" name="Rectangle 9">
            <a:extLst>
              <a:ext uri="{FF2B5EF4-FFF2-40B4-BE49-F238E27FC236}">
                <a16:creationId xmlns:a16="http://schemas.microsoft.com/office/drawing/2014/main" id="{6266F028-D635-72DC-B196-B2F4BA5F0046}"/>
              </a:ext>
            </a:extLst>
          </p:cNvPr>
          <p:cNvSpPr>
            <a:spLocks noGrp="1" noRot="1" noMove="1" noResize="1" noEditPoints="1" noAdjustHandles="1" noChangeArrowheads="1" noChangeShapeType="1"/>
          </p:cNvSpPr>
          <p:nvPr/>
        </p:nvSpPr>
        <p:spPr>
          <a:xfrm>
            <a:off x="7991214" y="4304555"/>
            <a:ext cx="3373364" cy="987450"/>
          </a:xfrm>
          <a:prstGeom prst="rect">
            <a:avLst/>
          </a:prstGeom>
        </p:spPr>
        <p:txBody>
          <a:bodyPr wrap="square">
            <a:spAutoFit/>
          </a:bodyPr>
          <a:lstStyle/>
          <a:p>
            <a:pPr algn="ctr" defTabSz="914363">
              <a:spcBef>
                <a:spcPts val="533"/>
              </a:spcBef>
              <a:defRPr/>
            </a:pPr>
            <a:r>
              <a:rPr lang="en-US" b="0">
                <a:solidFill>
                  <a:srgbClr val="000000"/>
                </a:solidFill>
                <a:latin typeface="Poppins" panose="00000500000000000000" pitchFamily="2" charset="0"/>
                <a:ea typeface="Calibri" panose="020F0502020204030204" pitchFamily="34" charset="0"/>
                <a:cs typeface="Poppins" panose="00000500000000000000" pitchFamily="2" charset="0"/>
              </a:rPr>
              <a:t>Not always accessible</a:t>
            </a:r>
            <a:endParaRPr lang="en-US" b="0" baseline="30000">
              <a:solidFill>
                <a:srgbClr val="000000"/>
              </a:solidFill>
              <a:latin typeface="Poppins" panose="00000500000000000000" pitchFamily="2" charset="0"/>
              <a:ea typeface="Calibri" panose="020F0502020204030204" pitchFamily="34" charset="0"/>
              <a:cs typeface="Poppins" panose="00000500000000000000" pitchFamily="2" charset="0"/>
            </a:endParaRPr>
          </a:p>
          <a:p>
            <a:pPr algn="ctr" defTabSz="914363">
              <a:spcBef>
                <a:spcPts val="533"/>
              </a:spcBef>
              <a:defRPr/>
            </a:pPr>
            <a:r>
              <a:rPr lang="en-US" b="0">
                <a:solidFill>
                  <a:srgbClr val="000000"/>
                </a:solidFill>
                <a:latin typeface="Poppins" panose="00000500000000000000" pitchFamily="2" charset="0"/>
                <a:ea typeface="Calibri" panose="020F0502020204030204" pitchFamily="34" charset="0"/>
                <a:cs typeface="Poppins" panose="00000500000000000000" pitchFamily="2" charset="0"/>
              </a:rPr>
              <a:t>Can result in treatment delays</a:t>
            </a:r>
            <a:endParaRPr lang="en-US" b="0" baseline="30000">
              <a:solidFill>
                <a:srgbClr val="000000"/>
              </a:solidFill>
              <a:latin typeface="Poppins" panose="00000500000000000000" pitchFamily="2" charset="0"/>
              <a:ea typeface="Calibri" panose="020F0502020204030204" pitchFamily="34" charset="0"/>
              <a:cs typeface="Poppins" panose="00000500000000000000" pitchFamily="2" charset="0"/>
            </a:endParaRPr>
          </a:p>
        </p:txBody>
      </p:sp>
      <p:cxnSp>
        <p:nvCxnSpPr>
          <p:cNvPr id="11" name="Straight Connector 10">
            <a:extLst>
              <a:ext uri="{FF2B5EF4-FFF2-40B4-BE49-F238E27FC236}">
                <a16:creationId xmlns:a16="http://schemas.microsoft.com/office/drawing/2014/main" id="{727A2C5A-EC5C-C7F5-75C2-066DB3436AEA}"/>
              </a:ext>
            </a:extLst>
          </p:cNvPr>
          <p:cNvCxnSpPr>
            <a:cxnSpLocks noGrp="1" noRot="1" noMove="1" noResize="1" noEditPoints="1" noAdjustHandles="1" noChangeArrowheads="1" noChangeShapeType="1"/>
          </p:cNvCxnSpPr>
          <p:nvPr/>
        </p:nvCxnSpPr>
        <p:spPr>
          <a:xfrm flipH="1">
            <a:off x="8172449" y="4145081"/>
            <a:ext cx="3010895" cy="0"/>
          </a:xfrm>
          <a:prstGeom prst="line">
            <a:avLst/>
          </a:prstGeom>
          <a:noFill/>
          <a:ln w="28575" cap="sq" cmpd="sng" algn="ctr">
            <a:solidFill>
              <a:srgbClr val="000000">
                <a:lumMod val="75000"/>
              </a:srgbClr>
            </a:solidFill>
            <a:prstDash val="sysDot"/>
          </a:ln>
          <a:effectLst/>
        </p:spPr>
      </p:cxnSp>
      <p:cxnSp>
        <p:nvCxnSpPr>
          <p:cNvPr id="12" name="Straight Connector 11">
            <a:extLst>
              <a:ext uri="{FF2B5EF4-FFF2-40B4-BE49-F238E27FC236}">
                <a16:creationId xmlns:a16="http://schemas.microsoft.com/office/drawing/2014/main" id="{9F77DD8C-F766-C9D0-7E37-C3EAB56B63B7}"/>
              </a:ext>
            </a:extLst>
          </p:cNvPr>
          <p:cNvCxnSpPr>
            <a:cxnSpLocks noGrp="1" noRot="1" noMove="1" noResize="1" noEditPoints="1" noAdjustHandles="1" noChangeArrowheads="1" noChangeShapeType="1"/>
          </p:cNvCxnSpPr>
          <p:nvPr/>
        </p:nvCxnSpPr>
        <p:spPr>
          <a:xfrm flipH="1">
            <a:off x="4543572" y="4145081"/>
            <a:ext cx="3010895" cy="0"/>
          </a:xfrm>
          <a:prstGeom prst="line">
            <a:avLst/>
          </a:prstGeom>
          <a:noFill/>
          <a:ln w="28575" cap="sq" cmpd="sng" algn="ctr">
            <a:solidFill>
              <a:srgbClr val="000000">
                <a:lumMod val="75000"/>
              </a:srgbClr>
            </a:solidFill>
            <a:prstDash val="sysDot"/>
          </a:ln>
          <a:effectLst/>
        </p:spPr>
      </p:cxnSp>
      <p:cxnSp>
        <p:nvCxnSpPr>
          <p:cNvPr id="13" name="Straight Connector 12">
            <a:extLst>
              <a:ext uri="{FF2B5EF4-FFF2-40B4-BE49-F238E27FC236}">
                <a16:creationId xmlns:a16="http://schemas.microsoft.com/office/drawing/2014/main" id="{30C00362-683B-6C87-2BF8-467B4F475662}"/>
              </a:ext>
            </a:extLst>
          </p:cNvPr>
          <p:cNvCxnSpPr>
            <a:cxnSpLocks noGrp="1" noRot="1" noMove="1" noResize="1" noEditPoints="1" noAdjustHandles="1" noChangeArrowheads="1" noChangeShapeType="1"/>
          </p:cNvCxnSpPr>
          <p:nvPr/>
        </p:nvCxnSpPr>
        <p:spPr>
          <a:xfrm flipH="1">
            <a:off x="922368" y="4145081"/>
            <a:ext cx="3010895" cy="0"/>
          </a:xfrm>
          <a:prstGeom prst="line">
            <a:avLst/>
          </a:prstGeom>
          <a:noFill/>
          <a:ln w="28575" cap="sq" cmpd="sng" algn="ctr">
            <a:solidFill>
              <a:srgbClr val="000000">
                <a:lumMod val="75000"/>
              </a:srgbClr>
            </a:solidFill>
            <a:prstDash val="sysDot"/>
          </a:ln>
          <a:effectLst/>
        </p:spPr>
      </p:cxnSp>
      <p:cxnSp>
        <p:nvCxnSpPr>
          <p:cNvPr id="14" name="Straight Connector 13">
            <a:extLst>
              <a:ext uri="{FF2B5EF4-FFF2-40B4-BE49-F238E27FC236}">
                <a16:creationId xmlns:a16="http://schemas.microsoft.com/office/drawing/2014/main" id="{EEA8363A-CE0D-41F2-39EF-0A5516BDDA06}"/>
              </a:ext>
            </a:extLst>
          </p:cNvPr>
          <p:cNvCxnSpPr>
            <a:cxnSpLocks noGrp="1" noRot="1" noMove="1" noResize="1" noEditPoints="1" noAdjustHandles="1" noChangeArrowheads="1" noChangeShapeType="1"/>
          </p:cNvCxnSpPr>
          <p:nvPr/>
        </p:nvCxnSpPr>
        <p:spPr>
          <a:xfrm>
            <a:off x="4183533" y="1897533"/>
            <a:ext cx="0" cy="3474078"/>
          </a:xfrm>
          <a:prstGeom prst="line">
            <a:avLst/>
          </a:prstGeom>
          <a:noFill/>
          <a:ln w="28575" cap="sq" cmpd="sng" algn="ctr">
            <a:solidFill>
              <a:srgbClr val="000000">
                <a:lumMod val="75000"/>
              </a:srgbClr>
            </a:solidFill>
            <a:prstDash val="solid"/>
          </a:ln>
          <a:effectLst/>
        </p:spPr>
      </p:cxnSp>
      <p:cxnSp>
        <p:nvCxnSpPr>
          <p:cNvPr id="15" name="Straight Connector 14">
            <a:extLst>
              <a:ext uri="{FF2B5EF4-FFF2-40B4-BE49-F238E27FC236}">
                <a16:creationId xmlns:a16="http://schemas.microsoft.com/office/drawing/2014/main" id="{89997AA4-9CE8-9293-0F0E-E40CDA3A6076}"/>
              </a:ext>
            </a:extLst>
          </p:cNvPr>
          <p:cNvCxnSpPr>
            <a:cxnSpLocks noGrp="1" noRot="1" noMove="1" noResize="1" noEditPoints="1" noAdjustHandles="1" noChangeArrowheads="1" noChangeShapeType="1"/>
          </p:cNvCxnSpPr>
          <p:nvPr/>
        </p:nvCxnSpPr>
        <p:spPr>
          <a:xfrm>
            <a:off x="7890047" y="1897533"/>
            <a:ext cx="0" cy="3474078"/>
          </a:xfrm>
          <a:prstGeom prst="line">
            <a:avLst/>
          </a:prstGeom>
          <a:noFill/>
          <a:ln w="28575" cap="sq" cmpd="sng" algn="ctr">
            <a:solidFill>
              <a:srgbClr val="000000">
                <a:lumMod val="75000"/>
              </a:srgbClr>
            </a:solidFill>
            <a:prstDash val="solid"/>
          </a:ln>
          <a:effectLst/>
        </p:spPr>
      </p:cxnSp>
      <p:pic>
        <p:nvPicPr>
          <p:cNvPr id="16" name="Graphic 15" descr="Medicine with solid fill">
            <a:extLst>
              <a:ext uri="{FF2B5EF4-FFF2-40B4-BE49-F238E27FC236}">
                <a16:creationId xmlns:a16="http://schemas.microsoft.com/office/drawing/2014/main" id="{3233113A-3C48-ACF6-6F00-BFB6B9BE08EF}"/>
              </a:ext>
            </a:extLst>
          </p:cNvPr>
          <p:cNvPicPr>
            <a:picLocks noGrp="1" noRot="1" noChangeAspect="1" noMove="1" noResize="1" noEditPoints="1" noAdjustHandles="1" noChangeArrowheads="1" noChangeShapeType="1" noCrop="1"/>
          </p:cNvPicPr>
          <p:nvPr/>
        </p:nvPicPr>
        <p:blipFill>
          <a:blip r:embed="rId3">
            <a:extLst>
              <a:ext uri="{96DAC541-7B7A-43D3-8B79-37D633B846F1}">
                <asvg:svgBlip xmlns:asvg="http://schemas.microsoft.com/office/drawing/2016/SVG/main" r:embed="rId4"/>
              </a:ext>
            </a:extLst>
          </a:blip>
          <a:stretch>
            <a:fillRect/>
          </a:stretch>
        </p:blipFill>
        <p:spPr>
          <a:xfrm>
            <a:off x="5417128" y="1662353"/>
            <a:ext cx="1429079" cy="1429079"/>
          </a:xfrm>
          <a:prstGeom prst="rect">
            <a:avLst/>
          </a:prstGeom>
        </p:spPr>
      </p:pic>
      <p:grpSp>
        <p:nvGrpSpPr>
          <p:cNvPr id="17" name="Group 16">
            <a:extLst>
              <a:ext uri="{FF2B5EF4-FFF2-40B4-BE49-F238E27FC236}">
                <a16:creationId xmlns:a16="http://schemas.microsoft.com/office/drawing/2014/main" id="{EA05DEC6-8CB5-6BDF-F9BA-060044845E75}"/>
              </a:ext>
            </a:extLst>
          </p:cNvPr>
          <p:cNvGrpSpPr>
            <a:grpSpLocks noGrp="1" noUngrp="1" noRot="1" noMove="1" noResize="1"/>
          </p:cNvGrpSpPr>
          <p:nvPr/>
        </p:nvGrpSpPr>
        <p:grpSpPr>
          <a:xfrm>
            <a:off x="1525248" y="1530436"/>
            <a:ext cx="1805135" cy="1805135"/>
            <a:chOff x="1625242" y="1981551"/>
            <a:chExt cx="1643112" cy="1643112"/>
          </a:xfrm>
        </p:grpSpPr>
        <p:pic>
          <p:nvPicPr>
            <p:cNvPr id="18" name="Graphic 17" descr="Needle with solid fill">
              <a:extLst>
                <a:ext uri="{FF2B5EF4-FFF2-40B4-BE49-F238E27FC236}">
                  <a16:creationId xmlns:a16="http://schemas.microsoft.com/office/drawing/2014/main" id="{ABD86588-4DF4-9C17-C516-4C4A7EE4E4C3}"/>
                </a:ext>
              </a:extLst>
            </p:cNvPr>
            <p:cNvPicPr>
              <a:picLocks noGrp="1" noRot="1" noChangeAspect="1" noMove="1" noResize="1" noEditPoints="1" noAdjustHandles="1" noChangeArrowheads="1" noChangeShapeType="1" noCrop="1"/>
            </p:cNvPicPr>
            <p:nvPr/>
          </p:nvPicPr>
          <p:blipFill>
            <a:blip r:embed="rId5">
              <a:extLst>
                <a:ext uri="{96DAC541-7B7A-43D3-8B79-37D633B846F1}">
                  <asvg:svgBlip xmlns:asvg="http://schemas.microsoft.com/office/drawing/2016/SVG/main" r:embed="rId6"/>
                </a:ext>
              </a:extLst>
            </a:blip>
            <a:stretch>
              <a:fillRect/>
            </a:stretch>
          </p:blipFill>
          <p:spPr>
            <a:xfrm>
              <a:off x="1625242" y="1981551"/>
              <a:ext cx="1643112" cy="1643112"/>
            </a:xfrm>
            <a:prstGeom prst="rect">
              <a:avLst/>
            </a:prstGeom>
          </p:spPr>
        </p:pic>
        <p:sp>
          <p:nvSpPr>
            <p:cNvPr id="19" name="Rectangle 18">
              <a:extLst>
                <a:ext uri="{FF2B5EF4-FFF2-40B4-BE49-F238E27FC236}">
                  <a16:creationId xmlns:a16="http://schemas.microsoft.com/office/drawing/2014/main" id="{F8DB1D12-B245-8E86-E572-4434A15DF0F7}"/>
                </a:ext>
              </a:extLst>
            </p:cNvPr>
            <p:cNvSpPr>
              <a:spLocks noGrp="1" noRot="1" noMove="1" noResize="1" noEditPoints="1" noAdjustHandles="1" noChangeArrowheads="1" noChangeShapeType="1"/>
            </p:cNvSpPr>
            <p:nvPr/>
          </p:nvSpPr>
          <p:spPr bwMode="auto">
            <a:xfrm rot="2658452">
              <a:off x="2510102" y="2419907"/>
              <a:ext cx="143394" cy="474774"/>
            </a:xfrm>
            <a:prstGeom prst="rect">
              <a:avLst/>
            </a:prstGeom>
            <a:solidFill>
              <a:srgbClr val="FFFFFF"/>
            </a:solidFill>
            <a:ln w="0">
              <a:noFill/>
              <a:miter lim="800000"/>
              <a:headEnd/>
              <a:tailEnd/>
            </a:ln>
          </p:spPr>
          <p:txBody>
            <a:bodyPr rtlCol="0" anchor="b"/>
            <a:lstStyle/>
            <a:p>
              <a:pPr marL="0" marR="0" lvl="0" indent="0" algn="ctr" defTabSz="91440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a:ln>
                  <a:noFill/>
                </a:ln>
                <a:solidFill>
                  <a:srgbClr val="FFFFFF"/>
                </a:solidFill>
                <a:effectLst/>
                <a:uLnTx/>
                <a:uFillTx/>
                <a:latin typeface="Poppins" panose="00000500000000000000" pitchFamily="2" charset="0"/>
                <a:cs typeface="Poppins" panose="00000500000000000000" pitchFamily="2" charset="0"/>
              </a:endParaRPr>
            </a:p>
          </p:txBody>
        </p:sp>
        <p:sp>
          <p:nvSpPr>
            <p:cNvPr id="20" name="Rectangle 19">
              <a:extLst>
                <a:ext uri="{FF2B5EF4-FFF2-40B4-BE49-F238E27FC236}">
                  <a16:creationId xmlns:a16="http://schemas.microsoft.com/office/drawing/2014/main" id="{A72490DD-A780-A8FD-A083-B3E9A1DB1105}"/>
                </a:ext>
              </a:extLst>
            </p:cNvPr>
            <p:cNvSpPr>
              <a:spLocks noGrp="1" noRot="1" noMove="1" noResize="1" noEditPoints="1" noAdjustHandles="1" noChangeArrowheads="1" noChangeShapeType="1"/>
            </p:cNvSpPr>
            <p:nvPr/>
          </p:nvSpPr>
          <p:spPr bwMode="auto">
            <a:xfrm rot="2658452">
              <a:off x="1824334" y="3099093"/>
              <a:ext cx="143394" cy="474774"/>
            </a:xfrm>
            <a:prstGeom prst="rect">
              <a:avLst/>
            </a:prstGeom>
            <a:solidFill>
              <a:srgbClr val="FFFFFF"/>
            </a:solidFill>
            <a:ln w="0">
              <a:noFill/>
              <a:miter lim="800000"/>
              <a:headEnd/>
              <a:tailEnd/>
            </a:ln>
          </p:spPr>
          <p:txBody>
            <a:bodyPr rtlCol="0" anchor="b"/>
            <a:lstStyle/>
            <a:p>
              <a:pPr marL="0" marR="0" lvl="0" indent="0" algn="ctr" defTabSz="91440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a:ln>
                  <a:noFill/>
                </a:ln>
                <a:solidFill>
                  <a:srgbClr val="FFFFFF"/>
                </a:solidFill>
                <a:effectLst/>
                <a:uLnTx/>
                <a:uFillTx/>
                <a:latin typeface="Poppins" panose="00000500000000000000" pitchFamily="2" charset="0"/>
                <a:cs typeface="Poppins" panose="00000500000000000000" pitchFamily="2" charset="0"/>
              </a:endParaRPr>
            </a:p>
          </p:txBody>
        </p:sp>
      </p:grpSp>
      <p:grpSp>
        <p:nvGrpSpPr>
          <p:cNvPr id="21" name="Group 20">
            <a:extLst>
              <a:ext uri="{FF2B5EF4-FFF2-40B4-BE49-F238E27FC236}">
                <a16:creationId xmlns:a16="http://schemas.microsoft.com/office/drawing/2014/main" id="{9A50944E-AD59-9FFF-636A-4D59ACDE6254}"/>
              </a:ext>
            </a:extLst>
          </p:cNvPr>
          <p:cNvGrpSpPr>
            <a:grpSpLocks noGrp="1" noUngrp="1" noRot="1" noMove="1" noResize="1"/>
          </p:cNvGrpSpPr>
          <p:nvPr/>
        </p:nvGrpSpPr>
        <p:grpSpPr>
          <a:xfrm>
            <a:off x="8611268" y="1552042"/>
            <a:ext cx="1964240" cy="1795223"/>
            <a:chOff x="8611268" y="2058611"/>
            <a:chExt cx="1964240" cy="1795223"/>
          </a:xfrm>
        </p:grpSpPr>
        <p:pic>
          <p:nvPicPr>
            <p:cNvPr id="22" name="Graphic 21" descr="Ambulance with solid fill">
              <a:extLst>
                <a:ext uri="{FF2B5EF4-FFF2-40B4-BE49-F238E27FC236}">
                  <a16:creationId xmlns:a16="http://schemas.microsoft.com/office/drawing/2014/main" id="{FF46A3DF-899F-D201-9FC1-23AE4335D20B}"/>
                </a:ext>
              </a:extLst>
            </p:cNvPr>
            <p:cNvPicPr>
              <a:picLocks noGrp="1" noRot="1" noChangeAspect="1" noMove="1" noResize="1" noEditPoints="1" noAdjustHandles="1" noChangeArrowheads="1" noChangeShapeType="1" noCrop="1"/>
            </p:cNvPicPr>
            <p:nvPr/>
          </p:nvPicPr>
          <p:blipFill>
            <a:blip r:embed="rId7">
              <a:extLst>
                <a:ext uri="{96DAC541-7B7A-43D3-8B79-37D633B846F1}">
                  <asvg:svgBlip xmlns:asvg="http://schemas.microsoft.com/office/drawing/2016/SVG/main" r:embed="rId8"/>
                </a:ext>
              </a:extLst>
            </a:blip>
            <a:stretch>
              <a:fillRect/>
            </a:stretch>
          </p:blipFill>
          <p:spPr>
            <a:xfrm>
              <a:off x="8780285" y="2058611"/>
              <a:ext cx="1795223" cy="1795223"/>
            </a:xfrm>
            <a:prstGeom prst="rect">
              <a:avLst/>
            </a:prstGeom>
          </p:spPr>
        </p:pic>
        <p:sp>
          <p:nvSpPr>
            <p:cNvPr id="23" name="Oval 22">
              <a:extLst>
                <a:ext uri="{FF2B5EF4-FFF2-40B4-BE49-F238E27FC236}">
                  <a16:creationId xmlns:a16="http://schemas.microsoft.com/office/drawing/2014/main" id="{ECE9F0FD-B8AD-275A-2EF2-496A5BC04C80}"/>
                </a:ext>
              </a:extLst>
            </p:cNvPr>
            <p:cNvSpPr>
              <a:spLocks noGrp="1" noRot="1" noMove="1" noResize="1" noEditPoints="1" noAdjustHandles="1" noChangeArrowheads="1" noChangeShapeType="1"/>
            </p:cNvSpPr>
            <p:nvPr/>
          </p:nvSpPr>
          <p:spPr bwMode="auto">
            <a:xfrm>
              <a:off x="8611268" y="2134292"/>
              <a:ext cx="628863" cy="628863"/>
            </a:xfrm>
            <a:prstGeom prst="ellipse">
              <a:avLst/>
            </a:prstGeom>
            <a:solidFill>
              <a:srgbClr val="FFFFFF"/>
            </a:solidFill>
            <a:ln w="28575">
              <a:solidFill>
                <a:srgbClr val="E1471D"/>
              </a:solidFill>
              <a:miter lim="800000"/>
              <a:headEnd/>
              <a:tailEnd/>
            </a:ln>
          </p:spPr>
          <p:txBody>
            <a:bodyPr rtlCol="0" anchor="b"/>
            <a:lstStyle/>
            <a:p>
              <a:pPr marL="0" marR="0" lvl="0" indent="0" algn="ctr" defTabSz="91440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a:ln>
                  <a:noFill/>
                </a:ln>
                <a:solidFill>
                  <a:srgbClr val="FFFFFF"/>
                </a:solidFill>
                <a:effectLst/>
                <a:uLnTx/>
                <a:uFillTx/>
                <a:latin typeface="Poppins" panose="00000500000000000000" pitchFamily="2" charset="0"/>
                <a:cs typeface="Poppins" panose="00000500000000000000" pitchFamily="2" charset="0"/>
              </a:endParaRPr>
            </a:p>
          </p:txBody>
        </p:sp>
        <p:pic>
          <p:nvPicPr>
            <p:cNvPr id="24" name="Graphic 23" descr="IV with solid fill">
              <a:extLst>
                <a:ext uri="{FF2B5EF4-FFF2-40B4-BE49-F238E27FC236}">
                  <a16:creationId xmlns:a16="http://schemas.microsoft.com/office/drawing/2014/main" id="{23779DBE-4D18-3C5E-1298-22C92E08E914}"/>
                </a:ext>
              </a:extLst>
            </p:cNvPr>
            <p:cNvPicPr>
              <a:picLocks noGrp="1" noRot="1" noChangeAspect="1" noMove="1" noResize="1" noEditPoints="1" noAdjustHandles="1" noChangeArrowheads="1" noChangeShapeType="1" noCrop="1"/>
            </p:cNvPicPr>
            <p:nvPr/>
          </p:nvPicPr>
          <p:blipFill>
            <a:blip r:embed="rId9">
              <a:extLst>
                <a:ext uri="{96DAC541-7B7A-43D3-8B79-37D633B846F1}">
                  <asvg:svgBlip xmlns:asvg="http://schemas.microsoft.com/office/drawing/2016/SVG/main" r:embed="rId10"/>
                </a:ext>
              </a:extLst>
            </a:blip>
            <a:stretch>
              <a:fillRect/>
            </a:stretch>
          </p:blipFill>
          <p:spPr>
            <a:xfrm>
              <a:off x="8632975" y="2159448"/>
              <a:ext cx="585448" cy="585448"/>
            </a:xfrm>
            <a:prstGeom prst="rect">
              <a:avLst/>
            </a:prstGeom>
          </p:spPr>
        </p:pic>
      </p:grpSp>
    </p:spTree>
    <p:extLst>
      <p:ext uri="{BB962C8B-B14F-4D97-AF65-F5344CB8AC3E}">
        <p14:creationId xmlns:p14="http://schemas.microsoft.com/office/powerpoint/2010/main" val="22508891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CDE3BEA-0947-F9B9-E552-115228A1FD2A}"/>
              </a:ext>
            </a:extLst>
          </p:cNvPr>
          <p:cNvSpPr>
            <a:spLocks noGrp="1" noRot="1" noMove="1" noResize="1" noEditPoints="1" noAdjustHandles="1" noChangeArrowheads="1" noChangeShapeType="1"/>
          </p:cNvSpPr>
          <p:nvPr>
            <p:ph idx="1"/>
          </p:nvPr>
        </p:nvSpPr>
        <p:spPr/>
        <p:txBody>
          <a:bodyPr/>
          <a:lstStyle/>
          <a:p>
            <a:pPr marL="0" marR="0" lvl="0" indent="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r>
              <a:rPr kumimoji="0" lang="en-US" sz="2800" b="0" i="0" u="none" strike="noStrike" kern="0" cap="none" spc="0" normalizeH="0" baseline="0" noProof="0">
                <a:ln>
                  <a:noFill/>
                </a:ln>
                <a:solidFill>
                  <a:srgbClr val="000000"/>
                </a:solidFill>
                <a:effectLst/>
                <a:uLnTx/>
                <a:uFillTx/>
                <a:latin typeface="+mn-lt"/>
                <a:ea typeface="Calibri"/>
                <a:cs typeface="Calibri"/>
              </a:rPr>
              <a:t>There are 3 FDA-approved medications for seizure rescue:</a:t>
            </a:r>
          </a:p>
          <a:p>
            <a:pPr marL="228600" marR="0" lvl="0" indent="-228600" fontAlgn="base">
              <a:spcBef>
                <a:spcPts val="1000"/>
              </a:spcBef>
              <a:spcAft>
                <a:spcPts val="700"/>
              </a:spcAft>
              <a:buClr>
                <a:srgbClr val="000000"/>
              </a:buClr>
              <a:buSzPct val="75000"/>
              <a:buBlip>
                <a:blip r:embed="rId3">
                  <a:extLst>
                    <a:ext uri="{96DAC541-7B7A-43D3-8B79-37D633B846F1}">
                      <asvg:svgBlip xmlns:asvg="http://schemas.microsoft.com/office/drawing/2016/SVG/main" r:embed="rId4"/>
                    </a:ext>
                  </a:extLst>
                </a:blip>
              </a:buBlip>
              <a:tabLst/>
              <a:defRPr/>
            </a:pPr>
            <a:r>
              <a:rPr lang="en-US"/>
              <a:t>Rectal diazepam: approved for ages 2 yr or older</a:t>
            </a:r>
          </a:p>
          <a:p>
            <a:pPr marL="228600" marR="0" lvl="0" indent="-228600" fontAlgn="base">
              <a:spcBef>
                <a:spcPts val="1000"/>
              </a:spcBef>
              <a:spcAft>
                <a:spcPts val="700"/>
              </a:spcAft>
              <a:buClr>
                <a:srgbClr val="000000"/>
              </a:buClr>
              <a:buSzPct val="75000"/>
              <a:buBlip>
                <a:blip r:embed="rId3">
                  <a:extLst>
                    <a:ext uri="{96DAC541-7B7A-43D3-8B79-37D633B846F1}">
                      <asvg:svgBlip xmlns:asvg="http://schemas.microsoft.com/office/drawing/2016/SVG/main" r:embed="rId4"/>
                    </a:ext>
                  </a:extLst>
                </a:blip>
              </a:buBlip>
              <a:tabLst/>
              <a:defRPr/>
            </a:pPr>
            <a:r>
              <a:rPr lang="en-US"/>
              <a:t>Nasal diazepam: approved for ages 2 yr or older</a:t>
            </a:r>
          </a:p>
          <a:p>
            <a:pPr marL="228600" marR="0" lvl="0" indent="-228600" fontAlgn="base">
              <a:spcBef>
                <a:spcPts val="1000"/>
              </a:spcBef>
              <a:spcAft>
                <a:spcPts val="700"/>
              </a:spcAft>
              <a:buClr>
                <a:srgbClr val="000000"/>
              </a:buClr>
              <a:buSzPct val="75000"/>
              <a:buBlip>
                <a:blip r:embed="rId3">
                  <a:extLst>
                    <a:ext uri="{96DAC541-7B7A-43D3-8B79-37D633B846F1}">
                      <asvg:svgBlip xmlns:asvg="http://schemas.microsoft.com/office/drawing/2016/SVG/main" r:embed="rId4"/>
                    </a:ext>
                  </a:extLst>
                </a:blip>
              </a:buBlip>
              <a:tabLst/>
              <a:defRPr/>
            </a:pPr>
            <a:r>
              <a:rPr lang="en-US"/>
              <a:t>Nasal midazolam: approved for ages 12 yr or older</a:t>
            </a:r>
          </a:p>
          <a:p>
            <a:pPr marL="228600" marR="0" lvl="0" indent="-228600" fontAlgn="base">
              <a:spcBef>
                <a:spcPts val="1000"/>
              </a:spcBef>
              <a:spcAft>
                <a:spcPts val="700"/>
              </a:spcAft>
              <a:buClr>
                <a:srgbClr val="000000"/>
              </a:buClr>
              <a:buSzPct val="75000"/>
              <a:buBlip>
                <a:blip r:embed="rId3">
                  <a:extLst>
                    <a:ext uri="{96DAC541-7B7A-43D3-8B79-37D633B846F1}">
                      <asvg:svgBlip xmlns:asvg="http://schemas.microsoft.com/office/drawing/2016/SVG/main" r:embed="rId4"/>
                    </a:ext>
                  </a:extLst>
                </a:blip>
              </a:buBlip>
              <a:tabLst/>
              <a:defRPr/>
            </a:pPr>
            <a:r>
              <a:rPr lang="en-US"/>
              <a:t>On the horizon: alprazolam (inhaled)</a:t>
            </a:r>
          </a:p>
          <a:p>
            <a:pPr marL="0" marR="0" lvl="0" indent="0" algn="ctr"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r>
              <a:rPr kumimoji="0" lang="en-US" sz="2800" i="0" u="none" strike="noStrike" kern="0" cap="none" spc="0" normalizeH="0" baseline="0" noProof="0">
                <a:ln>
                  <a:noFill/>
                </a:ln>
                <a:solidFill>
                  <a:srgbClr val="000000"/>
                </a:solidFill>
                <a:effectLst/>
                <a:uLnTx/>
                <a:uFillTx/>
                <a:latin typeface="+mn-lt"/>
                <a:ea typeface="Calibri"/>
                <a:cs typeface="Times New Roman"/>
              </a:rPr>
              <a:t>What is the role of the patient’s preference?</a:t>
            </a:r>
            <a:r>
              <a:rPr kumimoji="0" lang="en-US" sz="1800" i="0" u="none" strike="noStrike" kern="0" cap="none" spc="0" normalizeH="0" baseline="0" noProof="0">
                <a:ln>
                  <a:noFill/>
                </a:ln>
                <a:solidFill>
                  <a:srgbClr val="000000"/>
                </a:solidFill>
                <a:effectLst/>
                <a:uLnTx/>
                <a:uFillTx/>
                <a:latin typeface="+mn-lt"/>
                <a:ea typeface="Calibri"/>
                <a:cs typeface="Calibri"/>
                <a:hlinkClick r:id="rId5"/>
              </a:rPr>
              <a:t> </a:t>
            </a:r>
            <a:endParaRPr kumimoji="0" lang="en-US" sz="1800" i="0" u="none" strike="noStrike" kern="0" cap="none" spc="0" normalizeH="0" baseline="0" noProof="0">
              <a:ln>
                <a:noFill/>
              </a:ln>
              <a:solidFill>
                <a:srgbClr val="000000"/>
              </a:solidFill>
              <a:effectLst/>
              <a:uLnTx/>
              <a:uFillTx/>
              <a:latin typeface="+mn-lt"/>
              <a:ea typeface="Calibri"/>
              <a:cs typeface="Calibri"/>
            </a:endParaRPr>
          </a:p>
          <a:p>
            <a:pPr marL="0" marR="0" lvl="0" indent="0" algn="ctr"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r>
              <a:rPr kumimoji="0" lang="en-US" sz="2800" i="0" u="none" strike="noStrike" kern="0" cap="none" spc="0" normalizeH="0" baseline="0" noProof="0">
                <a:ln>
                  <a:noFill/>
                </a:ln>
                <a:solidFill>
                  <a:srgbClr val="000000"/>
                </a:solidFill>
                <a:effectLst/>
                <a:uLnTx/>
                <a:uFillTx/>
                <a:latin typeface="+mn-lt"/>
                <a:ea typeface="Calibri"/>
                <a:cs typeface="Times New Roman"/>
              </a:rPr>
              <a:t>What is the role for consideration of the ease of use?</a:t>
            </a:r>
          </a:p>
          <a:p>
            <a:pPr marL="0" marR="0" lvl="0" indent="0" algn="ctr"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r>
              <a:rPr kumimoji="0" lang="en-US" sz="2800" i="0" u="none" strike="noStrike" kern="0" cap="none" spc="0" normalizeH="0" baseline="0" noProof="0">
                <a:ln>
                  <a:noFill/>
                </a:ln>
                <a:solidFill>
                  <a:srgbClr val="000000"/>
                </a:solidFill>
                <a:effectLst/>
                <a:uLnTx/>
                <a:uFillTx/>
                <a:latin typeface="+mn-lt"/>
                <a:ea typeface="Calibri"/>
                <a:cs typeface="Times New Roman"/>
              </a:rPr>
              <a:t>What is the role for pharmacokinetics?</a:t>
            </a:r>
          </a:p>
        </p:txBody>
      </p:sp>
      <p:sp>
        <p:nvSpPr>
          <p:cNvPr id="3" name="Title 2">
            <a:extLst>
              <a:ext uri="{FF2B5EF4-FFF2-40B4-BE49-F238E27FC236}">
                <a16:creationId xmlns:a16="http://schemas.microsoft.com/office/drawing/2014/main" id="{8D24BFD9-6CD4-CAD4-C0FB-90FD50725784}"/>
              </a:ext>
            </a:extLst>
          </p:cNvPr>
          <p:cNvSpPr>
            <a:spLocks noGrp="1" noRot="1" noMove="1" noResize="1" noEditPoints="1" noAdjustHandles="1" noChangeArrowheads="1" noChangeShapeType="1"/>
          </p:cNvSpPr>
          <p:nvPr>
            <p:ph type="title"/>
          </p:nvPr>
        </p:nvSpPr>
        <p:spPr>
          <a:xfrm>
            <a:off x="231078" y="531006"/>
            <a:ext cx="11740260" cy="502445"/>
          </a:xfrm>
        </p:spPr>
        <p:txBody>
          <a:bodyPr/>
          <a:lstStyle/>
          <a:p>
            <a:r>
              <a:rPr lang="en-US" sz="3200" spc="0">
                <a:latin typeface="Times New Roman" panose="02020603050405020304" pitchFamily="18" charset="0"/>
                <a:cs typeface="Times New Roman" panose="02020603050405020304" pitchFamily="18" charset="0"/>
              </a:rPr>
              <a:t>Where Are We Now? </a:t>
            </a:r>
          </a:p>
        </p:txBody>
      </p:sp>
      <p:sp>
        <p:nvSpPr>
          <p:cNvPr id="4" name="Content Placeholder 3">
            <a:extLst>
              <a:ext uri="{FF2B5EF4-FFF2-40B4-BE49-F238E27FC236}">
                <a16:creationId xmlns:a16="http://schemas.microsoft.com/office/drawing/2014/main" id="{22245E2F-9DC7-AC86-3D19-165A0B8D244F}"/>
              </a:ext>
            </a:extLst>
          </p:cNvPr>
          <p:cNvSpPr>
            <a:spLocks noGrp="1" noRot="1" noMove="1" noResize="1" noEditPoints="1" noAdjustHandles="1" noChangeArrowheads="1" noChangeShapeType="1"/>
          </p:cNvSpPr>
          <p:nvPr>
            <p:ph sz="quarter" idx="10"/>
          </p:nvPr>
        </p:nvSpPr>
        <p:spPr/>
        <p:txBody>
          <a:bodyPr/>
          <a:lstStyle/>
          <a:p>
            <a:r>
              <a:rPr lang="pt-BR"/>
              <a:t>Diazepam PI. Nasal </a:t>
            </a:r>
            <a:r>
              <a:rPr lang="pt-BR" err="1"/>
              <a:t>midazolam</a:t>
            </a:r>
            <a:r>
              <a:rPr lang="pt-BR"/>
              <a:t> PI.</a:t>
            </a:r>
          </a:p>
        </p:txBody>
      </p:sp>
    </p:spTree>
    <p:extLst>
      <p:ext uri="{BB962C8B-B14F-4D97-AF65-F5344CB8AC3E}">
        <p14:creationId xmlns:p14="http://schemas.microsoft.com/office/powerpoint/2010/main" val="8334574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ECBA5B8-4945-1533-9501-CDB969B1593B}"/>
              </a:ext>
            </a:extLst>
          </p:cNvPr>
          <p:cNvSpPr>
            <a:spLocks noGrp="1" noRot="1" noMove="1" noResize="1" noEditPoints="1" noAdjustHandles="1" noChangeArrowheads="1" noChangeShapeType="1"/>
          </p:cNvSpPr>
          <p:nvPr>
            <p:ph type="title"/>
          </p:nvPr>
        </p:nvSpPr>
        <p:spPr>
          <a:xfrm>
            <a:off x="231078" y="531005"/>
            <a:ext cx="11740260" cy="502445"/>
          </a:xfrm>
        </p:spPr>
        <p:txBody>
          <a:bodyPr/>
          <a:lstStyle/>
          <a:p>
            <a:r>
              <a:rPr lang="en-US" sz="3200" spc="0">
                <a:latin typeface="Times New Roman" panose="02020603050405020304" pitchFamily="18" charset="0"/>
                <a:cs typeface="Times New Roman" panose="02020603050405020304" pitchFamily="18" charset="0"/>
              </a:rPr>
              <a:t>Differential Characteristics of Pharmacologic Options </a:t>
            </a:r>
          </a:p>
        </p:txBody>
      </p:sp>
      <p:sp>
        <p:nvSpPr>
          <p:cNvPr id="4" name="Content Placeholder 3">
            <a:extLst>
              <a:ext uri="{FF2B5EF4-FFF2-40B4-BE49-F238E27FC236}">
                <a16:creationId xmlns:a16="http://schemas.microsoft.com/office/drawing/2014/main" id="{1592A466-539F-2301-3419-8E50E85EB064}"/>
              </a:ext>
            </a:extLst>
          </p:cNvPr>
          <p:cNvSpPr>
            <a:spLocks noGrp="1" noRot="1" noMove="1" noResize="1" noEditPoints="1" noAdjustHandles="1" noChangeArrowheads="1" noChangeShapeType="1"/>
          </p:cNvSpPr>
          <p:nvPr>
            <p:ph sz="quarter" idx="10"/>
          </p:nvPr>
        </p:nvSpPr>
        <p:spPr/>
        <p:txBody>
          <a:bodyPr/>
          <a:lstStyle/>
          <a:p>
            <a:r>
              <a:rPr lang="en-US"/>
              <a:t>Kienitz. CNS Drugs. 2022;36:951. </a:t>
            </a:r>
            <a:r>
              <a:rPr lang="en-US" err="1"/>
              <a:t>Almohaish</a:t>
            </a:r>
            <a:r>
              <a:rPr lang="en-US"/>
              <a:t>. J Clin Med. 2021;10:1754. Blond. Expert Rev </a:t>
            </a:r>
            <a:r>
              <a:rPr lang="en-US" err="1"/>
              <a:t>Neurother</a:t>
            </a:r>
            <a:r>
              <a:rPr lang="en-US"/>
              <a:t>. 2022;22:567. Becker. Neurol Ther. 2023;12:1439. </a:t>
            </a:r>
            <a:r>
              <a:rPr lang="en-US" err="1"/>
              <a:t>Gidal</a:t>
            </a:r>
            <a:r>
              <a:rPr lang="en-US"/>
              <a:t>. Epilepsia. 2022;63:S34. Diazepam PI.</a:t>
            </a:r>
          </a:p>
        </p:txBody>
      </p:sp>
      <p:graphicFrame>
        <p:nvGraphicFramePr>
          <p:cNvPr id="5" name="Table 4">
            <a:extLst>
              <a:ext uri="{FF2B5EF4-FFF2-40B4-BE49-F238E27FC236}">
                <a16:creationId xmlns:a16="http://schemas.microsoft.com/office/drawing/2014/main" id="{B453F2C6-6B5B-3426-0F92-4781D8DA8F20}"/>
              </a:ext>
            </a:extLst>
          </p:cNvPr>
          <p:cNvGraphicFramePr>
            <a:graphicFrameLocks noGrp="1" noDrilldown="1" noMove="1" noResize="1"/>
          </p:cNvGraphicFramePr>
          <p:nvPr>
            <p:extLst>
              <p:ext uri="{D42A27DB-BD31-4B8C-83A1-F6EECF244321}">
                <p14:modId xmlns:p14="http://schemas.microsoft.com/office/powerpoint/2010/main" val="4285864348"/>
              </p:ext>
            </p:extLst>
          </p:nvPr>
        </p:nvGraphicFramePr>
        <p:xfrm>
          <a:off x="730292" y="1320045"/>
          <a:ext cx="11020522" cy="4761848"/>
        </p:xfrm>
        <a:graphic>
          <a:graphicData uri="http://schemas.openxmlformats.org/drawingml/2006/table">
            <a:tbl>
              <a:tblPr firstRow="1" bandRow="1"/>
              <a:tblGrid>
                <a:gridCol w="1776000">
                  <a:extLst>
                    <a:ext uri="{9D8B030D-6E8A-4147-A177-3AD203B41FA5}">
                      <a16:colId xmlns:a16="http://schemas.microsoft.com/office/drawing/2014/main" val="8438202"/>
                    </a:ext>
                  </a:extLst>
                </a:gridCol>
                <a:gridCol w="1521422">
                  <a:extLst>
                    <a:ext uri="{9D8B030D-6E8A-4147-A177-3AD203B41FA5}">
                      <a16:colId xmlns:a16="http://schemas.microsoft.com/office/drawing/2014/main" val="2219308510"/>
                    </a:ext>
                  </a:extLst>
                </a:gridCol>
                <a:gridCol w="1432536">
                  <a:extLst>
                    <a:ext uri="{9D8B030D-6E8A-4147-A177-3AD203B41FA5}">
                      <a16:colId xmlns:a16="http://schemas.microsoft.com/office/drawing/2014/main" val="3570364138"/>
                    </a:ext>
                  </a:extLst>
                </a:gridCol>
                <a:gridCol w="6290564">
                  <a:extLst>
                    <a:ext uri="{9D8B030D-6E8A-4147-A177-3AD203B41FA5}">
                      <a16:colId xmlns:a16="http://schemas.microsoft.com/office/drawing/2014/main" val="895680092"/>
                    </a:ext>
                  </a:extLst>
                </a:gridCol>
              </a:tblGrid>
              <a:tr h="529668">
                <a:tc>
                  <a:txBody>
                    <a:bodyPr/>
                    <a:lstStyle>
                      <a:lvl1pPr marL="0" algn="l" defTabSz="914400" rtl="0" eaLnBrk="1" latinLnBrk="0" hangingPunct="1">
                        <a:defRPr sz="1800" b="1" kern="1200">
                          <a:solidFill>
                            <a:schemeClr val="dk1"/>
                          </a:solidFill>
                          <a:latin typeface="Calibri"/>
                        </a:defRPr>
                      </a:lvl1pPr>
                      <a:lvl2pPr marL="457200" algn="l" defTabSz="914400" rtl="0" eaLnBrk="1" latinLnBrk="0" hangingPunct="1">
                        <a:defRPr sz="1800" b="1" kern="1200">
                          <a:solidFill>
                            <a:schemeClr val="dk1"/>
                          </a:solidFill>
                          <a:latin typeface="Calibri"/>
                        </a:defRPr>
                      </a:lvl2pPr>
                      <a:lvl3pPr marL="914400" algn="l" defTabSz="914400" rtl="0" eaLnBrk="1" latinLnBrk="0" hangingPunct="1">
                        <a:defRPr sz="1800" b="1" kern="1200">
                          <a:solidFill>
                            <a:schemeClr val="dk1"/>
                          </a:solidFill>
                          <a:latin typeface="Calibri"/>
                        </a:defRPr>
                      </a:lvl3pPr>
                      <a:lvl4pPr marL="1371600" algn="l" defTabSz="914400" rtl="0" eaLnBrk="1" latinLnBrk="0" hangingPunct="1">
                        <a:defRPr sz="1800" b="1" kern="1200">
                          <a:solidFill>
                            <a:schemeClr val="dk1"/>
                          </a:solidFill>
                          <a:latin typeface="Calibri"/>
                        </a:defRPr>
                      </a:lvl4pPr>
                      <a:lvl5pPr marL="1828800" algn="l" defTabSz="914400" rtl="0" eaLnBrk="1" latinLnBrk="0" hangingPunct="1">
                        <a:defRPr sz="1800" b="1" kern="1200">
                          <a:solidFill>
                            <a:schemeClr val="dk1"/>
                          </a:solidFill>
                          <a:latin typeface="Calibri"/>
                        </a:defRPr>
                      </a:lvl5pPr>
                      <a:lvl6pPr marL="2286000" algn="l" defTabSz="914400" rtl="0" eaLnBrk="1" latinLnBrk="0" hangingPunct="1">
                        <a:defRPr sz="1800" b="1" kern="1200">
                          <a:solidFill>
                            <a:schemeClr val="dk1"/>
                          </a:solidFill>
                          <a:latin typeface="Calibri"/>
                        </a:defRPr>
                      </a:lvl6pPr>
                      <a:lvl7pPr marL="2743200" algn="l" defTabSz="914400" rtl="0" eaLnBrk="1" latinLnBrk="0" hangingPunct="1">
                        <a:defRPr sz="1800" b="1" kern="1200">
                          <a:solidFill>
                            <a:schemeClr val="dk1"/>
                          </a:solidFill>
                          <a:latin typeface="Calibri"/>
                        </a:defRPr>
                      </a:lvl7pPr>
                      <a:lvl8pPr marL="3200400" algn="l" defTabSz="914400" rtl="0" eaLnBrk="1" latinLnBrk="0" hangingPunct="1">
                        <a:defRPr sz="1800" b="1" kern="1200">
                          <a:solidFill>
                            <a:schemeClr val="dk1"/>
                          </a:solidFill>
                          <a:latin typeface="Calibri"/>
                        </a:defRPr>
                      </a:lvl8pPr>
                      <a:lvl9pPr marL="3657600" algn="l" defTabSz="914400" rtl="0" eaLnBrk="1" latinLnBrk="0" hangingPunct="1">
                        <a:defRPr sz="1800" b="1" kern="1200">
                          <a:solidFill>
                            <a:schemeClr val="dk1"/>
                          </a:solidFill>
                          <a:latin typeface="Calibri"/>
                        </a:defRPr>
                      </a:lvl9pPr>
                    </a:lstStyle>
                    <a:p>
                      <a:pPr algn="ctr"/>
                      <a:r>
                        <a:rPr lang="en-US" sz="1200" b="1">
                          <a:solidFill>
                            <a:schemeClr val="bg1"/>
                          </a:solidFill>
                          <a:latin typeface="Poppins" panose="00000500000000000000" pitchFamily="2" charset="0"/>
                          <a:ea typeface="Calibri" panose="020F0502020204030204" pitchFamily="34" charset="0"/>
                          <a:cs typeface="Poppins" panose="00000500000000000000" pitchFamily="2" charset="0"/>
                        </a:rPr>
                        <a:t>ROUTE OF ADMINISTRATION</a:t>
                      </a:r>
                      <a:endParaRPr lang="en-US" sz="1200" b="1" baseline="30000">
                        <a:solidFill>
                          <a:schemeClr val="bg1"/>
                        </a:solidFill>
                        <a:latin typeface="Poppins" panose="00000500000000000000" pitchFamily="2" charset="0"/>
                        <a:ea typeface="Calibri" panose="020F0502020204030204" pitchFamily="34" charset="0"/>
                        <a:cs typeface="Poppins" panose="00000500000000000000" pitchFamily="2" charset="0"/>
                      </a:endParaRPr>
                    </a:p>
                  </a:txBody>
                  <a:tcPr anchor="b">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tc>
                  <a:txBody>
                    <a:bodyPr/>
                    <a:lstStyle>
                      <a:lvl1pPr marL="0" algn="l" defTabSz="914400" rtl="0" eaLnBrk="1" latinLnBrk="0" hangingPunct="1">
                        <a:defRPr sz="1800" b="1" kern="1200">
                          <a:solidFill>
                            <a:schemeClr val="dk1"/>
                          </a:solidFill>
                          <a:latin typeface="Calibri"/>
                        </a:defRPr>
                      </a:lvl1pPr>
                      <a:lvl2pPr marL="457200" algn="l" defTabSz="914400" rtl="0" eaLnBrk="1" latinLnBrk="0" hangingPunct="1">
                        <a:defRPr sz="1800" b="1" kern="1200">
                          <a:solidFill>
                            <a:schemeClr val="dk1"/>
                          </a:solidFill>
                          <a:latin typeface="Calibri"/>
                        </a:defRPr>
                      </a:lvl2pPr>
                      <a:lvl3pPr marL="914400" algn="l" defTabSz="914400" rtl="0" eaLnBrk="1" latinLnBrk="0" hangingPunct="1">
                        <a:defRPr sz="1800" b="1" kern="1200">
                          <a:solidFill>
                            <a:schemeClr val="dk1"/>
                          </a:solidFill>
                          <a:latin typeface="Calibri"/>
                        </a:defRPr>
                      </a:lvl3pPr>
                      <a:lvl4pPr marL="1371600" algn="l" defTabSz="914400" rtl="0" eaLnBrk="1" latinLnBrk="0" hangingPunct="1">
                        <a:defRPr sz="1800" b="1" kern="1200">
                          <a:solidFill>
                            <a:schemeClr val="dk1"/>
                          </a:solidFill>
                          <a:latin typeface="Calibri"/>
                        </a:defRPr>
                      </a:lvl4pPr>
                      <a:lvl5pPr marL="1828800" algn="l" defTabSz="914400" rtl="0" eaLnBrk="1" latinLnBrk="0" hangingPunct="1">
                        <a:defRPr sz="1800" b="1" kern="1200">
                          <a:solidFill>
                            <a:schemeClr val="dk1"/>
                          </a:solidFill>
                          <a:latin typeface="Calibri"/>
                        </a:defRPr>
                      </a:lvl5pPr>
                      <a:lvl6pPr marL="2286000" algn="l" defTabSz="914400" rtl="0" eaLnBrk="1" latinLnBrk="0" hangingPunct="1">
                        <a:defRPr sz="1800" b="1" kern="1200">
                          <a:solidFill>
                            <a:schemeClr val="dk1"/>
                          </a:solidFill>
                          <a:latin typeface="Calibri"/>
                        </a:defRPr>
                      </a:lvl6pPr>
                      <a:lvl7pPr marL="2743200" algn="l" defTabSz="914400" rtl="0" eaLnBrk="1" latinLnBrk="0" hangingPunct="1">
                        <a:defRPr sz="1800" b="1" kern="1200">
                          <a:solidFill>
                            <a:schemeClr val="dk1"/>
                          </a:solidFill>
                          <a:latin typeface="Calibri"/>
                        </a:defRPr>
                      </a:lvl7pPr>
                      <a:lvl8pPr marL="3200400" algn="l" defTabSz="914400" rtl="0" eaLnBrk="1" latinLnBrk="0" hangingPunct="1">
                        <a:defRPr sz="1800" b="1" kern="1200">
                          <a:solidFill>
                            <a:schemeClr val="dk1"/>
                          </a:solidFill>
                          <a:latin typeface="Calibri"/>
                        </a:defRPr>
                      </a:lvl8pPr>
                      <a:lvl9pPr marL="3657600" algn="l" defTabSz="914400" rtl="0" eaLnBrk="1" latinLnBrk="0" hangingPunct="1">
                        <a:defRPr sz="1800" b="1" kern="1200">
                          <a:solidFill>
                            <a:schemeClr val="dk1"/>
                          </a:solidFill>
                          <a:latin typeface="Calibri"/>
                        </a:defRPr>
                      </a:lvl9pPr>
                    </a:lstStyle>
                    <a:p>
                      <a:pPr algn="ctr"/>
                      <a:r>
                        <a:rPr lang="en-US" sz="1200" b="1">
                          <a:solidFill>
                            <a:schemeClr val="bg1"/>
                          </a:solidFill>
                          <a:latin typeface="Poppins" panose="00000500000000000000" pitchFamily="2" charset="0"/>
                          <a:ea typeface="Calibri" panose="020F0502020204030204" pitchFamily="34" charset="0"/>
                          <a:cs typeface="Poppins" panose="00000500000000000000" pitchFamily="2" charset="0"/>
                        </a:rPr>
                        <a:t>AVAILABLE BZDs</a:t>
                      </a:r>
                      <a:endParaRPr lang="en-US" sz="1200" b="1" baseline="30000">
                        <a:solidFill>
                          <a:schemeClr val="bg1"/>
                        </a:solidFill>
                        <a:latin typeface="Poppins" panose="00000500000000000000" pitchFamily="2" charset="0"/>
                        <a:ea typeface="Calibri" panose="020F0502020204030204" pitchFamily="34" charset="0"/>
                        <a:cs typeface="Poppins" panose="00000500000000000000" pitchFamily="2" charset="0"/>
                      </a:endParaRPr>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tc>
                  <a:txBody>
                    <a:bodyPr/>
                    <a:lstStyle>
                      <a:lvl1pPr marL="0" algn="l" defTabSz="914400" rtl="0" eaLnBrk="1" latinLnBrk="0" hangingPunct="1">
                        <a:defRPr sz="1800" b="1" kern="1200">
                          <a:solidFill>
                            <a:schemeClr val="dk1"/>
                          </a:solidFill>
                          <a:latin typeface="Calibri"/>
                        </a:defRPr>
                      </a:lvl1pPr>
                      <a:lvl2pPr marL="457200" algn="l" defTabSz="914400" rtl="0" eaLnBrk="1" latinLnBrk="0" hangingPunct="1">
                        <a:defRPr sz="1800" b="1" kern="1200">
                          <a:solidFill>
                            <a:schemeClr val="dk1"/>
                          </a:solidFill>
                          <a:latin typeface="Calibri"/>
                        </a:defRPr>
                      </a:lvl2pPr>
                      <a:lvl3pPr marL="914400" algn="l" defTabSz="914400" rtl="0" eaLnBrk="1" latinLnBrk="0" hangingPunct="1">
                        <a:defRPr sz="1800" b="1" kern="1200">
                          <a:solidFill>
                            <a:schemeClr val="dk1"/>
                          </a:solidFill>
                          <a:latin typeface="Calibri"/>
                        </a:defRPr>
                      </a:lvl3pPr>
                      <a:lvl4pPr marL="1371600" algn="l" defTabSz="914400" rtl="0" eaLnBrk="1" latinLnBrk="0" hangingPunct="1">
                        <a:defRPr sz="1800" b="1" kern="1200">
                          <a:solidFill>
                            <a:schemeClr val="dk1"/>
                          </a:solidFill>
                          <a:latin typeface="Calibri"/>
                        </a:defRPr>
                      </a:lvl4pPr>
                      <a:lvl5pPr marL="1828800" algn="l" defTabSz="914400" rtl="0" eaLnBrk="1" latinLnBrk="0" hangingPunct="1">
                        <a:defRPr sz="1800" b="1" kern="1200">
                          <a:solidFill>
                            <a:schemeClr val="dk1"/>
                          </a:solidFill>
                          <a:latin typeface="Calibri"/>
                        </a:defRPr>
                      </a:lvl5pPr>
                      <a:lvl6pPr marL="2286000" algn="l" defTabSz="914400" rtl="0" eaLnBrk="1" latinLnBrk="0" hangingPunct="1">
                        <a:defRPr sz="1800" b="1" kern="1200">
                          <a:solidFill>
                            <a:schemeClr val="dk1"/>
                          </a:solidFill>
                          <a:latin typeface="Calibri"/>
                        </a:defRPr>
                      </a:lvl6pPr>
                      <a:lvl7pPr marL="2743200" algn="l" defTabSz="914400" rtl="0" eaLnBrk="1" latinLnBrk="0" hangingPunct="1">
                        <a:defRPr sz="1800" b="1" kern="1200">
                          <a:solidFill>
                            <a:schemeClr val="dk1"/>
                          </a:solidFill>
                          <a:latin typeface="Calibri"/>
                        </a:defRPr>
                      </a:lvl7pPr>
                      <a:lvl8pPr marL="3200400" algn="l" defTabSz="914400" rtl="0" eaLnBrk="1" latinLnBrk="0" hangingPunct="1">
                        <a:defRPr sz="1800" b="1" kern="1200">
                          <a:solidFill>
                            <a:schemeClr val="dk1"/>
                          </a:solidFill>
                          <a:latin typeface="Calibri"/>
                        </a:defRPr>
                      </a:lvl8pPr>
                      <a:lvl9pPr marL="3657600" algn="l" defTabSz="914400" rtl="0" eaLnBrk="1" latinLnBrk="0" hangingPunct="1">
                        <a:defRPr sz="1800" b="1" kern="1200">
                          <a:solidFill>
                            <a:schemeClr val="dk1"/>
                          </a:solidFill>
                          <a:latin typeface="Calibri"/>
                        </a:defRPr>
                      </a:lvl9pPr>
                    </a:lstStyle>
                    <a:p>
                      <a:pPr algn="ctr"/>
                      <a:r>
                        <a:rPr lang="en-US" sz="1200" b="1">
                          <a:solidFill>
                            <a:schemeClr val="bg1"/>
                          </a:solidFill>
                          <a:latin typeface="Poppins" panose="00000500000000000000" pitchFamily="2" charset="0"/>
                          <a:ea typeface="Calibri" panose="020F0502020204030204" pitchFamily="34" charset="0"/>
                          <a:cs typeface="Poppins" panose="00000500000000000000" pitchFamily="2" charset="0"/>
                        </a:rPr>
                        <a:t>TIME TO ONSET </a:t>
                      </a:r>
                    </a:p>
                    <a:p>
                      <a:pPr algn="ctr"/>
                      <a:r>
                        <a:rPr lang="en-US" sz="1200" b="1">
                          <a:solidFill>
                            <a:schemeClr val="bg1"/>
                          </a:solidFill>
                          <a:latin typeface="Poppins" panose="00000500000000000000" pitchFamily="2" charset="0"/>
                          <a:ea typeface="Calibri" panose="020F0502020204030204" pitchFamily="34" charset="0"/>
                          <a:cs typeface="Poppins" panose="00000500000000000000" pitchFamily="2" charset="0"/>
                        </a:rPr>
                        <a:t>(MIN)</a:t>
                      </a:r>
                      <a:endParaRPr lang="en-US" sz="1200" b="1" baseline="30000">
                        <a:solidFill>
                          <a:schemeClr val="bg1"/>
                        </a:solidFill>
                        <a:latin typeface="Poppins" panose="00000500000000000000" pitchFamily="2" charset="0"/>
                        <a:ea typeface="Calibri" panose="020F0502020204030204" pitchFamily="34" charset="0"/>
                        <a:cs typeface="Poppins" panose="00000500000000000000" pitchFamily="2" charset="0"/>
                      </a:endParaRPr>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tc>
                  <a:txBody>
                    <a:bodyPr/>
                    <a:lstStyle>
                      <a:lvl1pPr marL="0" algn="l" defTabSz="914400" rtl="0" eaLnBrk="1" latinLnBrk="0" hangingPunct="1">
                        <a:defRPr sz="1800" b="1" kern="1200">
                          <a:solidFill>
                            <a:schemeClr val="dk1"/>
                          </a:solidFill>
                          <a:latin typeface="Calibri"/>
                        </a:defRPr>
                      </a:lvl1pPr>
                      <a:lvl2pPr marL="457200" algn="l" defTabSz="914400" rtl="0" eaLnBrk="1" latinLnBrk="0" hangingPunct="1">
                        <a:defRPr sz="1800" b="1" kern="1200">
                          <a:solidFill>
                            <a:schemeClr val="dk1"/>
                          </a:solidFill>
                          <a:latin typeface="Calibri"/>
                        </a:defRPr>
                      </a:lvl2pPr>
                      <a:lvl3pPr marL="914400" algn="l" defTabSz="914400" rtl="0" eaLnBrk="1" latinLnBrk="0" hangingPunct="1">
                        <a:defRPr sz="1800" b="1" kern="1200">
                          <a:solidFill>
                            <a:schemeClr val="dk1"/>
                          </a:solidFill>
                          <a:latin typeface="Calibri"/>
                        </a:defRPr>
                      </a:lvl3pPr>
                      <a:lvl4pPr marL="1371600" algn="l" defTabSz="914400" rtl="0" eaLnBrk="1" latinLnBrk="0" hangingPunct="1">
                        <a:defRPr sz="1800" b="1" kern="1200">
                          <a:solidFill>
                            <a:schemeClr val="dk1"/>
                          </a:solidFill>
                          <a:latin typeface="Calibri"/>
                        </a:defRPr>
                      </a:lvl4pPr>
                      <a:lvl5pPr marL="1828800" algn="l" defTabSz="914400" rtl="0" eaLnBrk="1" latinLnBrk="0" hangingPunct="1">
                        <a:defRPr sz="1800" b="1" kern="1200">
                          <a:solidFill>
                            <a:schemeClr val="dk1"/>
                          </a:solidFill>
                          <a:latin typeface="Calibri"/>
                        </a:defRPr>
                      </a:lvl5pPr>
                      <a:lvl6pPr marL="2286000" algn="l" defTabSz="914400" rtl="0" eaLnBrk="1" latinLnBrk="0" hangingPunct="1">
                        <a:defRPr sz="1800" b="1" kern="1200">
                          <a:solidFill>
                            <a:schemeClr val="dk1"/>
                          </a:solidFill>
                          <a:latin typeface="Calibri"/>
                        </a:defRPr>
                      </a:lvl6pPr>
                      <a:lvl7pPr marL="2743200" algn="l" defTabSz="914400" rtl="0" eaLnBrk="1" latinLnBrk="0" hangingPunct="1">
                        <a:defRPr sz="1800" b="1" kern="1200">
                          <a:solidFill>
                            <a:schemeClr val="dk1"/>
                          </a:solidFill>
                          <a:latin typeface="Calibri"/>
                        </a:defRPr>
                      </a:lvl7pPr>
                      <a:lvl8pPr marL="3200400" algn="l" defTabSz="914400" rtl="0" eaLnBrk="1" latinLnBrk="0" hangingPunct="1">
                        <a:defRPr sz="1800" b="1" kern="1200">
                          <a:solidFill>
                            <a:schemeClr val="dk1"/>
                          </a:solidFill>
                          <a:latin typeface="Calibri"/>
                        </a:defRPr>
                      </a:lvl8pPr>
                      <a:lvl9pPr marL="3657600" algn="l" defTabSz="914400" rtl="0" eaLnBrk="1" latinLnBrk="0" hangingPunct="1">
                        <a:defRPr sz="1800" b="1" kern="1200">
                          <a:solidFill>
                            <a:schemeClr val="dk1"/>
                          </a:solidFill>
                          <a:latin typeface="Calibri"/>
                        </a:defRPr>
                      </a:lvl9pPr>
                    </a:lstStyle>
                    <a:p>
                      <a:pPr algn="ctr"/>
                      <a:r>
                        <a:rPr lang="en-US" sz="1200" b="1">
                          <a:solidFill>
                            <a:schemeClr val="bg1"/>
                          </a:solidFill>
                          <a:latin typeface="Poppins" panose="00000500000000000000" pitchFamily="2" charset="0"/>
                          <a:ea typeface="Calibri" panose="020F0502020204030204" pitchFamily="34" charset="0"/>
                          <a:cs typeface="Poppins" panose="00000500000000000000" pitchFamily="2" charset="0"/>
                        </a:rPr>
                        <a:t>COMMENTS</a:t>
                      </a:r>
                    </a:p>
                  </a:txBody>
                  <a:tcPr anchor="b">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4157847285"/>
                  </a:ext>
                </a:extLst>
              </a:tr>
              <a:tr h="1022247">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r>
                        <a:rPr lang="en-US" sz="1100" b="1">
                          <a:solidFill>
                            <a:schemeClr val="tx1"/>
                          </a:solidFill>
                          <a:latin typeface="Poppins" panose="00000500000000000000" pitchFamily="2" charset="0"/>
                          <a:cs typeface="Poppins" panose="00000500000000000000" pitchFamily="2" charset="0"/>
                        </a:rPr>
                        <a:t>Intranasal (IN)</a:t>
                      </a:r>
                    </a:p>
                    <a:p>
                      <a:pPr algn="ctr"/>
                      <a:endParaRPr lang="en-US" sz="1100" b="1">
                        <a:solidFill>
                          <a:schemeClr val="tx1"/>
                        </a:solidFill>
                        <a:latin typeface="Poppins" panose="00000500000000000000" pitchFamily="2" charset="0"/>
                        <a:cs typeface="Poppins" panose="00000500000000000000" pitchFamily="2" charset="0"/>
                      </a:endParaRPr>
                    </a:p>
                    <a:p>
                      <a:pPr algn="ctr"/>
                      <a:endParaRPr lang="en-US" sz="1100" b="1">
                        <a:solidFill>
                          <a:schemeClr val="tx1"/>
                        </a:solidFill>
                        <a:latin typeface="Poppins" panose="00000500000000000000" pitchFamily="2" charset="0"/>
                        <a:cs typeface="Poppins" panose="00000500000000000000" pitchFamily="2" charset="0"/>
                      </a:endParaRPr>
                    </a:p>
                  </a:txBody>
                  <a:tcP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228600" indent="-228600">
                        <a:buSzPct val="75000"/>
                        <a:buFontTx/>
                        <a:buBlip>
                          <a:blip r:embed="rId3">
                            <a:extLst>
                              <a:ext uri="{96DAC541-7B7A-43D3-8B79-37D633B846F1}">
                                <asvg:svgBlip xmlns:asvg="http://schemas.microsoft.com/office/drawing/2016/SVG/main" r:embed="rId4"/>
                              </a:ext>
                            </a:extLst>
                          </a:blip>
                        </a:buBlip>
                      </a:pPr>
                      <a:r>
                        <a:rPr lang="en-US" sz="1100" b="0">
                          <a:solidFill>
                            <a:schemeClr val="tx1"/>
                          </a:solidFill>
                          <a:latin typeface="Poppins" panose="00000500000000000000" pitchFamily="2" charset="0"/>
                          <a:cs typeface="Poppins" panose="00000500000000000000" pitchFamily="2" charset="0"/>
                        </a:rPr>
                        <a:t>Diazepam</a:t>
                      </a:r>
                      <a:endParaRPr lang="en-US" sz="1100" b="0" baseline="30000">
                        <a:solidFill>
                          <a:schemeClr val="tx1"/>
                        </a:solidFill>
                        <a:latin typeface="Poppins" panose="00000500000000000000" pitchFamily="2" charset="0"/>
                        <a:cs typeface="Poppins" panose="00000500000000000000" pitchFamily="2" charset="0"/>
                      </a:endParaRPr>
                    </a:p>
                    <a:p>
                      <a:pPr marL="228600" indent="-228600">
                        <a:buSzPct val="75000"/>
                        <a:buFontTx/>
                        <a:buBlip>
                          <a:blip r:embed="rId3">
                            <a:extLst>
                              <a:ext uri="{96DAC541-7B7A-43D3-8B79-37D633B846F1}">
                                <asvg:svgBlip xmlns:asvg="http://schemas.microsoft.com/office/drawing/2016/SVG/main" r:embed="rId4"/>
                              </a:ext>
                            </a:extLst>
                          </a:blip>
                        </a:buBlip>
                      </a:pPr>
                      <a:r>
                        <a:rPr lang="en-US" sz="1100" b="0">
                          <a:solidFill>
                            <a:schemeClr val="tx1"/>
                          </a:solidFill>
                          <a:latin typeface="Poppins" panose="00000500000000000000" pitchFamily="2" charset="0"/>
                          <a:cs typeface="Poppins" panose="00000500000000000000" pitchFamily="2" charset="0"/>
                        </a:rPr>
                        <a:t>Midazolam</a:t>
                      </a:r>
                      <a:endParaRPr lang="en-US" sz="1100" b="0" baseline="30000">
                        <a:solidFill>
                          <a:schemeClr val="tx1"/>
                        </a:solidFill>
                        <a:latin typeface="Poppins" panose="00000500000000000000" pitchFamily="2" charset="0"/>
                        <a:cs typeface="Poppins" panose="00000500000000000000" pitchFamily="2"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endParaRPr lang="en-US" sz="1100">
                        <a:solidFill>
                          <a:schemeClr val="tx1"/>
                        </a:solidFill>
                        <a:latin typeface="Poppins" panose="00000500000000000000" pitchFamily="2" charset="0"/>
                        <a:cs typeface="Poppins" panose="00000500000000000000" pitchFamily="2" charset="0"/>
                      </a:endParaRPr>
                    </a:p>
                    <a:p>
                      <a:endParaRPr lang="en-US" sz="1100">
                        <a:solidFill>
                          <a:schemeClr val="tx1"/>
                        </a:solidFill>
                        <a:latin typeface="Poppins" panose="00000500000000000000" pitchFamily="2" charset="0"/>
                        <a:cs typeface="Poppins" panose="00000500000000000000" pitchFamily="2" charset="0"/>
                      </a:endParaRPr>
                    </a:p>
                    <a:p>
                      <a:endParaRPr lang="en-US" sz="1100">
                        <a:solidFill>
                          <a:schemeClr val="tx1"/>
                        </a:solidFill>
                        <a:latin typeface="Poppins" panose="00000500000000000000" pitchFamily="2" charset="0"/>
                        <a:cs typeface="Poppins" panose="00000500000000000000" pitchFamily="2"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228600" marR="0" lvl="0" indent="-228600" algn="l" defTabSz="914354" rtl="0" eaLnBrk="1" fontAlgn="auto" latinLnBrk="0" hangingPunct="1">
                        <a:lnSpc>
                          <a:spcPct val="100000"/>
                        </a:lnSpc>
                        <a:spcBef>
                          <a:spcPts val="0"/>
                        </a:spcBef>
                        <a:spcAft>
                          <a:spcPts val="0"/>
                        </a:spcAft>
                        <a:buClrTx/>
                        <a:buSzPct val="75000"/>
                        <a:buFontTx/>
                        <a:buBlip>
                          <a:blip r:embed="rId3">
                            <a:extLst>
                              <a:ext uri="{96DAC541-7B7A-43D3-8B79-37D633B846F1}">
                                <asvg:svgBlip xmlns:asvg="http://schemas.microsoft.com/office/drawing/2016/SVG/main" r:embed="rId4"/>
                              </a:ext>
                            </a:extLst>
                          </a:blip>
                        </a:buBlip>
                        <a:tabLst/>
                        <a:defRPr/>
                      </a:pPr>
                      <a:r>
                        <a:rPr lang="en-US" sz="1100">
                          <a:solidFill>
                            <a:schemeClr val="tx1"/>
                          </a:solidFill>
                          <a:latin typeface="Poppins" panose="00000500000000000000" pitchFamily="2" charset="0"/>
                          <a:ea typeface="Calibri" panose="020F0502020204030204" pitchFamily="34" charset="0"/>
                          <a:cs typeface="Poppins" panose="00000500000000000000" pitchFamily="2" charset="0"/>
                        </a:rPr>
                        <a:t>FDA-approved formulations available</a:t>
                      </a:r>
                      <a:endParaRPr lang="en-US" sz="1100" baseline="0">
                        <a:solidFill>
                          <a:schemeClr val="tx1"/>
                        </a:solidFill>
                        <a:latin typeface="Poppins" panose="00000500000000000000" pitchFamily="2" charset="0"/>
                        <a:ea typeface="Calibri" panose="020F0502020204030204" pitchFamily="34" charset="0"/>
                        <a:cs typeface="Poppins" panose="00000500000000000000" pitchFamily="2" charset="0"/>
                      </a:endParaRPr>
                    </a:p>
                    <a:p>
                      <a:pPr marL="228600" indent="-228600">
                        <a:buSzPct val="75000"/>
                        <a:buFontTx/>
                        <a:buBlip>
                          <a:blip r:embed="rId3">
                            <a:extLst>
                              <a:ext uri="{96DAC541-7B7A-43D3-8B79-37D633B846F1}">
                                <asvg:svgBlip xmlns:asvg="http://schemas.microsoft.com/office/drawing/2016/SVG/main" r:embed="rId4"/>
                              </a:ext>
                            </a:extLst>
                          </a:blip>
                        </a:buBlip>
                      </a:pPr>
                      <a:r>
                        <a:rPr lang="en-US" sz="1100">
                          <a:solidFill>
                            <a:schemeClr val="tx1"/>
                          </a:solidFill>
                          <a:latin typeface="Poppins" panose="00000500000000000000" pitchFamily="2" charset="0"/>
                          <a:ea typeface="Calibri" panose="020F0502020204030204" pitchFamily="34" charset="0"/>
                          <a:cs typeface="Poppins" panose="00000500000000000000" pitchFamily="2" charset="0"/>
                        </a:rPr>
                        <a:t>Administration bypasses first-pass metabolism</a:t>
                      </a:r>
                      <a:endParaRPr lang="en-US" sz="1100" baseline="30000">
                        <a:solidFill>
                          <a:schemeClr val="tx1"/>
                        </a:solidFill>
                        <a:latin typeface="Poppins" panose="00000500000000000000" pitchFamily="2" charset="0"/>
                        <a:ea typeface="Calibri" panose="020F0502020204030204" pitchFamily="34" charset="0"/>
                        <a:cs typeface="Poppins" panose="00000500000000000000" pitchFamily="2" charset="0"/>
                      </a:endParaRPr>
                    </a:p>
                    <a:p>
                      <a:pPr marL="228600" indent="-228600">
                        <a:buSzPct val="75000"/>
                        <a:buFontTx/>
                        <a:buBlip>
                          <a:blip r:embed="rId3">
                            <a:extLst>
                              <a:ext uri="{96DAC541-7B7A-43D3-8B79-37D633B846F1}">
                                <asvg:svgBlip xmlns:asvg="http://schemas.microsoft.com/office/drawing/2016/SVG/main" r:embed="rId4"/>
                              </a:ext>
                            </a:extLst>
                          </a:blip>
                        </a:buBlip>
                      </a:pPr>
                      <a:r>
                        <a:rPr lang="en-US" sz="1100" baseline="0">
                          <a:solidFill>
                            <a:schemeClr val="tx1"/>
                          </a:solidFill>
                          <a:latin typeface="Poppins" panose="00000500000000000000" pitchFamily="2" charset="0"/>
                          <a:ea typeface="Calibri" panose="020F0502020204030204" pitchFamily="34" charset="0"/>
                          <a:cs typeface="Poppins" panose="00000500000000000000" pitchFamily="2" charset="0"/>
                        </a:rPr>
                        <a:t>Administration may cause nasal discomfort</a:t>
                      </a:r>
                      <a:endParaRPr lang="en-US" sz="1100" baseline="30000">
                        <a:solidFill>
                          <a:schemeClr val="tx1"/>
                        </a:solidFill>
                        <a:latin typeface="Poppins" panose="00000500000000000000" pitchFamily="2" charset="0"/>
                        <a:ea typeface="Calibri" panose="020F0502020204030204" pitchFamily="34" charset="0"/>
                        <a:cs typeface="Poppins" panose="00000500000000000000" pitchFamily="2" charset="0"/>
                      </a:endParaRPr>
                    </a:p>
                  </a:txBody>
                  <a:tcP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060211765"/>
                  </a:ext>
                </a:extLst>
              </a:tr>
              <a:tr h="1060104">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r>
                        <a:rPr lang="en-US" sz="1100" b="1">
                          <a:solidFill>
                            <a:schemeClr val="tx1"/>
                          </a:solidFill>
                          <a:latin typeface="Poppins" panose="00000500000000000000" pitchFamily="2" charset="0"/>
                          <a:cs typeface="Poppins" panose="00000500000000000000" pitchFamily="2" charset="0"/>
                        </a:rPr>
                        <a:t>Rectal</a:t>
                      </a:r>
                    </a:p>
                    <a:p>
                      <a:pPr algn="ctr"/>
                      <a:endParaRPr lang="en-US" sz="1100" b="1">
                        <a:solidFill>
                          <a:schemeClr val="tx1"/>
                        </a:solidFill>
                        <a:latin typeface="Poppins" panose="00000500000000000000" pitchFamily="2" charset="0"/>
                        <a:ea typeface="Calibri" panose="020F0502020204030204" pitchFamily="34" charset="0"/>
                        <a:cs typeface="Poppins" panose="00000500000000000000" pitchFamily="2" charset="0"/>
                      </a:endParaRPr>
                    </a:p>
                  </a:txBody>
                  <a:tcP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228600" marR="0" lvl="0" indent="-228600" algn="l" defTabSz="914354" rtl="0" eaLnBrk="1" fontAlgn="auto" latinLnBrk="0" hangingPunct="1">
                        <a:lnSpc>
                          <a:spcPct val="100000"/>
                        </a:lnSpc>
                        <a:spcBef>
                          <a:spcPts val="0"/>
                        </a:spcBef>
                        <a:spcAft>
                          <a:spcPts val="0"/>
                        </a:spcAft>
                        <a:buClrTx/>
                        <a:buSzPct val="75000"/>
                        <a:buFontTx/>
                        <a:buBlip>
                          <a:blip r:embed="rId3">
                            <a:extLst>
                              <a:ext uri="{96DAC541-7B7A-43D3-8B79-37D633B846F1}">
                                <asvg:svgBlip xmlns:asvg="http://schemas.microsoft.com/office/drawing/2016/SVG/main" r:embed="rId4"/>
                              </a:ext>
                            </a:extLst>
                          </a:blip>
                        </a:buBlip>
                        <a:tabLst/>
                        <a:defRPr/>
                      </a:pPr>
                      <a:r>
                        <a:rPr lang="en-US" sz="1100">
                          <a:solidFill>
                            <a:schemeClr val="tx1"/>
                          </a:solidFill>
                          <a:latin typeface="Poppins" panose="00000500000000000000" pitchFamily="2" charset="0"/>
                          <a:cs typeface="Poppins" panose="00000500000000000000" pitchFamily="2" charset="0"/>
                        </a:rPr>
                        <a:t>Diazepam</a:t>
                      </a:r>
                      <a:endParaRPr lang="en-US" sz="1100" baseline="30000">
                        <a:solidFill>
                          <a:schemeClr val="tx1"/>
                        </a:solidFill>
                        <a:latin typeface="Poppins" panose="00000500000000000000" pitchFamily="2" charset="0"/>
                        <a:cs typeface="Poppins" panose="00000500000000000000" pitchFamily="2"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endParaRPr lang="en-US" sz="1100">
                        <a:solidFill>
                          <a:schemeClr val="tx1"/>
                        </a:solidFill>
                        <a:latin typeface="Poppins" panose="00000500000000000000" pitchFamily="2" charset="0"/>
                        <a:cs typeface="Poppins" panose="00000500000000000000" pitchFamily="2"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228600" marR="0" lvl="0" indent="-228600" algn="l" defTabSz="914354" rtl="0" eaLnBrk="1" fontAlgn="auto" latinLnBrk="0" hangingPunct="1">
                        <a:lnSpc>
                          <a:spcPct val="100000"/>
                        </a:lnSpc>
                        <a:spcBef>
                          <a:spcPts val="0"/>
                        </a:spcBef>
                        <a:spcAft>
                          <a:spcPts val="0"/>
                        </a:spcAft>
                        <a:buClrTx/>
                        <a:buSzPct val="75000"/>
                        <a:buFontTx/>
                        <a:buBlip>
                          <a:blip r:embed="rId3">
                            <a:extLst>
                              <a:ext uri="{96DAC541-7B7A-43D3-8B79-37D633B846F1}">
                                <asvg:svgBlip xmlns:asvg="http://schemas.microsoft.com/office/drawing/2016/SVG/main" r:embed="rId4"/>
                              </a:ext>
                            </a:extLst>
                          </a:blip>
                        </a:buBlip>
                        <a:tabLst/>
                        <a:defRPr/>
                      </a:pPr>
                      <a:r>
                        <a:rPr lang="en-US" sz="1100">
                          <a:solidFill>
                            <a:schemeClr val="tx1"/>
                          </a:solidFill>
                          <a:latin typeface="Poppins" panose="00000500000000000000" pitchFamily="2" charset="0"/>
                          <a:ea typeface="Calibri" panose="020F0502020204030204" pitchFamily="34" charset="0"/>
                          <a:cs typeface="Poppins" panose="00000500000000000000" pitchFamily="2" charset="0"/>
                        </a:rPr>
                        <a:t>FDA-approved formulations available</a:t>
                      </a:r>
                      <a:endParaRPr lang="en-US" sz="1100" baseline="30000">
                        <a:solidFill>
                          <a:schemeClr val="tx1"/>
                        </a:solidFill>
                        <a:latin typeface="Poppins" panose="00000500000000000000" pitchFamily="2" charset="0"/>
                        <a:ea typeface="Calibri" panose="020F0502020204030204" pitchFamily="34" charset="0"/>
                        <a:cs typeface="Poppins" panose="00000500000000000000" pitchFamily="2" charset="0"/>
                      </a:endParaRPr>
                    </a:p>
                    <a:p>
                      <a:pPr marL="228600" indent="-228600">
                        <a:buSzPct val="75000"/>
                        <a:buFontTx/>
                        <a:buBlip>
                          <a:blip r:embed="rId3">
                            <a:extLst>
                              <a:ext uri="{96DAC541-7B7A-43D3-8B79-37D633B846F1}">
                                <asvg:svgBlip xmlns:asvg="http://schemas.microsoft.com/office/drawing/2016/SVG/main" r:embed="rId4"/>
                              </a:ext>
                            </a:extLst>
                          </a:blip>
                        </a:buBlip>
                      </a:pPr>
                      <a:r>
                        <a:rPr lang="en-US" sz="1100">
                          <a:solidFill>
                            <a:schemeClr val="tx1"/>
                          </a:solidFill>
                          <a:latin typeface="Poppins" panose="00000500000000000000" pitchFamily="2" charset="0"/>
                          <a:ea typeface="Calibri" panose="020F0502020204030204" pitchFamily="34" charset="0"/>
                          <a:cs typeface="Poppins" panose="00000500000000000000" pitchFamily="2" charset="0"/>
                        </a:rPr>
                        <a:t>Administration can present social and privacy concerns</a:t>
                      </a:r>
                      <a:endParaRPr lang="en-US" sz="1100" baseline="30000">
                        <a:solidFill>
                          <a:schemeClr val="tx1"/>
                        </a:solidFill>
                        <a:latin typeface="Poppins" panose="00000500000000000000" pitchFamily="2" charset="0"/>
                        <a:ea typeface="Calibri" panose="020F0502020204030204" pitchFamily="34" charset="0"/>
                        <a:cs typeface="Poppins" panose="00000500000000000000" pitchFamily="2" charset="0"/>
                      </a:endParaRPr>
                    </a:p>
                  </a:txBody>
                  <a:tcP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606303257"/>
                  </a:ext>
                </a:extLst>
              </a:tr>
              <a:tr h="1183964">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endParaRPr lang="en-US" sz="1100" b="1">
                        <a:solidFill>
                          <a:schemeClr val="tx1"/>
                        </a:solidFill>
                        <a:latin typeface="Poppins" panose="00000500000000000000" pitchFamily="2" charset="0"/>
                        <a:cs typeface="Poppins" panose="00000500000000000000" pitchFamily="2" charset="0"/>
                      </a:endParaRPr>
                    </a:p>
                    <a:p>
                      <a:pPr algn="ctr"/>
                      <a:r>
                        <a:rPr lang="en-US" sz="1100" b="1">
                          <a:solidFill>
                            <a:schemeClr val="tx1"/>
                          </a:solidFill>
                          <a:latin typeface="Poppins" panose="00000500000000000000" pitchFamily="2" charset="0"/>
                          <a:ea typeface="Calibri" panose="020F0502020204030204" pitchFamily="34" charset="0"/>
                          <a:cs typeface="Poppins" panose="00000500000000000000" pitchFamily="2" charset="0"/>
                        </a:rPr>
                        <a:t>Buccal/Sublingual</a:t>
                      </a:r>
                    </a:p>
                  </a:txBody>
                  <a:tcP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228600" indent="-228600">
                        <a:buSzPct val="75000"/>
                        <a:buFontTx/>
                        <a:buBlip>
                          <a:blip r:embed="rId3">
                            <a:extLst>
                              <a:ext uri="{96DAC541-7B7A-43D3-8B79-37D633B846F1}">
                                <asvg:svgBlip xmlns:asvg="http://schemas.microsoft.com/office/drawing/2016/SVG/main" r:embed="rId4"/>
                              </a:ext>
                            </a:extLst>
                          </a:blip>
                        </a:buBlip>
                      </a:pPr>
                      <a:r>
                        <a:rPr lang="en-US" sz="1100">
                          <a:solidFill>
                            <a:schemeClr val="tx1"/>
                          </a:solidFill>
                          <a:latin typeface="Poppins" panose="00000500000000000000" pitchFamily="2" charset="0"/>
                          <a:cs typeface="Poppins" panose="00000500000000000000" pitchFamily="2" charset="0"/>
                        </a:rPr>
                        <a:t>Clobazam</a:t>
                      </a:r>
                      <a:endParaRPr lang="en-US" sz="1100" baseline="30000">
                        <a:solidFill>
                          <a:schemeClr val="tx1"/>
                        </a:solidFill>
                        <a:latin typeface="Poppins" panose="00000500000000000000" pitchFamily="2" charset="0"/>
                        <a:cs typeface="Poppins" panose="00000500000000000000" pitchFamily="2" charset="0"/>
                      </a:endParaRPr>
                    </a:p>
                    <a:p>
                      <a:pPr marL="228600" indent="-228600">
                        <a:buSzPct val="75000"/>
                        <a:buFontTx/>
                        <a:buBlip>
                          <a:blip r:embed="rId3">
                            <a:extLst>
                              <a:ext uri="{96DAC541-7B7A-43D3-8B79-37D633B846F1}">
                                <asvg:svgBlip xmlns:asvg="http://schemas.microsoft.com/office/drawing/2016/SVG/main" r:embed="rId4"/>
                              </a:ext>
                            </a:extLst>
                          </a:blip>
                        </a:buBlip>
                      </a:pPr>
                      <a:r>
                        <a:rPr lang="en-US" sz="1100">
                          <a:solidFill>
                            <a:schemeClr val="tx1"/>
                          </a:solidFill>
                          <a:latin typeface="Poppins" panose="00000500000000000000" pitchFamily="2" charset="0"/>
                          <a:cs typeface="Poppins" panose="00000500000000000000" pitchFamily="2" charset="0"/>
                        </a:rPr>
                        <a:t>Clonazepam</a:t>
                      </a:r>
                      <a:endParaRPr lang="en-US" sz="1100" baseline="30000">
                        <a:solidFill>
                          <a:schemeClr val="tx1"/>
                        </a:solidFill>
                        <a:latin typeface="Poppins" panose="00000500000000000000" pitchFamily="2" charset="0"/>
                        <a:cs typeface="Poppins" panose="00000500000000000000" pitchFamily="2" charset="0"/>
                      </a:endParaRPr>
                    </a:p>
                    <a:p>
                      <a:pPr marL="228600" indent="-228600">
                        <a:buSzPct val="75000"/>
                        <a:buFontTx/>
                        <a:buBlip>
                          <a:blip r:embed="rId3">
                            <a:extLst>
                              <a:ext uri="{96DAC541-7B7A-43D3-8B79-37D633B846F1}">
                                <asvg:svgBlip xmlns:asvg="http://schemas.microsoft.com/office/drawing/2016/SVG/main" r:embed="rId4"/>
                              </a:ext>
                            </a:extLst>
                          </a:blip>
                        </a:buBlip>
                      </a:pPr>
                      <a:r>
                        <a:rPr lang="en-US" sz="1100">
                          <a:solidFill>
                            <a:schemeClr val="tx1"/>
                          </a:solidFill>
                          <a:latin typeface="Poppins" panose="00000500000000000000" pitchFamily="2" charset="0"/>
                          <a:cs typeface="Poppins" panose="00000500000000000000" pitchFamily="2" charset="0"/>
                        </a:rPr>
                        <a:t>Lorazepam</a:t>
                      </a:r>
                      <a:endParaRPr lang="en-US" sz="1100" baseline="30000">
                        <a:solidFill>
                          <a:schemeClr val="tx1"/>
                        </a:solidFill>
                        <a:latin typeface="Poppins" panose="00000500000000000000" pitchFamily="2" charset="0"/>
                        <a:cs typeface="Poppins" panose="00000500000000000000" pitchFamily="2" charset="0"/>
                      </a:endParaRPr>
                    </a:p>
                    <a:p>
                      <a:pPr marL="228600" indent="-228600">
                        <a:buSzPct val="75000"/>
                        <a:buFontTx/>
                        <a:buBlip>
                          <a:blip r:embed="rId3">
                            <a:extLst>
                              <a:ext uri="{96DAC541-7B7A-43D3-8B79-37D633B846F1}">
                                <asvg:svgBlip xmlns:asvg="http://schemas.microsoft.com/office/drawing/2016/SVG/main" r:embed="rId4"/>
                              </a:ext>
                            </a:extLst>
                          </a:blip>
                        </a:buBlip>
                      </a:pPr>
                      <a:r>
                        <a:rPr lang="en-US" sz="1100">
                          <a:solidFill>
                            <a:schemeClr val="tx1"/>
                          </a:solidFill>
                          <a:latin typeface="Poppins" panose="00000500000000000000" pitchFamily="2" charset="0"/>
                          <a:cs typeface="Poppins" panose="00000500000000000000" pitchFamily="2" charset="0"/>
                        </a:rPr>
                        <a:t>Midazolam</a:t>
                      </a:r>
                      <a:endParaRPr lang="en-US" sz="1100" baseline="30000">
                        <a:solidFill>
                          <a:schemeClr val="tx1"/>
                        </a:solidFill>
                        <a:latin typeface="Poppins" panose="00000500000000000000" pitchFamily="2" charset="0"/>
                        <a:ea typeface="Calibri" panose="020F0502020204030204" pitchFamily="34" charset="0"/>
                        <a:cs typeface="Poppins" panose="00000500000000000000" pitchFamily="2"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endParaRPr lang="en-US" sz="1100">
                        <a:solidFill>
                          <a:schemeClr val="tx1"/>
                        </a:solidFill>
                        <a:latin typeface="Poppins" panose="00000500000000000000" pitchFamily="2" charset="0"/>
                        <a:cs typeface="Poppins" panose="00000500000000000000" pitchFamily="2"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228600" marR="0" lvl="0" indent="-228600" algn="l" defTabSz="914400" rtl="0" eaLnBrk="1" fontAlgn="auto" latinLnBrk="0" hangingPunct="1">
                        <a:lnSpc>
                          <a:spcPct val="100000"/>
                        </a:lnSpc>
                        <a:spcBef>
                          <a:spcPts val="0"/>
                        </a:spcBef>
                        <a:spcAft>
                          <a:spcPts val="0"/>
                        </a:spcAft>
                        <a:buClrTx/>
                        <a:buSzPct val="75000"/>
                        <a:buFontTx/>
                        <a:buBlip>
                          <a:blip r:embed="rId3">
                            <a:extLst>
                              <a:ext uri="{96DAC541-7B7A-43D3-8B79-37D633B846F1}">
                                <asvg:svgBlip xmlns:asvg="http://schemas.microsoft.com/office/drawing/2016/SVG/main" r:embed="rId4"/>
                              </a:ext>
                            </a:extLst>
                          </a:blip>
                        </a:buBlip>
                        <a:tabLst/>
                        <a:defRPr/>
                      </a:pPr>
                      <a:r>
                        <a:rPr lang="en-US" sz="1100">
                          <a:solidFill>
                            <a:schemeClr val="tx1"/>
                          </a:solidFill>
                          <a:latin typeface="Poppins" panose="00000500000000000000" pitchFamily="2" charset="0"/>
                          <a:ea typeface="Calibri" panose="020F0502020204030204" pitchFamily="34" charset="0"/>
                          <a:cs typeface="Poppins" panose="00000500000000000000" pitchFamily="2" charset="0"/>
                        </a:rPr>
                        <a:t>Affected by drug half-life</a:t>
                      </a:r>
                    </a:p>
                    <a:p>
                      <a:pPr marL="228600" lvl="0" indent="-228600">
                        <a:buSzPct val="75000"/>
                        <a:buFontTx/>
                        <a:buBlip>
                          <a:blip r:embed="rId3">
                            <a:extLst>
                              <a:ext uri="{96DAC541-7B7A-43D3-8B79-37D633B846F1}">
                                <asvg:svgBlip xmlns:asvg="http://schemas.microsoft.com/office/drawing/2016/SVG/main" r:embed="rId4"/>
                              </a:ext>
                            </a:extLst>
                          </a:blip>
                        </a:buBlip>
                      </a:pPr>
                      <a:r>
                        <a:rPr lang="en-US" sz="1100">
                          <a:solidFill>
                            <a:schemeClr val="tx1"/>
                          </a:solidFill>
                          <a:latin typeface="Poppins" panose="00000500000000000000" pitchFamily="2" charset="0"/>
                          <a:ea typeface="Calibri" panose="020F0502020204030204" pitchFamily="34" charset="0"/>
                          <a:cs typeface="Poppins" panose="00000500000000000000" pitchFamily="2" charset="0"/>
                        </a:rPr>
                        <a:t>Risk of incomplete absorption</a:t>
                      </a:r>
                    </a:p>
                    <a:p>
                      <a:pPr marL="228600" lvl="0" indent="-228600">
                        <a:buSzPct val="75000"/>
                        <a:buFontTx/>
                        <a:buBlip>
                          <a:blip r:embed="rId3">
                            <a:extLst>
                              <a:ext uri="{96DAC541-7B7A-43D3-8B79-37D633B846F1}">
                                <asvg:svgBlip xmlns:asvg="http://schemas.microsoft.com/office/drawing/2016/SVG/main" r:embed="rId4"/>
                              </a:ext>
                            </a:extLst>
                          </a:blip>
                        </a:buBlip>
                      </a:pPr>
                      <a:r>
                        <a:rPr lang="en-US" sz="1100">
                          <a:solidFill>
                            <a:schemeClr val="tx1"/>
                          </a:solidFill>
                          <a:latin typeface="Poppins" panose="00000500000000000000" pitchFamily="2" charset="0"/>
                          <a:ea typeface="Calibri" panose="020F0502020204030204" pitchFamily="34" charset="0"/>
                          <a:cs typeface="Poppins" panose="00000500000000000000" pitchFamily="2" charset="0"/>
                        </a:rPr>
                        <a:t>First-pass metabolism and other gastrointestinal factors can affect absorption and bioavailability</a:t>
                      </a:r>
                      <a:endParaRPr lang="en-US" sz="1100" baseline="30000">
                        <a:solidFill>
                          <a:schemeClr val="tx1"/>
                        </a:solidFill>
                        <a:latin typeface="Poppins" panose="00000500000000000000" pitchFamily="2" charset="0"/>
                        <a:ea typeface="Calibri" panose="020F0502020204030204" pitchFamily="34" charset="0"/>
                        <a:cs typeface="Poppins" panose="00000500000000000000" pitchFamily="2" charset="0"/>
                      </a:endParaRPr>
                    </a:p>
                    <a:p>
                      <a:pPr marL="228600" marR="0" lvl="0" indent="-228600" algn="l" defTabSz="914354" rtl="0" eaLnBrk="1" fontAlgn="auto" latinLnBrk="0" hangingPunct="1">
                        <a:lnSpc>
                          <a:spcPct val="100000"/>
                        </a:lnSpc>
                        <a:spcBef>
                          <a:spcPts val="0"/>
                        </a:spcBef>
                        <a:spcAft>
                          <a:spcPts val="0"/>
                        </a:spcAft>
                        <a:buClrTx/>
                        <a:buSzPct val="75000"/>
                        <a:buFontTx/>
                        <a:buBlip>
                          <a:blip r:embed="rId3">
                            <a:extLst>
                              <a:ext uri="{96DAC541-7B7A-43D3-8B79-37D633B846F1}">
                                <asvg:svgBlip xmlns:asvg="http://schemas.microsoft.com/office/drawing/2016/SVG/main" r:embed="rId4"/>
                              </a:ext>
                            </a:extLst>
                          </a:blip>
                        </a:buBlip>
                        <a:tabLst/>
                        <a:defRPr/>
                      </a:pPr>
                      <a:r>
                        <a:rPr lang="en-US" sz="1100">
                          <a:solidFill>
                            <a:schemeClr val="tx1"/>
                          </a:solidFill>
                          <a:latin typeface="Poppins" panose="00000500000000000000" pitchFamily="2" charset="0"/>
                          <a:ea typeface="Calibri" panose="020F0502020204030204" pitchFamily="34" charset="0"/>
                          <a:cs typeface="Poppins" panose="00000500000000000000" pitchFamily="2" charset="0"/>
                        </a:rPr>
                        <a:t>Administration may be challenging in seizing patients</a:t>
                      </a:r>
                      <a:endParaRPr lang="en-US" sz="1100" baseline="30000">
                        <a:solidFill>
                          <a:schemeClr val="tx1"/>
                        </a:solidFill>
                        <a:latin typeface="Poppins" panose="00000500000000000000" pitchFamily="2" charset="0"/>
                        <a:ea typeface="Calibri" panose="020F0502020204030204" pitchFamily="34" charset="0"/>
                        <a:cs typeface="Poppins" panose="00000500000000000000" pitchFamily="2" charset="0"/>
                      </a:endParaRPr>
                    </a:p>
                  </a:txBody>
                  <a:tcP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74343287"/>
                  </a:ext>
                </a:extLst>
              </a:tr>
              <a:tr h="965865">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r>
                        <a:rPr lang="en-US" sz="1100" b="1">
                          <a:solidFill>
                            <a:schemeClr val="tx1"/>
                          </a:solidFill>
                          <a:latin typeface="Poppins" panose="00000500000000000000" pitchFamily="2" charset="0"/>
                          <a:ea typeface="Calibri" panose="020F0502020204030204" pitchFamily="34" charset="0"/>
                          <a:cs typeface="Poppins" panose="00000500000000000000" pitchFamily="2" charset="0"/>
                        </a:rPr>
                        <a:t>Oral</a:t>
                      </a:r>
                    </a:p>
                  </a:txBody>
                  <a:tcP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228600" indent="-228600">
                        <a:buSzPct val="75000"/>
                        <a:buFontTx/>
                        <a:buBlip>
                          <a:blip r:embed="rId3">
                            <a:extLst>
                              <a:ext uri="{96DAC541-7B7A-43D3-8B79-37D633B846F1}">
                                <asvg:svgBlip xmlns:asvg="http://schemas.microsoft.com/office/drawing/2016/SVG/main" r:embed="rId4"/>
                              </a:ext>
                            </a:extLst>
                          </a:blip>
                        </a:buBlip>
                      </a:pPr>
                      <a:r>
                        <a:rPr lang="en-US" sz="1100">
                          <a:solidFill>
                            <a:schemeClr val="tx1"/>
                          </a:solidFill>
                          <a:latin typeface="Poppins" panose="00000500000000000000" pitchFamily="2" charset="0"/>
                          <a:cs typeface="Poppins" panose="00000500000000000000" pitchFamily="2" charset="0"/>
                        </a:rPr>
                        <a:t>Clonazepam</a:t>
                      </a:r>
                      <a:endParaRPr lang="en-US" sz="1100" baseline="30000">
                        <a:solidFill>
                          <a:schemeClr val="tx1"/>
                        </a:solidFill>
                        <a:latin typeface="Poppins" panose="00000500000000000000" pitchFamily="2" charset="0"/>
                        <a:cs typeface="Poppins" panose="00000500000000000000" pitchFamily="2" charset="0"/>
                      </a:endParaRPr>
                    </a:p>
                    <a:p>
                      <a:pPr marL="228600" marR="0" lvl="0" indent="-228600" algn="l" defTabSz="914354" rtl="0" eaLnBrk="1" fontAlgn="auto" latinLnBrk="0" hangingPunct="1">
                        <a:lnSpc>
                          <a:spcPct val="100000"/>
                        </a:lnSpc>
                        <a:spcBef>
                          <a:spcPts val="0"/>
                        </a:spcBef>
                        <a:spcAft>
                          <a:spcPts val="0"/>
                        </a:spcAft>
                        <a:buClrTx/>
                        <a:buSzPct val="75000"/>
                        <a:buFontTx/>
                        <a:buBlip>
                          <a:blip r:embed="rId3">
                            <a:extLst>
                              <a:ext uri="{96DAC541-7B7A-43D3-8B79-37D633B846F1}">
                                <asvg:svgBlip xmlns:asvg="http://schemas.microsoft.com/office/drawing/2016/SVG/main" r:embed="rId4"/>
                              </a:ext>
                            </a:extLst>
                          </a:blip>
                        </a:buBlip>
                        <a:tabLst/>
                        <a:defRPr/>
                      </a:pPr>
                      <a:r>
                        <a:rPr lang="en-US" sz="1100">
                          <a:solidFill>
                            <a:schemeClr val="tx1"/>
                          </a:solidFill>
                          <a:latin typeface="Poppins" panose="00000500000000000000" pitchFamily="2" charset="0"/>
                          <a:cs typeface="Poppins" panose="00000500000000000000" pitchFamily="2" charset="0"/>
                        </a:rPr>
                        <a:t>Diazepam</a:t>
                      </a:r>
                    </a:p>
                    <a:p>
                      <a:pPr marL="228600" indent="-228600">
                        <a:buSzPct val="75000"/>
                        <a:buFontTx/>
                        <a:buBlip>
                          <a:blip r:embed="rId3">
                            <a:extLst>
                              <a:ext uri="{96DAC541-7B7A-43D3-8B79-37D633B846F1}">
                                <asvg:svgBlip xmlns:asvg="http://schemas.microsoft.com/office/drawing/2016/SVG/main" r:embed="rId4"/>
                              </a:ext>
                            </a:extLst>
                          </a:blip>
                        </a:buBlip>
                      </a:pPr>
                      <a:r>
                        <a:rPr lang="en-US" sz="1100">
                          <a:solidFill>
                            <a:schemeClr val="tx1"/>
                          </a:solidFill>
                          <a:latin typeface="Poppins" panose="00000500000000000000" pitchFamily="2" charset="0"/>
                          <a:cs typeface="Poppins" panose="00000500000000000000" pitchFamily="2" charset="0"/>
                        </a:rPr>
                        <a:t>Lorazepam</a:t>
                      </a:r>
                      <a:endParaRPr lang="en-US" sz="1100">
                        <a:solidFill>
                          <a:schemeClr val="tx1"/>
                        </a:solidFill>
                        <a:latin typeface="Poppins" panose="00000500000000000000" pitchFamily="2" charset="0"/>
                        <a:ea typeface="Calibri" panose="020F0502020204030204" pitchFamily="34" charset="0"/>
                        <a:cs typeface="Poppins" panose="00000500000000000000" pitchFamily="2"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endParaRPr lang="en-US" sz="1100">
                        <a:solidFill>
                          <a:schemeClr val="tx1"/>
                        </a:solidFill>
                        <a:latin typeface="Poppins" panose="00000500000000000000" pitchFamily="2" charset="0"/>
                        <a:cs typeface="Poppins" panose="00000500000000000000" pitchFamily="2"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228600" indent="-228600">
                        <a:buSzPct val="75000"/>
                        <a:buFontTx/>
                        <a:buBlip>
                          <a:blip r:embed="rId3">
                            <a:extLst>
                              <a:ext uri="{96DAC541-7B7A-43D3-8B79-37D633B846F1}">
                                <asvg:svgBlip xmlns:asvg="http://schemas.microsoft.com/office/drawing/2016/SVG/main" r:embed="rId4"/>
                              </a:ext>
                            </a:extLst>
                          </a:blip>
                        </a:buBlip>
                      </a:pPr>
                      <a:r>
                        <a:rPr lang="en-US" sz="1100">
                          <a:solidFill>
                            <a:schemeClr val="tx1"/>
                          </a:solidFill>
                          <a:latin typeface="Poppins" panose="00000500000000000000" pitchFamily="2" charset="0"/>
                          <a:ea typeface="Calibri" panose="020F0502020204030204" pitchFamily="34" charset="0"/>
                          <a:cs typeface="Poppins" panose="00000500000000000000" pitchFamily="2" charset="0"/>
                        </a:rPr>
                        <a:t>No FDA-approved formulations for acute repetitive seizures</a:t>
                      </a:r>
                      <a:endParaRPr lang="en-US" sz="1100" baseline="30000">
                        <a:solidFill>
                          <a:schemeClr val="tx1"/>
                        </a:solidFill>
                        <a:latin typeface="Poppins" panose="00000500000000000000" pitchFamily="2" charset="0"/>
                        <a:ea typeface="Calibri" panose="020F0502020204030204" pitchFamily="34" charset="0"/>
                        <a:cs typeface="Poppins" panose="00000500000000000000" pitchFamily="2" charset="0"/>
                      </a:endParaRPr>
                    </a:p>
                    <a:p>
                      <a:pPr marL="228600" lvl="0" indent="-228600">
                        <a:buSzPct val="75000"/>
                        <a:buFontTx/>
                        <a:buBlip>
                          <a:blip r:embed="rId3">
                            <a:extLst>
                              <a:ext uri="{96DAC541-7B7A-43D3-8B79-37D633B846F1}">
                                <asvg:svgBlip xmlns:asvg="http://schemas.microsoft.com/office/drawing/2016/SVG/main" r:embed="rId4"/>
                              </a:ext>
                            </a:extLst>
                          </a:blip>
                        </a:buBlip>
                      </a:pPr>
                      <a:r>
                        <a:rPr lang="en-US" sz="1100">
                          <a:solidFill>
                            <a:schemeClr val="tx1"/>
                          </a:solidFill>
                          <a:latin typeface="Poppins" panose="00000500000000000000" pitchFamily="2" charset="0"/>
                          <a:ea typeface="Calibri" panose="020F0502020204030204" pitchFamily="34" charset="0"/>
                          <a:cs typeface="Poppins" panose="00000500000000000000" pitchFamily="2" charset="0"/>
                        </a:rPr>
                        <a:t>First-pass metabolism and other gastrointestinal factors can affect absorption and bioavailability</a:t>
                      </a:r>
                      <a:endParaRPr lang="en-US" sz="1100" baseline="30000">
                        <a:solidFill>
                          <a:schemeClr val="tx1"/>
                        </a:solidFill>
                        <a:latin typeface="Poppins" panose="00000500000000000000" pitchFamily="2" charset="0"/>
                        <a:ea typeface="Calibri" panose="020F0502020204030204" pitchFamily="34" charset="0"/>
                        <a:cs typeface="Poppins" panose="00000500000000000000" pitchFamily="2" charset="0"/>
                      </a:endParaRPr>
                    </a:p>
                    <a:p>
                      <a:pPr marL="228600" marR="0" lvl="0" indent="-228600" algn="l" defTabSz="914354" rtl="0" eaLnBrk="1" fontAlgn="auto" latinLnBrk="0" hangingPunct="1">
                        <a:lnSpc>
                          <a:spcPct val="100000"/>
                        </a:lnSpc>
                        <a:spcBef>
                          <a:spcPts val="0"/>
                        </a:spcBef>
                        <a:spcAft>
                          <a:spcPts val="0"/>
                        </a:spcAft>
                        <a:buClrTx/>
                        <a:buSzPct val="75000"/>
                        <a:buFontTx/>
                        <a:buBlip>
                          <a:blip r:embed="rId3">
                            <a:extLst>
                              <a:ext uri="{96DAC541-7B7A-43D3-8B79-37D633B846F1}">
                                <asvg:svgBlip xmlns:asvg="http://schemas.microsoft.com/office/drawing/2016/SVG/main" r:embed="rId4"/>
                              </a:ext>
                            </a:extLst>
                          </a:blip>
                        </a:buBlip>
                        <a:tabLst/>
                        <a:defRPr/>
                      </a:pPr>
                      <a:r>
                        <a:rPr lang="en-US" sz="1100">
                          <a:solidFill>
                            <a:schemeClr val="tx1"/>
                          </a:solidFill>
                          <a:latin typeface="Poppins" panose="00000500000000000000" pitchFamily="2" charset="0"/>
                          <a:ea typeface="Calibri" panose="020F0502020204030204" pitchFamily="34" charset="0"/>
                          <a:cs typeface="Poppins" panose="00000500000000000000" pitchFamily="2" charset="0"/>
                        </a:rPr>
                        <a:t>Administration may present some challenges and risks in a seizing patient</a:t>
                      </a:r>
                      <a:endParaRPr lang="en-US" sz="1100" baseline="30000">
                        <a:solidFill>
                          <a:schemeClr val="tx1"/>
                        </a:solidFill>
                        <a:latin typeface="Poppins" panose="00000500000000000000" pitchFamily="2" charset="0"/>
                        <a:ea typeface="Calibri" panose="020F0502020204030204" pitchFamily="34" charset="0"/>
                        <a:cs typeface="Poppins" panose="00000500000000000000" pitchFamily="2" charset="0"/>
                      </a:endParaRPr>
                    </a:p>
                  </a:txBody>
                  <a:tcP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4077524576"/>
                  </a:ext>
                </a:extLst>
              </a:tr>
            </a:tbl>
          </a:graphicData>
        </a:graphic>
      </p:graphicFrame>
      <p:grpSp>
        <p:nvGrpSpPr>
          <p:cNvPr id="6" name="Group 5">
            <a:extLst>
              <a:ext uri="{FF2B5EF4-FFF2-40B4-BE49-F238E27FC236}">
                <a16:creationId xmlns:a16="http://schemas.microsoft.com/office/drawing/2014/main" id="{8217BD8F-68E2-497A-F778-3F8A1C3D6126}"/>
              </a:ext>
            </a:extLst>
          </p:cNvPr>
          <p:cNvGrpSpPr>
            <a:grpSpLocks noGrp="1" noUngrp="1" noRot="1" noMove="1" noResize="1"/>
          </p:cNvGrpSpPr>
          <p:nvPr/>
        </p:nvGrpSpPr>
        <p:grpSpPr>
          <a:xfrm>
            <a:off x="4294470" y="4067695"/>
            <a:ext cx="851988" cy="767203"/>
            <a:chOff x="4167610" y="3899086"/>
            <a:chExt cx="851988" cy="767202"/>
          </a:xfrm>
        </p:grpSpPr>
        <p:grpSp>
          <p:nvGrpSpPr>
            <p:cNvPr id="7" name="Group 6">
              <a:extLst>
                <a:ext uri="{FF2B5EF4-FFF2-40B4-BE49-F238E27FC236}">
                  <a16:creationId xmlns:a16="http://schemas.microsoft.com/office/drawing/2014/main" id="{F5133DFF-D76C-7858-2601-CC4786D7CB76}"/>
                </a:ext>
              </a:extLst>
            </p:cNvPr>
            <p:cNvGrpSpPr>
              <a:grpSpLocks noGrp="1" noUngrp="1" noRot="1" noMove="1" noResize="1"/>
            </p:cNvGrpSpPr>
            <p:nvPr/>
          </p:nvGrpSpPr>
          <p:grpSpPr>
            <a:xfrm>
              <a:off x="4242697" y="3899086"/>
              <a:ext cx="776901" cy="767202"/>
              <a:chOff x="4083462" y="3924253"/>
              <a:chExt cx="776901" cy="767202"/>
            </a:xfrm>
          </p:grpSpPr>
          <p:sp>
            <p:nvSpPr>
              <p:cNvPr id="9" name="Oval 8">
                <a:extLst>
                  <a:ext uri="{FF2B5EF4-FFF2-40B4-BE49-F238E27FC236}">
                    <a16:creationId xmlns:a16="http://schemas.microsoft.com/office/drawing/2014/main" id="{109573BE-2166-6FB0-9797-1E05094292FF}"/>
                  </a:ext>
                </a:extLst>
              </p:cNvPr>
              <p:cNvSpPr>
                <a:spLocks noGrp="1" noRot="1" noMove="1" noResize="1" noEditPoints="1" noAdjustHandles="1" noChangeArrowheads="1" noChangeShapeType="1"/>
              </p:cNvSpPr>
              <p:nvPr/>
            </p:nvSpPr>
            <p:spPr>
              <a:xfrm>
                <a:off x="4101935" y="3933036"/>
                <a:ext cx="757932" cy="757498"/>
              </a:xfrm>
              <a:prstGeom prst="ellipse">
                <a:avLst/>
              </a:prstGeom>
              <a:solidFill>
                <a:schemeClr val="accent1"/>
              </a:solidFill>
              <a:ln w="25400" cap="flat" cmpd="sng" algn="ctr">
                <a:solidFill>
                  <a:schemeClr val="accent1"/>
                </a:solidFill>
                <a:prstDash val="solid"/>
              </a:ln>
              <a:effectLst>
                <a:outerShdw blurRad="50800" dist="25400" dir="2700000" algn="tl" rotWithShape="0">
                  <a:prstClr val="black">
                    <a:alpha val="20000"/>
                  </a:prstClr>
                </a:outerShdw>
              </a:effectLst>
            </p:spPr>
            <p:txBody>
              <a:bodyPr rtlCol="0" anchor="ctr"/>
              <a:lstStyle/>
              <a:p>
                <a:pPr marL="0" marR="0" lvl="0" indent="0" algn="ctr" defTabSz="914363"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effectLst/>
                  <a:uLnTx/>
                  <a:uFillTx/>
                  <a:latin typeface="Calibri" panose="020F0502020204030204" pitchFamily="34" charset="0"/>
                  <a:ea typeface="+mn-ea"/>
                  <a:cs typeface="Calibri" panose="020F0502020204030204" pitchFamily="34" charset="0"/>
                </a:endParaRPr>
              </a:p>
            </p:txBody>
          </p:sp>
          <p:sp>
            <p:nvSpPr>
              <p:cNvPr id="10" name="Partial Circle 9">
                <a:extLst>
                  <a:ext uri="{FF2B5EF4-FFF2-40B4-BE49-F238E27FC236}">
                    <a16:creationId xmlns:a16="http://schemas.microsoft.com/office/drawing/2014/main" id="{D3B9D240-C589-C126-9028-98DE60C368BC}"/>
                  </a:ext>
                </a:extLst>
              </p:cNvPr>
              <p:cNvSpPr>
                <a:spLocks noGrp="1" noRot="1" noMove="1" noResize="1" noEditPoints="1" noAdjustHandles="1" noChangeArrowheads="1" noChangeShapeType="1"/>
              </p:cNvSpPr>
              <p:nvPr/>
            </p:nvSpPr>
            <p:spPr>
              <a:xfrm>
                <a:off x="4083462" y="3924253"/>
                <a:ext cx="776901" cy="767202"/>
              </a:xfrm>
              <a:prstGeom prst="pie">
                <a:avLst>
                  <a:gd name="adj1" fmla="val 5371398"/>
                  <a:gd name="adj2" fmla="val 17736878"/>
                </a:avLst>
              </a:prstGeom>
              <a:solidFill>
                <a:srgbClr val="EAEAEA"/>
              </a:solidFill>
              <a:ln w="25400" cap="flat" cmpd="sng" algn="ctr">
                <a:solidFill>
                  <a:srgbClr val="EAEAEA"/>
                </a:solidFill>
                <a:prstDash val="solid"/>
              </a:ln>
              <a:effectLst/>
            </p:spPr>
            <p:txBody>
              <a:bodyPr rtlCol="0" anchor="ctr"/>
              <a:lstStyle/>
              <a:p>
                <a:pPr marL="0" marR="0" lvl="0" indent="0" algn="ctr" defTabSz="914363"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effectLst/>
                  <a:uLnTx/>
                  <a:uFillTx/>
                  <a:latin typeface="Calibri" panose="020F0502020204030204" pitchFamily="34" charset="0"/>
                  <a:ea typeface="+mn-ea"/>
                  <a:cs typeface="Calibri" panose="020F0502020204030204" pitchFamily="34" charset="0"/>
                </a:endParaRPr>
              </a:p>
            </p:txBody>
          </p:sp>
        </p:grpSp>
        <p:sp>
          <p:nvSpPr>
            <p:cNvPr id="8" name="TextBox 7">
              <a:extLst>
                <a:ext uri="{FF2B5EF4-FFF2-40B4-BE49-F238E27FC236}">
                  <a16:creationId xmlns:a16="http://schemas.microsoft.com/office/drawing/2014/main" id="{880989B9-03CB-EDA1-E392-C35ED218DD97}"/>
                </a:ext>
              </a:extLst>
            </p:cNvPr>
            <p:cNvSpPr txBox="1">
              <a:spLocks noGrp="1" noRot="1" noMove="1" noResize="1" noEditPoints="1" noAdjustHandles="1" noChangeArrowheads="1" noChangeShapeType="1"/>
            </p:cNvSpPr>
            <p:nvPr/>
          </p:nvSpPr>
          <p:spPr>
            <a:xfrm>
              <a:off x="4167610" y="4051854"/>
              <a:ext cx="714982" cy="461664"/>
            </a:xfrm>
            <a:prstGeom prst="rect">
              <a:avLst/>
            </a:prstGeom>
            <a:noFill/>
          </p:spPr>
          <p:txBody>
            <a:bodyPr wrap="square" rtlCol="0">
              <a:spAutoFit/>
            </a:bodyPr>
            <a:lstStyle/>
            <a:p>
              <a:pPr marL="0" marR="0" lvl="0" indent="0" defTabSz="914363" eaLnBrk="1" fontAlgn="auto" latinLnBrk="0" hangingPunct="1">
                <a:lnSpc>
                  <a:spcPct val="100000"/>
                </a:lnSpc>
                <a:spcBef>
                  <a:spcPts val="0"/>
                </a:spcBef>
                <a:spcAft>
                  <a:spcPts val="0"/>
                </a:spcAft>
                <a:buClrTx/>
                <a:buSzTx/>
                <a:buFontTx/>
                <a:buNone/>
                <a:tabLst/>
                <a:defRPr/>
              </a:pPr>
              <a:r>
                <a:rPr kumimoji="0" lang="en-US" sz="1200" b="0" i="0" u="none" strike="noStrike" kern="0" cap="none" spc="-50" normalizeH="0" baseline="0" noProof="0">
                  <a:ln>
                    <a:noFill/>
                  </a:ln>
                  <a:effectLst/>
                  <a:uLnTx/>
                  <a:uFillTx/>
                  <a:latin typeface="+mn-lt"/>
                  <a:cs typeface="Calibri" panose="020F0502020204030204" pitchFamily="34" charset="0"/>
                </a:rPr>
                <a:t>5</a:t>
              </a:r>
              <a:r>
                <a:rPr kumimoji="0" lang="en-US" sz="1200" b="0" i="0" u="none" strike="noStrike" kern="0" cap="none" spc="0" normalizeH="0" baseline="0" noProof="0">
                  <a:ln>
                    <a:noFill/>
                  </a:ln>
                  <a:effectLst/>
                  <a:uLnTx/>
                  <a:uFillTx/>
                  <a:latin typeface="+mn-lt"/>
                  <a:cs typeface="Calibri" panose="020F0502020204030204" pitchFamily="34" charset="0"/>
                </a:rPr>
                <a:t>-</a:t>
              </a:r>
              <a:r>
                <a:rPr kumimoji="0" lang="en-US" sz="1200" b="0" i="0" u="none" strike="noStrike" kern="0" cap="none" spc="-50" normalizeH="0" baseline="0" noProof="0">
                  <a:ln>
                    <a:noFill/>
                  </a:ln>
                  <a:effectLst/>
                  <a:uLnTx/>
                  <a:uFillTx/>
                  <a:latin typeface="+mn-lt"/>
                  <a:cs typeface="Calibri" panose="020F0502020204030204" pitchFamily="34" charset="0"/>
                </a:rPr>
                <a:t>30 min</a:t>
              </a:r>
              <a:endParaRPr kumimoji="0" lang="en-US" sz="1200" b="0" i="0" u="none" strike="noStrike" kern="0" cap="none" spc="-50" normalizeH="0" baseline="30000" noProof="0">
                <a:ln>
                  <a:noFill/>
                </a:ln>
                <a:effectLst/>
                <a:uLnTx/>
                <a:uFillTx/>
                <a:latin typeface="+mn-lt"/>
                <a:cs typeface="Calibri" panose="020F0502020204030204" pitchFamily="34" charset="0"/>
              </a:endParaRPr>
            </a:p>
          </p:txBody>
        </p:sp>
      </p:grpSp>
      <p:grpSp>
        <p:nvGrpSpPr>
          <p:cNvPr id="11" name="Group 10">
            <a:extLst>
              <a:ext uri="{FF2B5EF4-FFF2-40B4-BE49-F238E27FC236}">
                <a16:creationId xmlns:a16="http://schemas.microsoft.com/office/drawing/2014/main" id="{F74E46C9-3A51-8F5E-922C-BC9CAFDCC28E}"/>
              </a:ext>
            </a:extLst>
          </p:cNvPr>
          <p:cNvGrpSpPr>
            <a:grpSpLocks noGrp="1" noUngrp="1" noRot="1" noMove="1" noResize="1"/>
          </p:cNvGrpSpPr>
          <p:nvPr/>
        </p:nvGrpSpPr>
        <p:grpSpPr>
          <a:xfrm>
            <a:off x="4252078" y="5221713"/>
            <a:ext cx="969587" cy="767203"/>
            <a:chOff x="4137583" y="4898788"/>
            <a:chExt cx="969587" cy="767203"/>
          </a:xfrm>
        </p:grpSpPr>
        <p:sp>
          <p:nvSpPr>
            <p:cNvPr id="12" name="Oval 11">
              <a:extLst>
                <a:ext uri="{FF2B5EF4-FFF2-40B4-BE49-F238E27FC236}">
                  <a16:creationId xmlns:a16="http://schemas.microsoft.com/office/drawing/2014/main" id="{61EADB08-1739-9209-35E8-B26BA892BD4F}"/>
                </a:ext>
              </a:extLst>
            </p:cNvPr>
            <p:cNvSpPr>
              <a:spLocks noGrp="1" noRot="1" noMove="1" noResize="1" noEditPoints="1" noAdjustHandles="1" noChangeArrowheads="1" noChangeShapeType="1"/>
            </p:cNvSpPr>
            <p:nvPr/>
          </p:nvSpPr>
          <p:spPr>
            <a:xfrm>
              <a:off x="4223160" y="4898788"/>
              <a:ext cx="776901" cy="767203"/>
            </a:xfrm>
            <a:prstGeom prst="ellipse">
              <a:avLst/>
            </a:prstGeom>
            <a:solidFill>
              <a:schemeClr val="accent1"/>
            </a:solidFill>
            <a:ln w="25400" cap="flat" cmpd="sng" algn="ctr">
              <a:solidFill>
                <a:schemeClr val="accent1"/>
              </a:solidFill>
              <a:prstDash val="solid"/>
            </a:ln>
            <a:effectLst>
              <a:outerShdw blurRad="50800" dist="25400" dir="2700000" algn="tl" rotWithShape="0">
                <a:prstClr val="black">
                  <a:alpha val="20000"/>
                </a:prstClr>
              </a:outerShdw>
            </a:effectLst>
          </p:spPr>
          <p:txBody>
            <a:bodyPr rtlCol="0" anchor="ctr"/>
            <a:lstStyle/>
            <a:p>
              <a:pPr marL="0" marR="0" lvl="0" indent="0" algn="ctr" defTabSz="914363"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effectLst/>
                <a:uLnTx/>
                <a:uFillTx/>
                <a:latin typeface="Calibri" panose="020F0502020204030204" pitchFamily="34" charset="0"/>
                <a:ea typeface="+mn-ea"/>
                <a:cs typeface="Calibri" panose="020F0502020204030204" pitchFamily="34" charset="0"/>
              </a:endParaRPr>
            </a:p>
          </p:txBody>
        </p:sp>
        <p:sp>
          <p:nvSpPr>
            <p:cNvPr id="13" name="TextBox 12">
              <a:extLst>
                <a:ext uri="{FF2B5EF4-FFF2-40B4-BE49-F238E27FC236}">
                  <a16:creationId xmlns:a16="http://schemas.microsoft.com/office/drawing/2014/main" id="{0BD79233-7A78-6E39-6C54-3D16E23AD6C6}"/>
                </a:ext>
              </a:extLst>
            </p:cNvPr>
            <p:cNvSpPr txBox="1">
              <a:spLocks noGrp="1" noRot="1" noMove="1" noResize="1" noEditPoints="1" noAdjustHandles="1" noChangeArrowheads="1" noChangeShapeType="1"/>
            </p:cNvSpPr>
            <p:nvPr/>
          </p:nvSpPr>
          <p:spPr>
            <a:xfrm>
              <a:off x="4137583" y="5172467"/>
              <a:ext cx="969587" cy="276999"/>
            </a:xfrm>
            <a:prstGeom prst="rect">
              <a:avLst/>
            </a:prstGeom>
            <a:noFill/>
          </p:spPr>
          <p:txBody>
            <a:bodyPr wrap="square" lIns="91440" tIns="45720" rIns="91440" bIns="45720" rtlCol="0" anchor="t">
              <a:spAutoFit/>
            </a:bodyPr>
            <a:lstStyle/>
            <a:p>
              <a:pPr marL="0" marR="0" lvl="0" indent="0" algn="ctr" defTabSz="914363"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bg2"/>
                  </a:solidFill>
                  <a:effectLst/>
                  <a:uLnTx/>
                  <a:uFillTx/>
                  <a:latin typeface="+mn-lt"/>
                  <a:cs typeface="Calibri"/>
                </a:rPr>
                <a:t>5-60 min</a:t>
              </a:r>
              <a:endParaRPr kumimoji="0" lang="en-US" sz="1200" b="0" i="0" u="none" strike="noStrike" kern="0" cap="none" spc="0" normalizeH="0" baseline="30000" noProof="0">
                <a:ln>
                  <a:noFill/>
                </a:ln>
                <a:solidFill>
                  <a:schemeClr val="bg2"/>
                </a:solidFill>
                <a:effectLst/>
                <a:uLnTx/>
                <a:uFillTx/>
                <a:latin typeface="+mn-lt"/>
                <a:cs typeface="Calibri"/>
              </a:endParaRPr>
            </a:p>
          </p:txBody>
        </p:sp>
      </p:grpSp>
      <p:grpSp>
        <p:nvGrpSpPr>
          <p:cNvPr id="14" name="Group 13">
            <a:extLst>
              <a:ext uri="{FF2B5EF4-FFF2-40B4-BE49-F238E27FC236}">
                <a16:creationId xmlns:a16="http://schemas.microsoft.com/office/drawing/2014/main" id="{5B016C1F-7694-06ED-64C0-63F455211B2D}"/>
              </a:ext>
            </a:extLst>
          </p:cNvPr>
          <p:cNvGrpSpPr>
            <a:grpSpLocks noGrp="1" noUngrp="1" noRot="1" noMove="1" noResize="1"/>
          </p:cNvGrpSpPr>
          <p:nvPr/>
        </p:nvGrpSpPr>
        <p:grpSpPr>
          <a:xfrm>
            <a:off x="4273213" y="3004426"/>
            <a:ext cx="969587" cy="772645"/>
            <a:chOff x="4171139" y="2910587"/>
            <a:chExt cx="969587" cy="772645"/>
          </a:xfrm>
        </p:grpSpPr>
        <p:grpSp>
          <p:nvGrpSpPr>
            <p:cNvPr id="15" name="Group 14">
              <a:extLst>
                <a:ext uri="{FF2B5EF4-FFF2-40B4-BE49-F238E27FC236}">
                  <a16:creationId xmlns:a16="http://schemas.microsoft.com/office/drawing/2014/main" id="{6E7F63F5-E6E3-27DB-1C89-2A0E85AB1F83}"/>
                </a:ext>
              </a:extLst>
            </p:cNvPr>
            <p:cNvGrpSpPr>
              <a:grpSpLocks noGrp="1" noUngrp="1" noRot="1" noMove="1" noResize="1"/>
            </p:cNvGrpSpPr>
            <p:nvPr/>
          </p:nvGrpSpPr>
          <p:grpSpPr>
            <a:xfrm>
              <a:off x="4243721" y="2910587"/>
              <a:ext cx="782155" cy="772645"/>
              <a:chOff x="4067552" y="2935754"/>
              <a:chExt cx="782155" cy="772645"/>
            </a:xfrm>
          </p:grpSpPr>
          <p:sp>
            <p:nvSpPr>
              <p:cNvPr id="17" name="Oval 16">
                <a:extLst>
                  <a:ext uri="{FF2B5EF4-FFF2-40B4-BE49-F238E27FC236}">
                    <a16:creationId xmlns:a16="http://schemas.microsoft.com/office/drawing/2014/main" id="{510691A4-B234-9D60-61C6-FAB02D276264}"/>
                  </a:ext>
                </a:extLst>
              </p:cNvPr>
              <p:cNvSpPr>
                <a:spLocks noGrp="1" noRot="1" noMove="1" noResize="1" noEditPoints="1" noAdjustHandles="1" noChangeArrowheads="1" noChangeShapeType="1"/>
              </p:cNvSpPr>
              <p:nvPr/>
            </p:nvSpPr>
            <p:spPr>
              <a:xfrm>
                <a:off x="4089423" y="2943323"/>
                <a:ext cx="754971" cy="760098"/>
              </a:xfrm>
              <a:prstGeom prst="ellipse">
                <a:avLst/>
              </a:prstGeom>
              <a:solidFill>
                <a:schemeClr val="accent1"/>
              </a:solidFill>
              <a:ln w="25400" cap="flat" cmpd="sng" algn="ctr">
                <a:solidFill>
                  <a:schemeClr val="accent1"/>
                </a:solidFill>
                <a:prstDash val="solid"/>
              </a:ln>
              <a:effectLst>
                <a:outerShdw blurRad="50800" dist="25400" dir="2700000" algn="tl" rotWithShape="0">
                  <a:prstClr val="black">
                    <a:alpha val="20000"/>
                  </a:prstClr>
                </a:outerShdw>
              </a:effectLst>
            </p:spPr>
            <p:txBody>
              <a:bodyPr rtlCol="0" anchor="ctr"/>
              <a:lstStyle/>
              <a:p>
                <a:pPr marL="0" marR="0" lvl="0" indent="0" algn="ctr" defTabSz="914363"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effectLst/>
                  <a:uLnTx/>
                  <a:uFillTx/>
                  <a:latin typeface="Calibri" panose="020F0502020204030204" pitchFamily="34" charset="0"/>
                  <a:ea typeface="+mn-ea"/>
                  <a:cs typeface="Calibri" panose="020F0502020204030204" pitchFamily="34" charset="0"/>
                </a:endParaRPr>
              </a:p>
            </p:txBody>
          </p:sp>
          <p:sp>
            <p:nvSpPr>
              <p:cNvPr id="18" name="Partial Circle 17">
                <a:extLst>
                  <a:ext uri="{FF2B5EF4-FFF2-40B4-BE49-F238E27FC236}">
                    <a16:creationId xmlns:a16="http://schemas.microsoft.com/office/drawing/2014/main" id="{BD32799A-43A6-E393-2426-547EA3EF58AF}"/>
                  </a:ext>
                </a:extLst>
              </p:cNvPr>
              <p:cNvSpPr>
                <a:spLocks noGrp="1" noRot="1" noMove="1" noResize="1" noEditPoints="1" noAdjustHandles="1" noChangeArrowheads="1" noChangeShapeType="1"/>
              </p:cNvSpPr>
              <p:nvPr/>
            </p:nvSpPr>
            <p:spPr>
              <a:xfrm>
                <a:off x="4067552" y="2935754"/>
                <a:ext cx="782155" cy="772645"/>
              </a:xfrm>
              <a:prstGeom prst="pie">
                <a:avLst>
                  <a:gd name="adj1" fmla="val 19444805"/>
                  <a:gd name="adj2" fmla="val 17168958"/>
                </a:avLst>
              </a:prstGeom>
              <a:solidFill>
                <a:srgbClr val="EAEAEA"/>
              </a:solidFill>
              <a:ln w="25400" cap="flat" cmpd="sng" algn="ctr">
                <a:solidFill>
                  <a:srgbClr val="EAEAEA"/>
                </a:solidFill>
                <a:prstDash val="solid"/>
              </a:ln>
              <a:effectLst/>
            </p:spPr>
            <p:txBody>
              <a:bodyPr rtlCol="0" anchor="ctr"/>
              <a:lstStyle/>
              <a:p>
                <a:pPr marL="0" marR="0" lvl="0" indent="0" algn="ctr" defTabSz="914363"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effectLst/>
                  <a:uLnTx/>
                  <a:uFillTx/>
                  <a:latin typeface="Calibri" panose="020F0502020204030204" pitchFamily="34" charset="0"/>
                  <a:ea typeface="+mn-ea"/>
                  <a:cs typeface="Calibri" panose="020F0502020204030204" pitchFamily="34" charset="0"/>
                </a:endParaRPr>
              </a:p>
            </p:txBody>
          </p:sp>
        </p:grpSp>
        <p:sp>
          <p:nvSpPr>
            <p:cNvPr id="16" name="TextBox 15">
              <a:extLst>
                <a:ext uri="{FF2B5EF4-FFF2-40B4-BE49-F238E27FC236}">
                  <a16:creationId xmlns:a16="http://schemas.microsoft.com/office/drawing/2014/main" id="{2479157E-F269-5D6D-2763-9E5793A2EA5D}"/>
                </a:ext>
              </a:extLst>
            </p:cNvPr>
            <p:cNvSpPr txBox="1">
              <a:spLocks noGrp="1" noRot="1" noMove="1" noResize="1" noEditPoints="1" noAdjustHandles="1" noChangeArrowheads="1" noChangeShapeType="1"/>
            </p:cNvSpPr>
            <p:nvPr/>
          </p:nvSpPr>
          <p:spPr>
            <a:xfrm>
              <a:off x="4171139" y="3286225"/>
              <a:ext cx="969587" cy="276999"/>
            </a:xfrm>
            <a:prstGeom prst="rect">
              <a:avLst/>
            </a:prstGeom>
            <a:noFill/>
          </p:spPr>
          <p:txBody>
            <a:bodyPr wrap="square" rtlCol="0">
              <a:spAutoFit/>
            </a:bodyPr>
            <a:lstStyle/>
            <a:p>
              <a:pPr marL="0" marR="0" lvl="0" indent="0" algn="ctr" defTabSz="914363"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effectLst/>
                  <a:uLnTx/>
                  <a:uFillTx/>
                  <a:latin typeface="+mn-lt"/>
                  <a:cs typeface="Calibri" panose="020F0502020204030204" pitchFamily="34" charset="0"/>
                </a:rPr>
                <a:t>2-10 min</a:t>
              </a:r>
              <a:endParaRPr kumimoji="0" lang="en-US" sz="1200" b="0" i="0" u="none" strike="noStrike" kern="0" cap="none" spc="0" normalizeH="0" baseline="30000" noProof="0">
                <a:ln>
                  <a:noFill/>
                </a:ln>
                <a:effectLst/>
                <a:uLnTx/>
                <a:uFillTx/>
                <a:latin typeface="+mn-lt"/>
                <a:cs typeface="Calibri" panose="020F0502020204030204" pitchFamily="34" charset="0"/>
              </a:endParaRPr>
            </a:p>
          </p:txBody>
        </p:sp>
      </p:grpSp>
      <p:grpSp>
        <p:nvGrpSpPr>
          <p:cNvPr id="19" name="Group 18">
            <a:extLst>
              <a:ext uri="{FF2B5EF4-FFF2-40B4-BE49-F238E27FC236}">
                <a16:creationId xmlns:a16="http://schemas.microsoft.com/office/drawing/2014/main" id="{C8DA4A71-836F-6881-66C8-9C980F61EC03}"/>
              </a:ext>
            </a:extLst>
          </p:cNvPr>
          <p:cNvGrpSpPr>
            <a:grpSpLocks noGrp="1" noUngrp="1" noRot="1" noMove="1" noResize="1"/>
          </p:cNvGrpSpPr>
          <p:nvPr/>
        </p:nvGrpSpPr>
        <p:grpSpPr>
          <a:xfrm>
            <a:off x="4254130" y="1962245"/>
            <a:ext cx="969587" cy="772645"/>
            <a:chOff x="4171139" y="2910587"/>
            <a:chExt cx="969587" cy="772645"/>
          </a:xfrm>
        </p:grpSpPr>
        <p:grpSp>
          <p:nvGrpSpPr>
            <p:cNvPr id="20" name="Group 19">
              <a:extLst>
                <a:ext uri="{FF2B5EF4-FFF2-40B4-BE49-F238E27FC236}">
                  <a16:creationId xmlns:a16="http://schemas.microsoft.com/office/drawing/2014/main" id="{5FBA644B-3449-E259-FB39-9B3066C884F5}"/>
                </a:ext>
              </a:extLst>
            </p:cNvPr>
            <p:cNvGrpSpPr>
              <a:grpSpLocks noGrp="1" noUngrp="1" noRot="1" noMove="1" noResize="1"/>
            </p:cNvGrpSpPr>
            <p:nvPr/>
          </p:nvGrpSpPr>
          <p:grpSpPr>
            <a:xfrm>
              <a:off x="4243721" y="2910587"/>
              <a:ext cx="782155" cy="772645"/>
              <a:chOff x="4067552" y="2935754"/>
              <a:chExt cx="782155" cy="772645"/>
            </a:xfrm>
          </p:grpSpPr>
          <p:sp>
            <p:nvSpPr>
              <p:cNvPr id="22" name="Oval 21">
                <a:extLst>
                  <a:ext uri="{FF2B5EF4-FFF2-40B4-BE49-F238E27FC236}">
                    <a16:creationId xmlns:a16="http://schemas.microsoft.com/office/drawing/2014/main" id="{6C24AA38-89D1-9E69-0B8F-557E43828EC7}"/>
                  </a:ext>
                </a:extLst>
              </p:cNvPr>
              <p:cNvSpPr>
                <a:spLocks noGrp="1" noRot="1" noMove="1" noResize="1" noEditPoints="1" noAdjustHandles="1" noChangeArrowheads="1" noChangeShapeType="1"/>
              </p:cNvSpPr>
              <p:nvPr/>
            </p:nvSpPr>
            <p:spPr>
              <a:xfrm>
                <a:off x="4089423" y="2943323"/>
                <a:ext cx="754971" cy="760098"/>
              </a:xfrm>
              <a:prstGeom prst="ellipse">
                <a:avLst/>
              </a:prstGeom>
              <a:solidFill>
                <a:schemeClr val="accent1"/>
              </a:solidFill>
              <a:ln w="25400" cap="flat" cmpd="sng" algn="ctr">
                <a:solidFill>
                  <a:schemeClr val="accent1"/>
                </a:solidFill>
                <a:prstDash val="solid"/>
              </a:ln>
              <a:effectLst>
                <a:outerShdw blurRad="50800" dist="25400" dir="2700000" algn="tl" rotWithShape="0">
                  <a:prstClr val="black">
                    <a:alpha val="20000"/>
                  </a:prstClr>
                </a:outerShdw>
              </a:effectLst>
            </p:spPr>
            <p:txBody>
              <a:bodyPr rtlCol="0" anchor="ctr"/>
              <a:lstStyle/>
              <a:p>
                <a:pPr marL="0" marR="0" lvl="0" indent="0" algn="ctr" defTabSz="914363"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effectLst/>
                  <a:uLnTx/>
                  <a:uFillTx/>
                  <a:latin typeface="Calibri" panose="020F0502020204030204" pitchFamily="34" charset="0"/>
                  <a:ea typeface="+mn-ea"/>
                  <a:cs typeface="Calibri" panose="020F0502020204030204" pitchFamily="34" charset="0"/>
                </a:endParaRPr>
              </a:p>
            </p:txBody>
          </p:sp>
          <p:sp>
            <p:nvSpPr>
              <p:cNvPr id="23" name="Partial Circle 22">
                <a:extLst>
                  <a:ext uri="{FF2B5EF4-FFF2-40B4-BE49-F238E27FC236}">
                    <a16:creationId xmlns:a16="http://schemas.microsoft.com/office/drawing/2014/main" id="{AEA7216F-1BA7-5F81-0903-14531F40C31E}"/>
                  </a:ext>
                </a:extLst>
              </p:cNvPr>
              <p:cNvSpPr>
                <a:spLocks noGrp="1" noRot="1" noMove="1" noResize="1" noEditPoints="1" noAdjustHandles="1" noChangeArrowheads="1" noChangeShapeType="1"/>
              </p:cNvSpPr>
              <p:nvPr/>
            </p:nvSpPr>
            <p:spPr>
              <a:xfrm>
                <a:off x="4067552" y="2935754"/>
                <a:ext cx="782155" cy="772645"/>
              </a:xfrm>
              <a:prstGeom prst="pie">
                <a:avLst>
                  <a:gd name="adj1" fmla="val 19444805"/>
                  <a:gd name="adj2" fmla="val 17168958"/>
                </a:avLst>
              </a:prstGeom>
              <a:solidFill>
                <a:srgbClr val="EAEAEA"/>
              </a:solidFill>
              <a:ln w="25400" cap="flat" cmpd="sng" algn="ctr">
                <a:solidFill>
                  <a:srgbClr val="EAEAEA"/>
                </a:solidFill>
                <a:prstDash val="solid"/>
              </a:ln>
              <a:effectLst/>
            </p:spPr>
            <p:txBody>
              <a:bodyPr rtlCol="0" anchor="ctr"/>
              <a:lstStyle/>
              <a:p>
                <a:pPr marL="0" marR="0" lvl="0" indent="0" algn="ctr" defTabSz="914363"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effectLst/>
                  <a:uLnTx/>
                  <a:uFillTx/>
                  <a:latin typeface="Calibri" panose="020F0502020204030204" pitchFamily="34" charset="0"/>
                  <a:ea typeface="+mn-ea"/>
                  <a:cs typeface="Calibri" panose="020F0502020204030204" pitchFamily="34" charset="0"/>
                </a:endParaRPr>
              </a:p>
            </p:txBody>
          </p:sp>
        </p:grpSp>
        <p:sp>
          <p:nvSpPr>
            <p:cNvPr id="21" name="TextBox 20">
              <a:extLst>
                <a:ext uri="{FF2B5EF4-FFF2-40B4-BE49-F238E27FC236}">
                  <a16:creationId xmlns:a16="http://schemas.microsoft.com/office/drawing/2014/main" id="{4DB7291A-5FB0-F277-6094-2BE94B72978E}"/>
                </a:ext>
              </a:extLst>
            </p:cNvPr>
            <p:cNvSpPr txBox="1">
              <a:spLocks noGrp="1" noRot="1" noMove="1" noResize="1" noEditPoints="1" noAdjustHandles="1" noChangeArrowheads="1" noChangeShapeType="1"/>
            </p:cNvSpPr>
            <p:nvPr/>
          </p:nvSpPr>
          <p:spPr>
            <a:xfrm>
              <a:off x="4171139" y="3286225"/>
              <a:ext cx="969587" cy="276999"/>
            </a:xfrm>
            <a:prstGeom prst="rect">
              <a:avLst/>
            </a:prstGeom>
            <a:noFill/>
          </p:spPr>
          <p:txBody>
            <a:bodyPr wrap="square" rtlCol="0">
              <a:spAutoFit/>
            </a:bodyPr>
            <a:lstStyle/>
            <a:p>
              <a:pPr marL="0" marR="0" lvl="0" indent="0" algn="ctr" defTabSz="914363"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effectLst/>
                  <a:uLnTx/>
                  <a:uFillTx/>
                  <a:latin typeface="+mn-lt"/>
                  <a:cs typeface="Calibri" panose="020F0502020204030204" pitchFamily="34" charset="0"/>
                </a:rPr>
                <a:t>2-10 min</a:t>
              </a:r>
              <a:endParaRPr kumimoji="0" lang="en-US" sz="1200" b="0" i="0" u="none" strike="noStrike" kern="0" cap="none" spc="0" normalizeH="0" baseline="30000" noProof="0">
                <a:ln>
                  <a:noFill/>
                </a:ln>
                <a:effectLst/>
                <a:uLnTx/>
                <a:uFillTx/>
                <a:latin typeface="+mn-lt"/>
                <a:cs typeface="Calibri" panose="020F0502020204030204" pitchFamily="34" charset="0"/>
              </a:endParaRPr>
            </a:p>
          </p:txBody>
        </p:sp>
      </p:grpSp>
      <p:grpSp>
        <p:nvGrpSpPr>
          <p:cNvPr id="24" name="Group 23">
            <a:extLst>
              <a:ext uri="{FF2B5EF4-FFF2-40B4-BE49-F238E27FC236}">
                <a16:creationId xmlns:a16="http://schemas.microsoft.com/office/drawing/2014/main" id="{C5939F2B-2715-F7C2-B339-5C35DEBB8FBF}"/>
              </a:ext>
            </a:extLst>
          </p:cNvPr>
          <p:cNvGrpSpPr>
            <a:grpSpLocks noGrp="1" noUngrp="1" noRot="1" noMove="1" noResize="1"/>
          </p:cNvGrpSpPr>
          <p:nvPr/>
        </p:nvGrpSpPr>
        <p:grpSpPr>
          <a:xfrm>
            <a:off x="1177735" y="3118235"/>
            <a:ext cx="837714" cy="837714"/>
            <a:chOff x="1625242" y="1981551"/>
            <a:chExt cx="1643112" cy="1643112"/>
          </a:xfrm>
          <a:solidFill>
            <a:srgbClr val="000000"/>
          </a:solidFill>
        </p:grpSpPr>
        <p:pic>
          <p:nvPicPr>
            <p:cNvPr id="25" name="Graphic 24" descr="Needle with solid fill">
              <a:extLst>
                <a:ext uri="{FF2B5EF4-FFF2-40B4-BE49-F238E27FC236}">
                  <a16:creationId xmlns:a16="http://schemas.microsoft.com/office/drawing/2014/main" id="{69403D9A-D55D-DB09-B30C-EA83C9B25BA6}"/>
                </a:ext>
              </a:extLst>
            </p:cNvPr>
            <p:cNvPicPr>
              <a:picLocks noGrp="1" noRot="1" noChangeAspect="1" noMove="1" noResize="1" noEditPoints="1" noAdjustHandles="1" noChangeArrowheads="1" noChangeShapeType="1" noCrop="1"/>
            </p:cNvPicPr>
            <p:nvPr/>
          </p:nvPicPr>
          <p:blipFill>
            <a:blip r:embed="rId5">
              <a:extLst>
                <a:ext uri="{96DAC541-7B7A-43D3-8B79-37D633B846F1}">
                  <asvg:svgBlip xmlns:asvg="http://schemas.microsoft.com/office/drawing/2016/SVG/main" r:embed="rId6"/>
                </a:ext>
              </a:extLst>
            </a:blip>
            <a:stretch>
              <a:fillRect/>
            </a:stretch>
          </p:blipFill>
          <p:spPr>
            <a:xfrm>
              <a:off x="1625242" y="1981551"/>
              <a:ext cx="1643112" cy="1643112"/>
            </a:xfrm>
            <a:prstGeom prst="rect">
              <a:avLst/>
            </a:prstGeom>
          </p:spPr>
        </p:pic>
        <p:sp>
          <p:nvSpPr>
            <p:cNvPr id="26" name="Rectangle 25">
              <a:extLst>
                <a:ext uri="{FF2B5EF4-FFF2-40B4-BE49-F238E27FC236}">
                  <a16:creationId xmlns:a16="http://schemas.microsoft.com/office/drawing/2014/main" id="{36188DD0-FE7D-26A3-8B91-98D63544C584}"/>
                </a:ext>
              </a:extLst>
            </p:cNvPr>
            <p:cNvSpPr>
              <a:spLocks noGrp="1" noRot="1" noMove="1" noResize="1" noEditPoints="1" noAdjustHandles="1" noChangeArrowheads="1" noChangeShapeType="1"/>
            </p:cNvSpPr>
            <p:nvPr/>
          </p:nvSpPr>
          <p:spPr bwMode="auto">
            <a:xfrm rot="2658452">
              <a:off x="2510102" y="2419907"/>
              <a:ext cx="143394" cy="474774"/>
            </a:xfrm>
            <a:prstGeom prst="rect">
              <a:avLst/>
            </a:prstGeom>
            <a:solidFill>
              <a:srgbClr val="F2F2F2"/>
            </a:solidFill>
            <a:ln w="0">
              <a:noFill/>
              <a:miter lim="800000"/>
              <a:headEnd/>
              <a:tailEnd/>
            </a:ln>
          </p:spPr>
          <p:txBody>
            <a:bodyPr rtlCol="0" anchor="b"/>
            <a:lstStyle/>
            <a:p>
              <a:pPr marL="0" marR="0" lvl="0" indent="0" algn="ctr" defTabSz="914400" eaLnBrk="1" fontAlgn="auto" latinLnBrk="0" hangingPunct="1">
                <a:lnSpc>
                  <a:spcPct val="100000"/>
                </a:lnSpc>
                <a:spcBef>
                  <a:spcPct val="35000"/>
                </a:spcBef>
                <a:spcAft>
                  <a:spcPct val="25000"/>
                </a:spcAft>
                <a:buClr>
                  <a:srgbClr val="015873"/>
                </a:buClr>
                <a:buSzTx/>
                <a:buFontTx/>
                <a:buNone/>
                <a:tabLst/>
                <a:defRPr/>
              </a:pPr>
              <a:endParaRPr kumimoji="0" lang="en-US" b="0" i="0" u="none" strike="noStrike" kern="0" cap="none" spc="0" normalizeH="0" baseline="0" noProof="0">
                <a:ln>
                  <a:noFill/>
                </a:ln>
                <a:effectLst/>
                <a:uLnTx/>
                <a:uFillTx/>
                <a:latin typeface="Calibri" panose="020F0502020204030204" pitchFamily="34" charset="0"/>
              </a:endParaRPr>
            </a:p>
          </p:txBody>
        </p:sp>
        <p:sp>
          <p:nvSpPr>
            <p:cNvPr id="27" name="Rectangle 26">
              <a:extLst>
                <a:ext uri="{FF2B5EF4-FFF2-40B4-BE49-F238E27FC236}">
                  <a16:creationId xmlns:a16="http://schemas.microsoft.com/office/drawing/2014/main" id="{09F30F11-2B7C-9AD0-D694-1E2E1C7ABDC8}"/>
                </a:ext>
              </a:extLst>
            </p:cNvPr>
            <p:cNvSpPr>
              <a:spLocks noGrp="1" noRot="1" noMove="1" noResize="1" noEditPoints="1" noAdjustHandles="1" noChangeArrowheads="1" noChangeShapeType="1"/>
            </p:cNvSpPr>
            <p:nvPr/>
          </p:nvSpPr>
          <p:spPr bwMode="auto">
            <a:xfrm rot="2658452">
              <a:off x="1824334" y="3099093"/>
              <a:ext cx="143394" cy="474774"/>
            </a:xfrm>
            <a:prstGeom prst="rect">
              <a:avLst/>
            </a:prstGeom>
            <a:solidFill>
              <a:srgbClr val="F2F2F2"/>
            </a:solidFill>
            <a:ln w="0">
              <a:noFill/>
              <a:miter lim="800000"/>
              <a:headEnd/>
              <a:tailEnd/>
            </a:ln>
          </p:spPr>
          <p:txBody>
            <a:bodyPr rtlCol="0" anchor="b"/>
            <a:lstStyle/>
            <a:p>
              <a:pPr marL="0" marR="0" lvl="0" indent="0" algn="ctr" defTabSz="914400" eaLnBrk="1" fontAlgn="auto" latinLnBrk="0" hangingPunct="1">
                <a:lnSpc>
                  <a:spcPct val="100000"/>
                </a:lnSpc>
                <a:spcBef>
                  <a:spcPct val="35000"/>
                </a:spcBef>
                <a:spcAft>
                  <a:spcPct val="25000"/>
                </a:spcAft>
                <a:buClr>
                  <a:srgbClr val="015873"/>
                </a:buClr>
                <a:buSzTx/>
                <a:buFontTx/>
                <a:buNone/>
                <a:tabLst/>
                <a:defRPr/>
              </a:pPr>
              <a:endParaRPr kumimoji="0" lang="en-US" b="0" i="0" u="none" strike="noStrike" kern="0" cap="none" spc="0" normalizeH="0" baseline="0" noProof="0">
                <a:ln>
                  <a:noFill/>
                </a:ln>
                <a:effectLst/>
                <a:uLnTx/>
                <a:uFillTx/>
                <a:latin typeface="Calibri" panose="020F0502020204030204" pitchFamily="34" charset="0"/>
              </a:endParaRPr>
            </a:p>
          </p:txBody>
        </p:sp>
      </p:grpSp>
      <p:pic>
        <p:nvPicPr>
          <p:cNvPr id="28" name="Graphic 27" descr="Nose with solid fill">
            <a:extLst>
              <a:ext uri="{FF2B5EF4-FFF2-40B4-BE49-F238E27FC236}">
                <a16:creationId xmlns:a16="http://schemas.microsoft.com/office/drawing/2014/main" id="{D850B59D-E4A4-616F-BDE3-CA284FB7B779}"/>
              </a:ext>
            </a:extLst>
          </p:cNvPr>
          <p:cNvPicPr>
            <a:picLocks noGrp="1" noRot="1" noChangeAspect="1" noMove="1" noResize="1" noEditPoints="1" noAdjustHandles="1" noChangeArrowheads="1" noChangeShapeType="1" noCrop="1"/>
          </p:cNvPicPr>
          <p:nvPr/>
        </p:nvPicPr>
        <p:blipFill>
          <a:blip r:embed="rId7">
            <a:extLst>
              <a:ext uri="{96DAC541-7B7A-43D3-8B79-37D633B846F1}">
                <asvg:svgBlip xmlns:asvg="http://schemas.microsoft.com/office/drawing/2016/SVG/main" r:embed="rId8"/>
              </a:ext>
            </a:extLst>
          </a:blip>
          <a:stretch>
            <a:fillRect/>
          </a:stretch>
        </p:blipFill>
        <p:spPr>
          <a:xfrm>
            <a:off x="1253961" y="2078396"/>
            <a:ext cx="685263" cy="685263"/>
          </a:xfrm>
          <a:prstGeom prst="rect">
            <a:avLst/>
          </a:prstGeom>
        </p:spPr>
      </p:pic>
      <p:pic>
        <p:nvPicPr>
          <p:cNvPr id="29" name="Graphic 28" descr="Medicine with solid fill">
            <a:extLst>
              <a:ext uri="{FF2B5EF4-FFF2-40B4-BE49-F238E27FC236}">
                <a16:creationId xmlns:a16="http://schemas.microsoft.com/office/drawing/2014/main" id="{47E9C206-472B-8272-1B13-AA5D6020BF2E}"/>
              </a:ext>
            </a:extLst>
          </p:cNvPr>
          <p:cNvPicPr>
            <a:picLocks noGrp="1" noRot="1" noChangeAspect="1" noMove="1" noResize="1" noEditPoints="1" noAdjustHandles="1" noChangeArrowheads="1" noChangeShapeType="1" noCrop="1"/>
          </p:cNvPicPr>
          <p:nvPr/>
        </p:nvPicPr>
        <p:blipFill>
          <a:blip r:embed="rId9">
            <a:extLst>
              <a:ext uri="{96DAC541-7B7A-43D3-8B79-37D633B846F1}">
                <asvg:svgBlip xmlns:asvg="http://schemas.microsoft.com/office/drawing/2016/SVG/main" r:embed="rId10"/>
              </a:ext>
            </a:extLst>
          </a:blip>
          <a:stretch>
            <a:fillRect/>
          </a:stretch>
        </p:blipFill>
        <p:spPr>
          <a:xfrm>
            <a:off x="1283101" y="5419253"/>
            <a:ext cx="626982" cy="626982"/>
          </a:xfrm>
          <a:prstGeom prst="rect">
            <a:avLst/>
          </a:prstGeom>
        </p:spPr>
      </p:pic>
      <p:pic>
        <p:nvPicPr>
          <p:cNvPr id="30" name="Graphic 29">
            <a:extLst>
              <a:ext uri="{FF2B5EF4-FFF2-40B4-BE49-F238E27FC236}">
                <a16:creationId xmlns:a16="http://schemas.microsoft.com/office/drawing/2014/main" id="{662D08F6-375C-F0F0-467B-2BD65D1ABF53}"/>
              </a:ext>
            </a:extLst>
          </p:cNvPr>
          <p:cNvPicPr>
            <a:picLocks noGrp="1" noRot="1" noChangeAspect="1" noMove="1" noResize="1" noEditPoints="1" noAdjustHandles="1" noChangeArrowheads="1" noChangeShapeType="1" noCrop="1"/>
          </p:cNvPicPr>
          <p:nvPr/>
        </p:nvPicPr>
        <p:blipFill>
          <a:blip r:embed="rId11">
            <a:extLst>
              <a:ext uri="{96DAC541-7B7A-43D3-8B79-37D633B846F1}">
                <asvg:svgBlip xmlns:asvg="http://schemas.microsoft.com/office/drawing/2016/SVG/main" r:embed="rId12"/>
              </a:ext>
            </a:extLst>
          </a:blip>
          <a:stretch>
            <a:fillRect/>
          </a:stretch>
        </p:blipFill>
        <p:spPr>
          <a:xfrm>
            <a:off x="1291792" y="4451668"/>
            <a:ext cx="609600" cy="504825"/>
          </a:xfrm>
          <a:prstGeom prst="rect">
            <a:avLst/>
          </a:prstGeom>
        </p:spPr>
      </p:pic>
    </p:spTree>
    <p:extLst>
      <p:ext uri="{BB962C8B-B14F-4D97-AF65-F5344CB8AC3E}">
        <p14:creationId xmlns:p14="http://schemas.microsoft.com/office/powerpoint/2010/main" val="25695874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F1D8BDF2-F510-398E-1FF2-D2F532CE92E1}"/>
              </a:ext>
            </a:extLst>
          </p:cNvPr>
          <p:cNvGraphicFramePr>
            <a:graphicFrameLocks noGrp="1" noDrilldown="1" noMove="1" noResize="1"/>
          </p:cNvGraphicFramePr>
          <p:nvPr>
            <p:ph idx="1"/>
            <p:extLst>
              <p:ext uri="{D42A27DB-BD31-4B8C-83A1-F6EECF244321}">
                <p14:modId xmlns:p14="http://schemas.microsoft.com/office/powerpoint/2010/main" val="3703387567"/>
              </p:ext>
            </p:extLst>
          </p:nvPr>
        </p:nvGraphicFramePr>
        <p:xfrm>
          <a:off x="231078" y="1335023"/>
          <a:ext cx="11740260" cy="47548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a:extLst>
              <a:ext uri="{FF2B5EF4-FFF2-40B4-BE49-F238E27FC236}">
                <a16:creationId xmlns:a16="http://schemas.microsoft.com/office/drawing/2014/main" id="{A76887DC-884C-64A8-4484-7E6F627DAC36}"/>
              </a:ext>
            </a:extLst>
          </p:cNvPr>
          <p:cNvSpPr>
            <a:spLocks noGrp="1" noRot="1" noMove="1" noResize="1" noEditPoints="1" noAdjustHandles="1" noChangeArrowheads="1" noChangeShapeType="1"/>
          </p:cNvSpPr>
          <p:nvPr>
            <p:ph type="title"/>
          </p:nvPr>
        </p:nvSpPr>
        <p:spPr>
          <a:xfrm>
            <a:off x="231078" y="531006"/>
            <a:ext cx="11740260" cy="502445"/>
          </a:xfrm>
        </p:spPr>
        <p:txBody>
          <a:bodyPr/>
          <a:lstStyle/>
          <a:p>
            <a:r>
              <a:rPr lang="en-US" sz="3200" spc="0">
                <a:latin typeface="Times New Roman" panose="02020603050405020304" pitchFamily="18" charset="0"/>
                <a:cs typeface="Times New Roman" panose="02020603050405020304" pitchFamily="18" charset="0"/>
              </a:rPr>
              <a:t>Benefits of Nasal Over Rectal Administration?</a:t>
            </a:r>
          </a:p>
        </p:txBody>
      </p:sp>
      <p:sp>
        <p:nvSpPr>
          <p:cNvPr id="4" name="Content Placeholder 3">
            <a:extLst>
              <a:ext uri="{FF2B5EF4-FFF2-40B4-BE49-F238E27FC236}">
                <a16:creationId xmlns:a16="http://schemas.microsoft.com/office/drawing/2014/main" id="{A180C066-E6B2-5239-B2F5-EB42ED18CD9D}"/>
              </a:ext>
            </a:extLst>
          </p:cNvPr>
          <p:cNvSpPr>
            <a:spLocks noGrp="1" noRot="1" noMove="1" noResize="1" noEditPoints="1" noAdjustHandles="1" noChangeArrowheads="1" noChangeShapeType="1"/>
          </p:cNvSpPr>
          <p:nvPr>
            <p:ph sz="quarter" idx="10"/>
          </p:nvPr>
        </p:nvSpPr>
        <p:spPr/>
        <p:txBody>
          <a:bodyPr/>
          <a:lstStyle/>
          <a:p>
            <a:r>
              <a:rPr lang="en-US"/>
              <a:t>Krauss GL. Neurotherapeutics. 2023;20:758. </a:t>
            </a:r>
            <a:r>
              <a:rPr lang="en-US" err="1"/>
              <a:t>Gidal</a:t>
            </a:r>
            <a:r>
              <a:rPr lang="en-US"/>
              <a:t>. Epilepsia. 2022;63:S34. fda.gov/industry/designating-orphan-product-drugs-and-biological-products/clinical-superiority-findings.</a:t>
            </a:r>
          </a:p>
        </p:txBody>
      </p:sp>
    </p:spTree>
    <p:extLst>
      <p:ext uri="{BB962C8B-B14F-4D97-AF65-F5344CB8AC3E}">
        <p14:creationId xmlns:p14="http://schemas.microsoft.com/office/powerpoint/2010/main" val="34895507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6DAFA7F-6A4F-A5D6-30A1-08A2E43517AC}"/>
              </a:ext>
            </a:extLst>
          </p:cNvPr>
          <p:cNvSpPr>
            <a:spLocks noGrp="1" noRot="1" noMove="1" noResize="1" noEditPoints="1" noAdjustHandles="1" noChangeArrowheads="1" noChangeShapeType="1"/>
          </p:cNvSpPr>
          <p:nvPr>
            <p:ph type="title"/>
          </p:nvPr>
        </p:nvSpPr>
        <p:spPr>
          <a:xfrm>
            <a:off x="231078" y="531006"/>
            <a:ext cx="11740260" cy="502445"/>
          </a:xfrm>
        </p:spPr>
        <p:txBody>
          <a:bodyPr/>
          <a:lstStyle/>
          <a:p>
            <a:r>
              <a:rPr lang="en-US" sz="3200" spc="0">
                <a:latin typeface="Times New Roman" panose="02020603050405020304" pitchFamily="18" charset="0"/>
                <a:cs typeface="Times New Roman" panose="02020603050405020304" pitchFamily="18" charset="0"/>
              </a:rPr>
              <a:t>What to Convey in an SAP</a:t>
            </a:r>
          </a:p>
        </p:txBody>
      </p:sp>
      <p:sp>
        <p:nvSpPr>
          <p:cNvPr id="4" name="Content Placeholder 3">
            <a:extLst>
              <a:ext uri="{FF2B5EF4-FFF2-40B4-BE49-F238E27FC236}">
                <a16:creationId xmlns:a16="http://schemas.microsoft.com/office/drawing/2014/main" id="{F0974A35-0952-ADBB-AAA2-EF7E8DD4744A}"/>
              </a:ext>
            </a:extLst>
          </p:cNvPr>
          <p:cNvSpPr>
            <a:spLocks noGrp="1" noRot="1" noMove="1" noResize="1" noEditPoints="1" noAdjustHandles="1" noChangeArrowheads="1" noChangeShapeType="1"/>
          </p:cNvSpPr>
          <p:nvPr>
            <p:ph sz="quarter" idx="10"/>
          </p:nvPr>
        </p:nvSpPr>
        <p:spPr/>
        <p:txBody>
          <a:bodyPr/>
          <a:lstStyle/>
          <a:p>
            <a:r>
              <a:rPr lang="en-US"/>
              <a:t>seizureactionplans.org/wp-content/uploads/2023/01/SAPAW_2023_Toolkit_February-2023-1.pdf.</a:t>
            </a:r>
          </a:p>
        </p:txBody>
      </p:sp>
      <p:graphicFrame>
        <p:nvGraphicFramePr>
          <p:cNvPr id="5" name="Content Placeholder 2">
            <a:extLst>
              <a:ext uri="{FF2B5EF4-FFF2-40B4-BE49-F238E27FC236}">
                <a16:creationId xmlns:a16="http://schemas.microsoft.com/office/drawing/2014/main" id="{A017AC80-0AA3-F997-8A85-D239266F367A}"/>
              </a:ext>
            </a:extLst>
          </p:cNvPr>
          <p:cNvGraphicFramePr>
            <a:graphicFrameLocks noGrp="1" noDrilldown="1" noMove="1" noResize="1"/>
          </p:cNvGraphicFramePr>
          <p:nvPr>
            <p:extLst>
              <p:ext uri="{D42A27DB-BD31-4B8C-83A1-F6EECF244321}">
                <p14:modId xmlns:p14="http://schemas.microsoft.com/office/powerpoint/2010/main" val="2861357526"/>
              </p:ext>
            </p:extLst>
          </p:nvPr>
        </p:nvGraphicFramePr>
        <p:xfrm>
          <a:off x="231079" y="1335023"/>
          <a:ext cx="11740260" cy="47609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861676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D9827A47-7F7D-A938-71C5-A19B2951FBAE}"/>
              </a:ext>
            </a:extLst>
          </p:cNvPr>
          <p:cNvGrpSpPr>
            <a:grpSpLocks noGrp="1" noUngrp="1" noRot="1" noMove="1" noResize="1"/>
          </p:cNvGrpSpPr>
          <p:nvPr/>
        </p:nvGrpSpPr>
        <p:grpSpPr>
          <a:xfrm>
            <a:off x="236544" y="2386761"/>
            <a:ext cx="11729327" cy="2651402"/>
            <a:chOff x="236544" y="2386761"/>
            <a:chExt cx="11729327" cy="2651402"/>
          </a:xfrm>
        </p:grpSpPr>
        <p:sp>
          <p:nvSpPr>
            <p:cNvPr id="4" name="Rectangle 3">
              <a:extLst>
                <a:ext uri="{FF2B5EF4-FFF2-40B4-BE49-F238E27FC236}">
                  <a16:creationId xmlns:a16="http://schemas.microsoft.com/office/drawing/2014/main" id="{9DCC7341-5FEE-D311-EA23-ED4C1F83A10B}"/>
                </a:ext>
              </a:extLst>
            </p:cNvPr>
            <p:cNvSpPr>
              <a:spLocks noGrp="1" noRot="1" noMove="1" noResize="1" noEditPoints="1" noAdjustHandles="1" noChangeArrowheads="1" noChangeShapeType="1"/>
            </p:cNvSpPr>
            <p:nvPr/>
          </p:nvSpPr>
          <p:spPr>
            <a:xfrm>
              <a:off x="236544" y="2386761"/>
              <a:ext cx="3264937" cy="2412776"/>
            </a:xfrm>
            <a:prstGeom prst="rect">
              <a:avLst/>
            </a:prstGeom>
          </p:spPr>
          <p:style>
            <a:lnRef idx="0">
              <a:schemeClr val="accent6">
                <a:hueOff val="0"/>
                <a:satOff val="0"/>
                <a:lumOff val="0"/>
                <a:alphaOff val="0"/>
              </a:schemeClr>
            </a:lnRef>
            <a:fillRef idx="1">
              <a:schemeClr val="accent6">
                <a:tint val="40000"/>
                <a:hueOff val="0"/>
                <a:satOff val="0"/>
                <a:lumOff val="0"/>
                <a:alphaOff val="0"/>
              </a:schemeClr>
            </a:fillRef>
            <a:effectRef idx="2">
              <a:schemeClr val="accent6">
                <a:tint val="40000"/>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6" name="Freeform: Shape 5">
              <a:extLst>
                <a:ext uri="{FF2B5EF4-FFF2-40B4-BE49-F238E27FC236}">
                  <a16:creationId xmlns:a16="http://schemas.microsoft.com/office/drawing/2014/main" id="{20B0CEC8-7111-6DE1-8FFA-539EFD60A09B}"/>
                </a:ext>
              </a:extLst>
            </p:cNvPr>
            <p:cNvSpPr>
              <a:spLocks noGrp="1" noRot="1" noMove="1" noResize="1" noEditPoints="1" noAdjustHandles="1" noChangeArrowheads="1" noChangeShapeType="1"/>
            </p:cNvSpPr>
            <p:nvPr/>
          </p:nvSpPr>
          <p:spPr>
            <a:xfrm>
              <a:off x="896478" y="4362056"/>
              <a:ext cx="2813403" cy="676107"/>
            </a:xfrm>
            <a:custGeom>
              <a:avLst/>
              <a:gdLst>
                <a:gd name="csX0" fmla="*/ 0 w 2813403"/>
                <a:gd name="csY0" fmla="*/ 0 h 676107"/>
                <a:gd name="csX1" fmla="*/ 2813403 w 2813403"/>
                <a:gd name="csY1" fmla="*/ 0 h 676107"/>
                <a:gd name="csX2" fmla="*/ 2813403 w 2813403"/>
                <a:gd name="csY2" fmla="*/ 676107 h 676107"/>
                <a:gd name="csX3" fmla="*/ 0 w 2813403"/>
                <a:gd name="csY3" fmla="*/ 676107 h 676107"/>
                <a:gd name="csX4" fmla="*/ 0 w 2813403"/>
                <a:gd name="csY4" fmla="*/ 0 h 676107"/>
              </a:gdLst>
              <a:ahLst/>
              <a:cxnLst>
                <a:cxn ang="0">
                  <a:pos x="csX0" y="csY0"/>
                </a:cxn>
                <a:cxn ang="0">
                  <a:pos x="csX1" y="csY1"/>
                </a:cxn>
                <a:cxn ang="0">
                  <a:pos x="csX2" y="csY2"/>
                </a:cxn>
                <a:cxn ang="0">
                  <a:pos x="csX3" y="csY3"/>
                </a:cxn>
                <a:cxn ang="0">
                  <a:pos x="csX4" y="csY4"/>
                </a:cxn>
              </a:cxnLst>
              <a:rect l="l" t="t" r="r" b="b"/>
              <a:pathLst>
                <a:path w="2813403" h="676107">
                  <a:moveTo>
                    <a:pt x="0" y="0"/>
                  </a:moveTo>
                  <a:lnTo>
                    <a:pt x="2813403" y="0"/>
                  </a:lnTo>
                  <a:lnTo>
                    <a:pt x="2813403" y="676107"/>
                  </a:lnTo>
                  <a:lnTo>
                    <a:pt x="0" y="676107"/>
                  </a:lnTo>
                  <a:lnTo>
                    <a:pt x="0" y="0"/>
                  </a:lnTo>
                  <a:close/>
                </a:path>
              </a:pathLst>
            </a:custGeom>
          </p:spPr>
          <p:style>
            <a:lnRef idx="0">
              <a:schemeClr val="lt1">
                <a:hueOff val="0"/>
                <a:satOff val="0"/>
                <a:lumOff val="0"/>
                <a:alphaOff val="0"/>
              </a:schemeClr>
            </a:lnRef>
            <a:fillRef idx="3">
              <a:schemeClr val="accent6">
                <a:hueOff val="0"/>
                <a:satOff val="0"/>
                <a:lumOff val="0"/>
                <a:alphaOff val="0"/>
              </a:schemeClr>
            </a:fillRef>
            <a:effectRef idx="2">
              <a:schemeClr val="accent6">
                <a:hueOff val="0"/>
                <a:satOff val="0"/>
                <a:lumOff val="0"/>
                <a:alphaOff val="0"/>
              </a:schemeClr>
            </a:effectRef>
            <a:fontRef idx="minor">
              <a:schemeClr val="lt1"/>
            </a:fontRef>
          </p:style>
          <p:txBody>
            <a:bodyPr spcFirstLastPara="0" vert="horz" wrap="square" lIns="45720" tIns="45720" rIns="45720" bIns="45720" numCol="1" spcCol="1270" anchor="ctr" anchorCtr="0">
              <a:noAutofit/>
            </a:bodyPr>
            <a:lstStyle/>
            <a:p>
              <a:pPr marL="0" lvl="0" indent="0" algn="ctr" defTabSz="1066800">
                <a:lnSpc>
                  <a:spcPct val="90000"/>
                </a:lnSpc>
                <a:spcBef>
                  <a:spcPct val="0"/>
                </a:spcBef>
                <a:spcAft>
                  <a:spcPct val="5000"/>
                </a:spcAft>
                <a:buNone/>
              </a:pPr>
              <a:r>
                <a:rPr lang="en-US" sz="2400" kern="1200">
                  <a:solidFill>
                    <a:schemeClr val="bg2"/>
                  </a:solidFill>
                </a:rPr>
                <a:t>Epilepsy Foundation</a:t>
              </a:r>
            </a:p>
          </p:txBody>
        </p:sp>
        <p:sp>
          <p:nvSpPr>
            <p:cNvPr id="8" name="Rectangle 7">
              <a:extLst>
                <a:ext uri="{FF2B5EF4-FFF2-40B4-BE49-F238E27FC236}">
                  <a16:creationId xmlns:a16="http://schemas.microsoft.com/office/drawing/2014/main" id="{EBC591F7-5FE9-1C35-2539-F3D786373046}"/>
                </a:ext>
              </a:extLst>
            </p:cNvPr>
            <p:cNvSpPr>
              <a:spLocks noGrp="1" noRot="1" noMove="1" noResize="1" noEditPoints="1" noAdjustHandles="1" noChangeArrowheads="1" noChangeShapeType="1"/>
            </p:cNvSpPr>
            <p:nvPr/>
          </p:nvSpPr>
          <p:spPr>
            <a:xfrm>
              <a:off x="4364539" y="2386761"/>
              <a:ext cx="3264937" cy="2412776"/>
            </a:xfrm>
            <a:prstGeom prst="rect">
              <a:avLst/>
            </a:prstGeom>
          </p:spPr>
          <p:style>
            <a:lnRef idx="0">
              <a:schemeClr val="accent6">
                <a:hueOff val="0"/>
                <a:satOff val="0"/>
                <a:lumOff val="0"/>
                <a:alphaOff val="0"/>
              </a:schemeClr>
            </a:lnRef>
            <a:fillRef idx="1">
              <a:schemeClr val="accent6">
                <a:tint val="40000"/>
                <a:hueOff val="0"/>
                <a:satOff val="0"/>
                <a:lumOff val="0"/>
                <a:alphaOff val="0"/>
              </a:schemeClr>
            </a:fillRef>
            <a:effectRef idx="2">
              <a:schemeClr val="accent6">
                <a:tint val="40000"/>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10" name="Freeform: Shape 9">
              <a:extLst>
                <a:ext uri="{FF2B5EF4-FFF2-40B4-BE49-F238E27FC236}">
                  <a16:creationId xmlns:a16="http://schemas.microsoft.com/office/drawing/2014/main" id="{00A2B19F-E2B2-4AAF-2987-C04FB7D9F842}"/>
                </a:ext>
              </a:extLst>
            </p:cNvPr>
            <p:cNvSpPr>
              <a:spLocks noGrp="1" noRot="1" noMove="1" noResize="1" noEditPoints="1" noAdjustHandles="1" noChangeArrowheads="1" noChangeShapeType="1"/>
            </p:cNvSpPr>
            <p:nvPr/>
          </p:nvSpPr>
          <p:spPr>
            <a:xfrm>
              <a:off x="5024473" y="4362056"/>
              <a:ext cx="2813403" cy="676107"/>
            </a:xfrm>
            <a:custGeom>
              <a:avLst/>
              <a:gdLst>
                <a:gd name="csX0" fmla="*/ 0 w 2813403"/>
                <a:gd name="csY0" fmla="*/ 0 h 676107"/>
                <a:gd name="csX1" fmla="*/ 2813403 w 2813403"/>
                <a:gd name="csY1" fmla="*/ 0 h 676107"/>
                <a:gd name="csX2" fmla="*/ 2813403 w 2813403"/>
                <a:gd name="csY2" fmla="*/ 676107 h 676107"/>
                <a:gd name="csX3" fmla="*/ 0 w 2813403"/>
                <a:gd name="csY3" fmla="*/ 676107 h 676107"/>
                <a:gd name="csX4" fmla="*/ 0 w 2813403"/>
                <a:gd name="csY4" fmla="*/ 0 h 676107"/>
              </a:gdLst>
              <a:ahLst/>
              <a:cxnLst>
                <a:cxn ang="0">
                  <a:pos x="csX0" y="csY0"/>
                </a:cxn>
                <a:cxn ang="0">
                  <a:pos x="csX1" y="csY1"/>
                </a:cxn>
                <a:cxn ang="0">
                  <a:pos x="csX2" y="csY2"/>
                </a:cxn>
                <a:cxn ang="0">
                  <a:pos x="csX3" y="csY3"/>
                </a:cxn>
                <a:cxn ang="0">
                  <a:pos x="csX4" y="csY4"/>
                </a:cxn>
              </a:cxnLst>
              <a:rect l="l" t="t" r="r" b="b"/>
              <a:pathLst>
                <a:path w="2813403" h="676107">
                  <a:moveTo>
                    <a:pt x="0" y="0"/>
                  </a:moveTo>
                  <a:lnTo>
                    <a:pt x="2813403" y="0"/>
                  </a:lnTo>
                  <a:lnTo>
                    <a:pt x="2813403" y="676107"/>
                  </a:lnTo>
                  <a:lnTo>
                    <a:pt x="0" y="676107"/>
                  </a:lnTo>
                  <a:lnTo>
                    <a:pt x="0" y="0"/>
                  </a:lnTo>
                  <a:close/>
                </a:path>
              </a:pathLst>
            </a:custGeom>
          </p:spPr>
          <p:style>
            <a:lnRef idx="0">
              <a:schemeClr val="lt1">
                <a:hueOff val="0"/>
                <a:satOff val="0"/>
                <a:lumOff val="0"/>
                <a:alphaOff val="0"/>
              </a:schemeClr>
            </a:lnRef>
            <a:fillRef idx="3">
              <a:schemeClr val="accent6">
                <a:hueOff val="0"/>
                <a:satOff val="0"/>
                <a:lumOff val="0"/>
                <a:alphaOff val="0"/>
              </a:schemeClr>
            </a:fillRef>
            <a:effectRef idx="2">
              <a:schemeClr val="accent6">
                <a:hueOff val="0"/>
                <a:satOff val="0"/>
                <a:lumOff val="0"/>
                <a:alphaOff val="0"/>
              </a:schemeClr>
            </a:effectRef>
            <a:fontRef idx="minor">
              <a:schemeClr val="lt1"/>
            </a:fontRef>
          </p:style>
          <p:txBody>
            <a:bodyPr spcFirstLastPara="0" vert="horz" wrap="square" lIns="45720" tIns="45720" rIns="45720" bIns="45720" numCol="1" spcCol="1270" anchor="ctr" anchorCtr="0">
              <a:noAutofit/>
            </a:bodyPr>
            <a:lstStyle/>
            <a:p>
              <a:pPr marL="0" lvl="0" indent="0" algn="ctr" defTabSz="1066800">
                <a:lnSpc>
                  <a:spcPct val="90000"/>
                </a:lnSpc>
                <a:spcBef>
                  <a:spcPct val="0"/>
                </a:spcBef>
                <a:spcAft>
                  <a:spcPct val="5000"/>
                </a:spcAft>
                <a:buNone/>
              </a:pPr>
              <a:r>
                <a:rPr lang="en-US" sz="2400" kern="1200">
                  <a:solidFill>
                    <a:schemeClr val="bg2"/>
                  </a:solidFill>
                </a:rPr>
                <a:t>SAP Coalition</a:t>
              </a:r>
            </a:p>
          </p:txBody>
        </p:sp>
        <p:sp>
          <p:nvSpPr>
            <p:cNvPr id="13" name="Rectangle 12">
              <a:extLst>
                <a:ext uri="{FF2B5EF4-FFF2-40B4-BE49-F238E27FC236}">
                  <a16:creationId xmlns:a16="http://schemas.microsoft.com/office/drawing/2014/main" id="{A06D3F65-20C1-2EC8-A2EA-0D18B894083E}"/>
                </a:ext>
              </a:extLst>
            </p:cNvPr>
            <p:cNvSpPr>
              <a:spLocks noGrp="1" noRot="1" noMove="1" noResize="1" noEditPoints="1" noAdjustHandles="1" noChangeArrowheads="1" noChangeShapeType="1"/>
            </p:cNvSpPr>
            <p:nvPr/>
          </p:nvSpPr>
          <p:spPr>
            <a:xfrm>
              <a:off x="8492533" y="2386761"/>
              <a:ext cx="3264937" cy="2412776"/>
            </a:xfrm>
            <a:prstGeom prst="rect">
              <a:avLst/>
            </a:prstGeom>
          </p:spPr>
          <p:style>
            <a:lnRef idx="0">
              <a:schemeClr val="accent6">
                <a:hueOff val="0"/>
                <a:satOff val="0"/>
                <a:lumOff val="0"/>
                <a:alphaOff val="0"/>
              </a:schemeClr>
            </a:lnRef>
            <a:fillRef idx="1">
              <a:schemeClr val="accent6">
                <a:tint val="40000"/>
                <a:hueOff val="0"/>
                <a:satOff val="0"/>
                <a:lumOff val="0"/>
                <a:alphaOff val="0"/>
              </a:schemeClr>
            </a:fillRef>
            <a:effectRef idx="2">
              <a:schemeClr val="accent6">
                <a:tint val="40000"/>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14" name="Freeform: Shape 13">
              <a:extLst>
                <a:ext uri="{FF2B5EF4-FFF2-40B4-BE49-F238E27FC236}">
                  <a16:creationId xmlns:a16="http://schemas.microsoft.com/office/drawing/2014/main" id="{8DEA9D0B-6138-E292-D854-A79E78780CFD}"/>
                </a:ext>
              </a:extLst>
            </p:cNvPr>
            <p:cNvSpPr>
              <a:spLocks noGrp="1" noRot="1" noMove="1" noResize="1" noEditPoints="1" noAdjustHandles="1" noChangeArrowheads="1" noChangeShapeType="1"/>
            </p:cNvSpPr>
            <p:nvPr/>
          </p:nvSpPr>
          <p:spPr>
            <a:xfrm>
              <a:off x="9152468" y="4362056"/>
              <a:ext cx="2813403" cy="676107"/>
            </a:xfrm>
            <a:custGeom>
              <a:avLst/>
              <a:gdLst>
                <a:gd name="csX0" fmla="*/ 0 w 2813403"/>
                <a:gd name="csY0" fmla="*/ 0 h 676107"/>
                <a:gd name="csX1" fmla="*/ 2813403 w 2813403"/>
                <a:gd name="csY1" fmla="*/ 0 h 676107"/>
                <a:gd name="csX2" fmla="*/ 2813403 w 2813403"/>
                <a:gd name="csY2" fmla="*/ 676107 h 676107"/>
                <a:gd name="csX3" fmla="*/ 0 w 2813403"/>
                <a:gd name="csY3" fmla="*/ 676107 h 676107"/>
                <a:gd name="csX4" fmla="*/ 0 w 2813403"/>
                <a:gd name="csY4" fmla="*/ 0 h 676107"/>
              </a:gdLst>
              <a:ahLst/>
              <a:cxnLst>
                <a:cxn ang="0">
                  <a:pos x="csX0" y="csY0"/>
                </a:cxn>
                <a:cxn ang="0">
                  <a:pos x="csX1" y="csY1"/>
                </a:cxn>
                <a:cxn ang="0">
                  <a:pos x="csX2" y="csY2"/>
                </a:cxn>
                <a:cxn ang="0">
                  <a:pos x="csX3" y="csY3"/>
                </a:cxn>
                <a:cxn ang="0">
                  <a:pos x="csX4" y="csY4"/>
                </a:cxn>
              </a:cxnLst>
              <a:rect l="l" t="t" r="r" b="b"/>
              <a:pathLst>
                <a:path w="2813403" h="676107">
                  <a:moveTo>
                    <a:pt x="0" y="0"/>
                  </a:moveTo>
                  <a:lnTo>
                    <a:pt x="2813403" y="0"/>
                  </a:lnTo>
                  <a:lnTo>
                    <a:pt x="2813403" y="676107"/>
                  </a:lnTo>
                  <a:lnTo>
                    <a:pt x="0" y="676107"/>
                  </a:lnTo>
                  <a:lnTo>
                    <a:pt x="0" y="0"/>
                  </a:lnTo>
                  <a:close/>
                </a:path>
              </a:pathLst>
            </a:custGeom>
          </p:spPr>
          <p:style>
            <a:lnRef idx="0">
              <a:schemeClr val="lt1">
                <a:hueOff val="0"/>
                <a:satOff val="0"/>
                <a:lumOff val="0"/>
                <a:alphaOff val="0"/>
              </a:schemeClr>
            </a:lnRef>
            <a:fillRef idx="3">
              <a:schemeClr val="accent6">
                <a:hueOff val="0"/>
                <a:satOff val="0"/>
                <a:lumOff val="0"/>
                <a:alphaOff val="0"/>
              </a:schemeClr>
            </a:fillRef>
            <a:effectRef idx="2">
              <a:schemeClr val="accent6">
                <a:hueOff val="0"/>
                <a:satOff val="0"/>
                <a:lumOff val="0"/>
                <a:alphaOff val="0"/>
              </a:schemeClr>
            </a:effectRef>
            <a:fontRef idx="minor">
              <a:schemeClr val="lt1"/>
            </a:fontRef>
          </p:style>
          <p:txBody>
            <a:bodyPr spcFirstLastPara="0" vert="horz" wrap="square" lIns="45720" tIns="45720" rIns="45720" bIns="45720" numCol="1" spcCol="1270" anchor="ctr" anchorCtr="0">
              <a:noAutofit/>
            </a:bodyPr>
            <a:lstStyle/>
            <a:p>
              <a:pPr marL="0" lvl="0" indent="0" algn="ctr" defTabSz="1066800">
                <a:lnSpc>
                  <a:spcPct val="90000"/>
                </a:lnSpc>
                <a:spcBef>
                  <a:spcPct val="0"/>
                </a:spcBef>
                <a:spcAft>
                  <a:spcPct val="5000"/>
                </a:spcAft>
                <a:buNone/>
              </a:pPr>
              <a:r>
                <a:rPr lang="en-US" sz="2400" kern="1200">
                  <a:solidFill>
                    <a:schemeClr val="bg2"/>
                  </a:solidFill>
                </a:rPr>
                <a:t>Epilepsy Alliance</a:t>
              </a:r>
            </a:p>
          </p:txBody>
        </p:sp>
      </p:grpSp>
      <p:sp>
        <p:nvSpPr>
          <p:cNvPr id="3" name="Title 2">
            <a:extLst>
              <a:ext uri="{FF2B5EF4-FFF2-40B4-BE49-F238E27FC236}">
                <a16:creationId xmlns:a16="http://schemas.microsoft.com/office/drawing/2014/main" id="{3E9B0C74-FBE2-E9F2-34F5-586595DF5F38}"/>
              </a:ext>
            </a:extLst>
          </p:cNvPr>
          <p:cNvSpPr>
            <a:spLocks noGrp="1" noRot="1" noMove="1" noResize="1" noEditPoints="1" noAdjustHandles="1" noChangeArrowheads="1" noChangeShapeType="1"/>
          </p:cNvSpPr>
          <p:nvPr>
            <p:ph type="title"/>
          </p:nvPr>
        </p:nvSpPr>
        <p:spPr>
          <a:xfrm>
            <a:off x="231078" y="531006"/>
            <a:ext cx="11740260" cy="502445"/>
          </a:xfrm>
        </p:spPr>
        <p:txBody>
          <a:bodyPr/>
          <a:lstStyle/>
          <a:p>
            <a:r>
              <a:rPr lang="en-US" sz="3200" spc="0">
                <a:latin typeface="Times New Roman" panose="02020603050405020304" pitchFamily="18" charset="0"/>
                <a:cs typeface="Times New Roman" panose="02020603050405020304" pitchFamily="18" charset="0"/>
              </a:rPr>
              <a:t>Rescue Medications Should be Part of Every SAP</a:t>
            </a:r>
          </a:p>
        </p:txBody>
      </p:sp>
      <p:pic>
        <p:nvPicPr>
          <p:cNvPr id="7" name="Picture 6" descr="A qr code with dots&#10;&#10;AI-generated content may be incorrect.">
            <a:extLst>
              <a:ext uri="{FF2B5EF4-FFF2-40B4-BE49-F238E27FC236}">
                <a16:creationId xmlns:a16="http://schemas.microsoft.com/office/drawing/2014/main" id="{3F1684D7-A3B6-23F6-2D41-D0360B071AF4}"/>
              </a:ext>
            </a:extLst>
          </p:cNvPr>
          <p:cNvPicPr>
            <a:picLocks noGrp="1" noRot="1" noChangeAspect="1" noMove="1" noResize="1" noEditPoints="1" noAdjustHandles="1" noChangeArrowheads="1" noChangeShapeType="1" noCrop="1"/>
          </p:cNvPicPr>
          <p:nvPr/>
        </p:nvPicPr>
        <p:blipFill>
          <a:blip r:embed="rId3"/>
          <a:stretch>
            <a:fillRect/>
          </a:stretch>
        </p:blipFill>
        <p:spPr>
          <a:xfrm>
            <a:off x="910167" y="2442072"/>
            <a:ext cx="1871133" cy="1871133"/>
          </a:xfrm>
          <a:prstGeom prst="rect">
            <a:avLst/>
          </a:prstGeom>
        </p:spPr>
      </p:pic>
      <p:pic>
        <p:nvPicPr>
          <p:cNvPr id="9" name="Picture 8" descr="A qr code with black dots&#10;&#10;AI-generated content may be incorrect.">
            <a:extLst>
              <a:ext uri="{FF2B5EF4-FFF2-40B4-BE49-F238E27FC236}">
                <a16:creationId xmlns:a16="http://schemas.microsoft.com/office/drawing/2014/main" id="{E21D0983-A9A6-7AC3-C7D6-CBA20A92EB1D}"/>
              </a:ext>
            </a:extLst>
          </p:cNvPr>
          <p:cNvPicPr>
            <a:picLocks noGrp="1" noRot="1" noChangeAspect="1" noMove="1" noResize="1" noEditPoints="1" noAdjustHandles="1" noChangeArrowheads="1" noChangeShapeType="1" noCrop="1"/>
          </p:cNvPicPr>
          <p:nvPr/>
        </p:nvPicPr>
        <p:blipFill>
          <a:blip r:embed="rId4"/>
          <a:stretch>
            <a:fillRect/>
          </a:stretch>
        </p:blipFill>
        <p:spPr>
          <a:xfrm>
            <a:off x="5032375" y="2442072"/>
            <a:ext cx="1871133" cy="1871133"/>
          </a:xfrm>
          <a:prstGeom prst="rect">
            <a:avLst/>
          </a:prstGeom>
        </p:spPr>
      </p:pic>
      <p:pic>
        <p:nvPicPr>
          <p:cNvPr id="11" name="Picture 10" descr="A qr code with black dots&#10;&#10;AI-generated content may be incorrect.">
            <a:extLst>
              <a:ext uri="{FF2B5EF4-FFF2-40B4-BE49-F238E27FC236}">
                <a16:creationId xmlns:a16="http://schemas.microsoft.com/office/drawing/2014/main" id="{2CD1B3CB-6BB2-12A1-5E89-0ED3D14AC4C9}"/>
              </a:ext>
            </a:extLst>
          </p:cNvPr>
          <p:cNvPicPr>
            <a:picLocks noGrp="1" noRot="1" noChangeAspect="1" noMove="1" noResize="1" noEditPoints="1" noAdjustHandles="1" noChangeArrowheads="1" noChangeShapeType="1" noCrop="1"/>
          </p:cNvPicPr>
          <p:nvPr/>
        </p:nvPicPr>
        <p:blipFill>
          <a:blip r:embed="rId5"/>
          <a:stretch>
            <a:fillRect/>
          </a:stretch>
        </p:blipFill>
        <p:spPr>
          <a:xfrm>
            <a:off x="9154583" y="2442071"/>
            <a:ext cx="1871134" cy="1871134"/>
          </a:xfrm>
          <a:prstGeom prst="rect">
            <a:avLst/>
          </a:prstGeom>
        </p:spPr>
      </p:pic>
      <p:sp>
        <p:nvSpPr>
          <p:cNvPr id="12" name="TextBox 11">
            <a:extLst>
              <a:ext uri="{FF2B5EF4-FFF2-40B4-BE49-F238E27FC236}">
                <a16:creationId xmlns:a16="http://schemas.microsoft.com/office/drawing/2014/main" id="{CBA42FC2-CE55-2D53-92FB-112F3BFB75C8}"/>
              </a:ext>
            </a:extLst>
          </p:cNvPr>
          <p:cNvSpPr txBox="1">
            <a:spLocks noGrp="1" noRot="1" noMove="1" noResize="1" noEditPoints="1" noAdjustHandles="1" noChangeArrowheads="1" noChangeShapeType="1"/>
          </p:cNvSpPr>
          <p:nvPr/>
        </p:nvSpPr>
        <p:spPr>
          <a:xfrm>
            <a:off x="1733021" y="1678549"/>
            <a:ext cx="8725958" cy="535484"/>
          </a:xfrm>
          <a:prstGeom prst="rect">
            <a:avLst/>
          </a:prstGeom>
        </p:spPr>
        <p:txBody>
          <a:bodyPr vert="horz" wrap="none" lIns="0" tIns="0" rIns="0" bIns="0" rtlCol="0">
            <a:noAutofit/>
          </a:bodyPr>
          <a:lstStyle/>
          <a:p>
            <a:pPr algn="l"/>
            <a:r>
              <a:rPr lang="en-US" sz="3200">
                <a:solidFill>
                  <a:schemeClr val="accent1"/>
                </a:solidFill>
                <a:latin typeface="Poppins" panose="00000500000000000000" pitchFamily="2" charset="0"/>
                <a:cs typeface="Poppins" panose="00000500000000000000" pitchFamily="2" charset="0"/>
              </a:rPr>
              <a:t>Anyone can initiate a seizure action plan!</a:t>
            </a:r>
          </a:p>
        </p:txBody>
      </p:sp>
    </p:spTree>
    <p:extLst>
      <p:ext uri="{BB962C8B-B14F-4D97-AF65-F5344CB8AC3E}">
        <p14:creationId xmlns:p14="http://schemas.microsoft.com/office/powerpoint/2010/main" val="19101876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4AFCFFE-E698-3850-ACA9-6A2CA763C457}"/>
              </a:ext>
            </a:extLst>
          </p:cNvPr>
          <p:cNvSpPr>
            <a:spLocks noGrp="1" noRot="1" noMove="1" noResize="1" noEditPoints="1" noAdjustHandles="1" noChangeArrowheads="1" noChangeShapeType="1"/>
          </p:cNvSpPr>
          <p:nvPr>
            <p:ph type="title"/>
          </p:nvPr>
        </p:nvSpPr>
        <p:spPr>
          <a:xfrm>
            <a:off x="231078" y="531006"/>
            <a:ext cx="11740260" cy="502445"/>
          </a:xfrm>
        </p:spPr>
        <p:txBody>
          <a:bodyPr/>
          <a:lstStyle/>
          <a:p>
            <a:r>
              <a:rPr lang="en-US" sz="3200" spc="0">
                <a:latin typeface="Times New Roman" panose="02020603050405020304" pitchFamily="18" charset="0"/>
                <a:cs typeface="Times New Roman" panose="02020603050405020304" pitchFamily="18" charset="0"/>
              </a:rPr>
              <a:t>Who Should Know About the SAP for Children With Epilepsy?</a:t>
            </a:r>
          </a:p>
        </p:txBody>
      </p:sp>
      <p:sp>
        <p:nvSpPr>
          <p:cNvPr id="4" name="Content Placeholder 3">
            <a:extLst>
              <a:ext uri="{FF2B5EF4-FFF2-40B4-BE49-F238E27FC236}">
                <a16:creationId xmlns:a16="http://schemas.microsoft.com/office/drawing/2014/main" id="{F6BFA327-0694-1E33-2B05-CE55C742819C}"/>
              </a:ext>
            </a:extLst>
          </p:cNvPr>
          <p:cNvSpPr>
            <a:spLocks noGrp="1" noRot="1" noMove="1" noResize="1" noEditPoints="1" noAdjustHandles="1" noChangeArrowheads="1" noChangeShapeType="1"/>
          </p:cNvSpPr>
          <p:nvPr>
            <p:ph sz="quarter" idx="10"/>
          </p:nvPr>
        </p:nvSpPr>
        <p:spPr/>
        <p:txBody>
          <a:bodyPr/>
          <a:lstStyle/>
          <a:p>
            <a:r>
              <a:rPr lang="en-US">
                <a:latin typeface="+mn-lt"/>
              </a:rPr>
              <a:t>epilepsy.com/preparedness-safety/action-plans.</a:t>
            </a:r>
          </a:p>
        </p:txBody>
      </p:sp>
      <p:graphicFrame>
        <p:nvGraphicFramePr>
          <p:cNvPr id="5" name="Content Placeholder 2">
            <a:extLst>
              <a:ext uri="{FF2B5EF4-FFF2-40B4-BE49-F238E27FC236}">
                <a16:creationId xmlns:a16="http://schemas.microsoft.com/office/drawing/2014/main" id="{0B77C8D0-5A3C-A3F6-8B76-413559B107B8}"/>
              </a:ext>
            </a:extLst>
          </p:cNvPr>
          <p:cNvGraphicFramePr>
            <a:graphicFrameLocks noGrp="1" noDrilldown="1" noMove="1" noResize="1"/>
          </p:cNvGraphicFramePr>
          <p:nvPr>
            <p:extLst>
              <p:ext uri="{D42A27DB-BD31-4B8C-83A1-F6EECF244321}">
                <p14:modId xmlns:p14="http://schemas.microsoft.com/office/powerpoint/2010/main" val="3843963308"/>
              </p:ext>
            </p:extLst>
          </p:nvPr>
        </p:nvGraphicFramePr>
        <p:xfrm>
          <a:off x="220662" y="1333500"/>
          <a:ext cx="11750676" cy="47625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Oval 1">
            <a:extLst>
              <a:ext uri="{FF2B5EF4-FFF2-40B4-BE49-F238E27FC236}">
                <a16:creationId xmlns:a16="http://schemas.microsoft.com/office/drawing/2014/main" id="{D257EF86-EBD5-4DCC-F423-47806735D079}"/>
              </a:ext>
            </a:extLst>
          </p:cNvPr>
          <p:cNvSpPr>
            <a:spLocks noGrp="1" noRot="1" noMove="1" noResize="1" noEditPoints="1" noAdjustHandles="1" noChangeArrowheads="1" noChangeShapeType="1"/>
          </p:cNvSpPr>
          <p:nvPr/>
        </p:nvSpPr>
        <p:spPr>
          <a:xfrm>
            <a:off x="1013791" y="2186607"/>
            <a:ext cx="1142999" cy="1142999"/>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4400"/>
              <a:t>1</a:t>
            </a:r>
          </a:p>
        </p:txBody>
      </p:sp>
      <p:sp>
        <p:nvSpPr>
          <p:cNvPr id="6" name="Oval 5">
            <a:extLst>
              <a:ext uri="{FF2B5EF4-FFF2-40B4-BE49-F238E27FC236}">
                <a16:creationId xmlns:a16="http://schemas.microsoft.com/office/drawing/2014/main" id="{909A2A2D-8CD2-637C-188C-C6979A98B74F}"/>
              </a:ext>
            </a:extLst>
          </p:cNvPr>
          <p:cNvSpPr>
            <a:spLocks noGrp="1" noRot="1" noMove="1" noResize="1" noEditPoints="1" noAdjustHandles="1" noChangeArrowheads="1" noChangeShapeType="1"/>
          </p:cNvSpPr>
          <p:nvPr/>
        </p:nvSpPr>
        <p:spPr>
          <a:xfrm>
            <a:off x="4015409" y="2186607"/>
            <a:ext cx="1142999" cy="1142999"/>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4400"/>
              <a:t>2</a:t>
            </a:r>
          </a:p>
        </p:txBody>
      </p:sp>
      <p:sp>
        <p:nvSpPr>
          <p:cNvPr id="7" name="Oval 6">
            <a:extLst>
              <a:ext uri="{FF2B5EF4-FFF2-40B4-BE49-F238E27FC236}">
                <a16:creationId xmlns:a16="http://schemas.microsoft.com/office/drawing/2014/main" id="{362CD5F9-C4AA-BABD-1678-527DFCFAB52E}"/>
              </a:ext>
            </a:extLst>
          </p:cNvPr>
          <p:cNvSpPr>
            <a:spLocks noGrp="1" noRot="1" noMove="1" noResize="1" noEditPoints="1" noAdjustHandles="1" noChangeArrowheads="1" noChangeShapeType="1"/>
          </p:cNvSpPr>
          <p:nvPr/>
        </p:nvSpPr>
        <p:spPr>
          <a:xfrm>
            <a:off x="7033594" y="2186607"/>
            <a:ext cx="1142999" cy="1142999"/>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4400"/>
              <a:t>3</a:t>
            </a:r>
          </a:p>
        </p:txBody>
      </p:sp>
      <p:sp>
        <p:nvSpPr>
          <p:cNvPr id="8" name="Oval 7">
            <a:extLst>
              <a:ext uri="{FF2B5EF4-FFF2-40B4-BE49-F238E27FC236}">
                <a16:creationId xmlns:a16="http://schemas.microsoft.com/office/drawing/2014/main" id="{22025197-9BE2-7F5F-6101-38AA346FD091}"/>
              </a:ext>
            </a:extLst>
          </p:cNvPr>
          <p:cNvSpPr>
            <a:spLocks noGrp="1" noRot="1" noMove="1" noResize="1" noEditPoints="1" noAdjustHandles="1" noChangeArrowheads="1" noChangeShapeType="1"/>
          </p:cNvSpPr>
          <p:nvPr/>
        </p:nvSpPr>
        <p:spPr>
          <a:xfrm>
            <a:off x="10035210" y="2186607"/>
            <a:ext cx="1142999" cy="1142999"/>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4400"/>
              <a:t>4</a:t>
            </a:r>
          </a:p>
        </p:txBody>
      </p:sp>
    </p:spTree>
    <p:extLst>
      <p:ext uri="{BB962C8B-B14F-4D97-AF65-F5344CB8AC3E}">
        <p14:creationId xmlns:p14="http://schemas.microsoft.com/office/powerpoint/2010/main" val="54984256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A4F2FF4-1E27-F7BE-0FD5-CC01B88A9CFB}"/>
              </a:ext>
            </a:extLst>
          </p:cNvPr>
          <p:cNvSpPr>
            <a:spLocks noGrp="1" noRot="1" noMove="1" noResize="1" noEditPoints="1" noAdjustHandles="1" noChangeArrowheads="1" noChangeShapeType="1"/>
          </p:cNvSpPr>
          <p:nvPr>
            <p:ph type="title"/>
          </p:nvPr>
        </p:nvSpPr>
        <p:spPr>
          <a:xfrm>
            <a:off x="231078" y="521003"/>
            <a:ext cx="11740260" cy="522451"/>
          </a:xfrm>
        </p:spPr>
        <p:txBody>
          <a:bodyPr/>
          <a:lstStyle/>
          <a:p>
            <a:r>
              <a:rPr lang="en-US" sz="3200" spc="0">
                <a:latin typeface="Times New Roman" panose="02020603050405020304" pitchFamily="18" charset="0"/>
                <a:cs typeface="Times New Roman" panose="02020603050405020304" pitchFamily="18" charset="0"/>
              </a:rPr>
              <a:t>Why it Is important to Have a Response or Seizure Action Plan</a:t>
            </a:r>
          </a:p>
        </p:txBody>
      </p:sp>
      <p:sp>
        <p:nvSpPr>
          <p:cNvPr id="4" name="Content Placeholder 3">
            <a:extLst>
              <a:ext uri="{FF2B5EF4-FFF2-40B4-BE49-F238E27FC236}">
                <a16:creationId xmlns:a16="http://schemas.microsoft.com/office/drawing/2014/main" id="{5027A64C-0843-A989-80A7-A5C41B48DEC8}"/>
              </a:ext>
            </a:extLst>
          </p:cNvPr>
          <p:cNvSpPr>
            <a:spLocks noGrp="1" noRot="1" noMove="1" noResize="1" noEditPoints="1" noAdjustHandles="1" noChangeArrowheads="1" noChangeShapeType="1"/>
          </p:cNvSpPr>
          <p:nvPr>
            <p:ph sz="quarter" idx="10"/>
          </p:nvPr>
        </p:nvSpPr>
        <p:spPr/>
        <p:txBody>
          <a:bodyPr/>
          <a:lstStyle/>
          <a:p>
            <a:r>
              <a:rPr lang="en-US"/>
              <a:t>epilepsy.com/preparedness-safety/action-plans.</a:t>
            </a:r>
          </a:p>
        </p:txBody>
      </p:sp>
      <p:graphicFrame>
        <p:nvGraphicFramePr>
          <p:cNvPr id="5" name="Content Placeholder 2">
            <a:extLst>
              <a:ext uri="{FF2B5EF4-FFF2-40B4-BE49-F238E27FC236}">
                <a16:creationId xmlns:a16="http://schemas.microsoft.com/office/drawing/2014/main" id="{5E727415-DAC7-C846-E7EC-7880BEA2031F}"/>
              </a:ext>
            </a:extLst>
          </p:cNvPr>
          <p:cNvGraphicFramePr>
            <a:graphicFrameLocks noGrp="1" noDrilldown="1" noMove="1" noResize="1"/>
          </p:cNvGraphicFramePr>
          <p:nvPr>
            <p:extLst>
              <p:ext uri="{D42A27DB-BD31-4B8C-83A1-F6EECF244321}">
                <p14:modId xmlns:p14="http://schemas.microsoft.com/office/powerpoint/2010/main" val="1260366918"/>
              </p:ext>
            </p:extLst>
          </p:nvPr>
        </p:nvGraphicFramePr>
        <p:xfrm>
          <a:off x="231078" y="1325984"/>
          <a:ext cx="11740260" cy="47700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803809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7AFA0B2-8771-9776-B28E-6F789A047CBE}"/>
              </a:ext>
            </a:extLst>
          </p:cNvPr>
          <p:cNvSpPr>
            <a:spLocks noGrp="1" noRot="1" noMove="1" noResize="1" noEditPoints="1" noAdjustHandles="1" noChangeArrowheads="1" noChangeShapeType="1"/>
          </p:cNvSpPr>
          <p:nvPr>
            <p:ph type="title"/>
          </p:nvPr>
        </p:nvSpPr>
        <p:spPr>
          <a:xfrm>
            <a:off x="231078" y="531006"/>
            <a:ext cx="11740260" cy="502445"/>
          </a:xfrm>
        </p:spPr>
        <p:txBody>
          <a:bodyPr/>
          <a:lstStyle/>
          <a:p>
            <a:r>
              <a:rPr lang="en-US" sz="3200" spc="0">
                <a:latin typeface="Times New Roman" panose="02020603050405020304" pitchFamily="18" charset="0"/>
                <a:cs typeface="Times New Roman" panose="02020603050405020304" pitchFamily="18" charset="0"/>
              </a:rPr>
              <a:t>Take-home Message</a:t>
            </a:r>
          </a:p>
        </p:txBody>
      </p:sp>
      <p:sp>
        <p:nvSpPr>
          <p:cNvPr id="4" name="Content Placeholder 3">
            <a:extLst>
              <a:ext uri="{FF2B5EF4-FFF2-40B4-BE49-F238E27FC236}">
                <a16:creationId xmlns:a16="http://schemas.microsoft.com/office/drawing/2014/main" id="{B462195F-7A49-48A2-09DA-4764883BCD52}"/>
              </a:ext>
            </a:extLst>
          </p:cNvPr>
          <p:cNvSpPr>
            <a:spLocks noGrp="1" noRot="1" noMove="1" noResize="1" noEditPoints="1" noAdjustHandles="1" noChangeArrowheads="1" noChangeShapeType="1"/>
          </p:cNvSpPr>
          <p:nvPr>
            <p:ph sz="quarter" idx="10"/>
          </p:nvPr>
        </p:nvSpPr>
        <p:spPr/>
        <p:txBody>
          <a:bodyPr/>
          <a:lstStyle/>
          <a:p>
            <a:r>
              <a:rPr lang="en-US"/>
              <a:t>epilepsy.com/preparedness-safety/action-plans.</a:t>
            </a:r>
          </a:p>
        </p:txBody>
      </p:sp>
      <p:graphicFrame>
        <p:nvGraphicFramePr>
          <p:cNvPr id="5" name="Content Placeholder 2">
            <a:extLst>
              <a:ext uri="{FF2B5EF4-FFF2-40B4-BE49-F238E27FC236}">
                <a16:creationId xmlns:a16="http://schemas.microsoft.com/office/drawing/2014/main" id="{499A2702-94DA-8731-E6E5-BD2498FDCC47}"/>
              </a:ext>
            </a:extLst>
          </p:cNvPr>
          <p:cNvGraphicFramePr>
            <a:graphicFrameLocks noGrp="1" noDrilldown="1" noMove="1" noResize="1"/>
          </p:cNvGraphicFramePr>
          <p:nvPr>
            <p:extLst>
              <p:ext uri="{D42A27DB-BD31-4B8C-83A1-F6EECF244321}">
                <p14:modId xmlns:p14="http://schemas.microsoft.com/office/powerpoint/2010/main" val="3167847509"/>
              </p:ext>
            </p:extLst>
          </p:nvPr>
        </p:nvGraphicFramePr>
        <p:xfrm>
          <a:off x="231078" y="1333501"/>
          <a:ext cx="11740260" cy="47624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965592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Rectangle 2">
            <a:extLst>
              <a:ext uri="{FF2B5EF4-FFF2-40B4-BE49-F238E27FC236}">
                <a16:creationId xmlns:a16="http://schemas.microsoft.com/office/drawing/2014/main" id="{8082EA74-AD3C-40A0-A143-D2201E93795E}"/>
              </a:ext>
            </a:extLst>
          </p:cNvPr>
          <p:cNvSpPr>
            <a:spLocks noGrp="1" noChangeArrowheads="1"/>
          </p:cNvSpPr>
          <p:nvPr>
            <p:ph idx="1"/>
          </p:nvPr>
        </p:nvSpPr>
        <p:spPr>
          <a:xfrm>
            <a:off x="231078" y="2588274"/>
            <a:ext cx="11740260" cy="2349361"/>
          </a:xfrm>
        </p:spPr>
        <p:txBody>
          <a:bodyPr/>
          <a:lstStyle/>
          <a:p>
            <a:pPr algn="l"/>
            <a:r>
              <a:rPr lang="en-US" sz="1800" b="1">
                <a:solidFill>
                  <a:schemeClr val="accent1"/>
                </a:solidFill>
              </a:rPr>
              <a:t>Podcast</a:t>
            </a:r>
            <a:r>
              <a:rPr lang="en-US" sz="1800"/>
              <a:t> targeting the critical gaps in epilepsy treatment with rescue therapies used in the treatment of breakthrough seizures.</a:t>
            </a:r>
          </a:p>
          <a:p>
            <a:pPr algn="l"/>
            <a:r>
              <a:rPr lang="en-US" sz="1800" b="1">
                <a:solidFill>
                  <a:schemeClr val="accent1"/>
                </a:solidFill>
              </a:rPr>
              <a:t>Text Module </a:t>
            </a:r>
            <a:r>
              <a:rPr lang="en-US" sz="1800"/>
              <a:t>with expert perspective on the clinical use of rescue therapies for breakthrough seizures, the importance of individualized SAP, and strategies for effectively counseling patients and caregivers on the appropriate use of these treatments.</a:t>
            </a:r>
          </a:p>
          <a:p>
            <a:pPr algn="l"/>
            <a:r>
              <a:rPr lang="en-US" sz="1800" b="1">
                <a:solidFill>
                  <a:schemeClr val="accent1"/>
                </a:solidFill>
              </a:rPr>
              <a:t>Clinical Thought </a:t>
            </a:r>
            <a:r>
              <a:rPr lang="en-US" sz="1800"/>
              <a:t>addressing the unmet medical need for novel therapeutic approaches and insights on frequently aske questions for healthcare professional learners.</a:t>
            </a: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a:xfrm>
            <a:off x="231078" y="1488025"/>
            <a:ext cx="11740260" cy="521168"/>
          </a:xfrm>
        </p:spPr>
        <p:txBody>
          <a:bodyPr/>
          <a:lstStyle/>
          <a:p>
            <a:r>
              <a:rPr lang="en-US" altLang="en-US"/>
              <a:t>Go Online for More Coverage of Epilepsy!</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idx="13"/>
          </p:nvPr>
        </p:nvSpPr>
        <p:spPr>
          <a:xfrm>
            <a:off x="231078" y="2114067"/>
            <a:ext cx="11740260" cy="369332"/>
          </a:xfrm>
        </p:spPr>
        <p:txBody>
          <a:bodyPr/>
          <a:lstStyle/>
          <a:p>
            <a:r>
              <a:rPr lang="en-US">
                <a:hlinkClick r:id="rId3"/>
              </a:rPr>
              <a:t>deceraclinical.com/education</a:t>
            </a:r>
            <a:endParaRPr lang="en-US"/>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endParaRPr kumimoji="0" lang="en-GB" altLang="en-US" sz="2400" b="0" i="0" u="none" strike="noStrike" kern="1200" cap="none" spc="0" normalizeH="0" baseline="0" noProof="0">
              <a:ln>
                <a:noFill/>
              </a:ln>
              <a:solidFill>
                <a:srgbClr val="161616"/>
              </a:solidFill>
              <a:effectLst/>
              <a:uLnTx/>
              <a:uFillTx/>
              <a:latin typeface="Times" panose="02020603050405020304" pitchFamily="18" charset="0"/>
              <a:ea typeface="+mn-ea"/>
              <a:cs typeface="+mn-cs"/>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_Office">
  <a:themeElements>
    <a:clrScheme name="Decera">
      <a:dk1>
        <a:srgbClr val="161616"/>
      </a:dk1>
      <a:lt1>
        <a:sysClr val="window" lastClr="FFFFFF"/>
      </a:lt1>
      <a:dk2>
        <a:srgbClr val="E5DEC1"/>
      </a:dk2>
      <a:lt2>
        <a:srgbClr val="F9F3D9"/>
      </a:lt2>
      <a:accent1>
        <a:srgbClr val="E04507"/>
      </a:accent1>
      <a:accent2>
        <a:srgbClr val="E3AF64"/>
      </a:accent2>
      <a:accent3>
        <a:srgbClr val="006466"/>
      </a:accent3>
      <a:accent4>
        <a:srgbClr val="D5B4FB"/>
      </a:accent4>
      <a:accent5>
        <a:srgbClr val="2201B2"/>
      </a:accent5>
      <a:accent6>
        <a:srgbClr val="161616"/>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2.xml><?xml version="1.0" encoding="utf-8"?>
<a:theme xmlns:a="http://schemas.openxmlformats.org/drawingml/2006/main" name="3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3.xml><?xml version="1.0" encoding="utf-8"?>
<a:theme xmlns:a="http://schemas.openxmlformats.org/drawingml/2006/main" name="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8B8B92"/>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4.xml><?xml version="1.0" encoding="utf-8"?>
<a:theme xmlns:a="http://schemas.openxmlformats.org/drawingml/2006/main" name="4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0153ECDE720F543AB7E1158F70708DA" ma:contentTypeVersion="11" ma:contentTypeDescription="Create a new document." ma:contentTypeScope="" ma:versionID="9aac74e0f0b520cf06e38a0c5315ba96">
  <xsd:schema xmlns:xsd="http://www.w3.org/2001/XMLSchema" xmlns:xs="http://www.w3.org/2001/XMLSchema" xmlns:p="http://schemas.microsoft.com/office/2006/metadata/properties" xmlns:ns2="6eaeab03-c662-4b5d-8ec6-f5884e071ce1" xmlns:ns3="22fd6914-46d4-4c7e-bbad-46e82841b69d" targetNamespace="http://schemas.microsoft.com/office/2006/metadata/properties" ma:root="true" ma:fieldsID="747124b5335ce0ded515df54f8b0a61e" ns2:_="" ns3:_="">
    <xsd:import namespace="6eaeab03-c662-4b5d-8ec6-f5884e071ce1"/>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eaeab03-c662-4b5d-8ec6-f5884e071ce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22fd6914-46d4-4c7e-bbad-46e82841b69d" xsi:nil="true"/>
    <lcf76f155ced4ddcb4097134ff3c332f xmlns="6eaeab03-c662-4b5d-8ec6-f5884e071ce1">
      <Terms xmlns="http://schemas.microsoft.com/office/infopath/2007/PartnerControls"/>
    </lcf76f155ced4ddcb4097134ff3c332f>
  </documentManagement>
</p:properties>
</file>

<file path=customXml/item4.xml><?xml version="1.0" encoding="utf-8"?>
<LongProperties xmlns="http://schemas.microsoft.com/office/2006/metadata/longProperties"/>
</file>

<file path=customXml/itemProps1.xml><?xml version="1.0" encoding="utf-8"?>
<ds:datastoreItem xmlns:ds="http://schemas.openxmlformats.org/officeDocument/2006/customXml" ds:itemID="{7296EB9B-4ED7-4112-BF22-410E73F596AC}">
  <ds:schemaRefs>
    <ds:schemaRef ds:uri="22fd6914-46d4-4c7e-bbad-46e82841b69d"/>
    <ds:schemaRef ds:uri="6eaeab03-c662-4b5d-8ec6-f5884e071ce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3.xml><?xml version="1.0" encoding="utf-8"?>
<ds:datastoreItem xmlns:ds="http://schemas.openxmlformats.org/officeDocument/2006/customXml" ds:itemID="{5BA55BC3-5A03-47C2-8EC3-D964C3B5E779}">
  <ds:schemaRefs>
    <ds:schemaRef ds:uri="http://purl.org/dc/dcmitype/"/>
    <ds:schemaRef ds:uri="http://www.w3.org/XML/1998/namespace"/>
    <ds:schemaRef ds:uri="http://schemas.microsoft.com/office/2006/metadata/properties"/>
    <ds:schemaRef ds:uri="6eaeab03-c662-4b5d-8ec6-f5884e071ce1"/>
    <ds:schemaRef ds:uri="http://schemas.microsoft.com/office/2006/documentManagement/types"/>
    <ds:schemaRef ds:uri="http://schemas.microsoft.com/office/infopath/2007/PartnerControls"/>
    <ds:schemaRef ds:uri="http://schemas.openxmlformats.org/package/2006/metadata/core-properties"/>
    <ds:schemaRef ds:uri="22fd6914-46d4-4c7e-bbad-46e82841b69d"/>
    <ds:schemaRef ds:uri="http://purl.org/dc/terms/"/>
    <ds:schemaRef ds:uri="http://purl.org/dc/elements/1.1/"/>
  </ds:schemaRefs>
</ds:datastoreItem>
</file>

<file path=customXml/itemProps4.xml><?xml version="1.0" encoding="utf-8"?>
<ds:datastoreItem xmlns:ds="http://schemas.openxmlformats.org/officeDocument/2006/customXml" ds:itemID="{65E151B5-E2EE-4BEC-82C3-105A302A3BE7}">
  <ds:schemaRefs>
    <ds:schemaRef ds:uri="http://schemas.microsoft.com/office/2006/metadata/longProperties"/>
  </ds:schemaRefs>
</ds:datastoreItem>
</file>

<file path=docProps/app.xml><?xml version="1.0" encoding="utf-8"?>
<Properties xmlns="http://schemas.openxmlformats.org/officeDocument/2006/extended-properties" xmlns:vt="http://schemas.openxmlformats.org/officeDocument/2006/docPropsVTypes">
  <Template/>
  <TotalTime>0</TotalTime>
  <Words>3442</Words>
  <Application>Microsoft Office PowerPoint</Application>
  <PresentationFormat>Widescreen</PresentationFormat>
  <Paragraphs>382</Paragraphs>
  <Slides>36</Slides>
  <Notes>33</Notes>
  <HiddenSlides>0</HiddenSlides>
  <MMClips>0</MMClips>
  <ScaleCrop>false</ScaleCrop>
  <HeadingPairs>
    <vt:vector size="6" baseType="variant">
      <vt:variant>
        <vt:lpstr>Fonts Used</vt:lpstr>
      </vt:variant>
      <vt:variant>
        <vt:i4>10</vt:i4>
      </vt:variant>
      <vt:variant>
        <vt:lpstr>Theme</vt:lpstr>
      </vt:variant>
      <vt:variant>
        <vt:i4>4</vt:i4>
      </vt:variant>
      <vt:variant>
        <vt:lpstr>Slide Titles</vt:lpstr>
      </vt:variant>
      <vt:variant>
        <vt:i4>36</vt:i4>
      </vt:variant>
    </vt:vector>
  </HeadingPairs>
  <TitlesOfParts>
    <vt:vector size="50" baseType="lpstr">
      <vt:lpstr>Arial</vt:lpstr>
      <vt:lpstr>Calibri</vt:lpstr>
      <vt:lpstr>Newsreader ExtraBold</vt:lpstr>
      <vt:lpstr>Newsreader SemiBold</vt:lpstr>
      <vt:lpstr>Poppins</vt:lpstr>
      <vt:lpstr>Poppins Light</vt:lpstr>
      <vt:lpstr>Poppins Medium</vt:lpstr>
      <vt:lpstr>Times</vt:lpstr>
      <vt:lpstr>Times New Roman</vt:lpstr>
      <vt:lpstr>Wingdings</vt:lpstr>
      <vt:lpstr>2_Office</vt:lpstr>
      <vt:lpstr>3_Office</vt:lpstr>
      <vt:lpstr>Office</vt:lpstr>
      <vt:lpstr>4_Office</vt:lpstr>
      <vt:lpstr>SAP-port System Building: Empowering Patients With Seizure Action Plans</vt:lpstr>
      <vt:lpstr>About These Slides</vt:lpstr>
      <vt:lpstr>Faculty</vt:lpstr>
      <vt:lpstr>Disclosures</vt:lpstr>
      <vt:lpstr>Learning Objectives</vt:lpstr>
      <vt:lpstr>What Is a Seizure Emergency?</vt:lpstr>
      <vt:lpstr>Consequences of Seizures </vt:lpstr>
      <vt:lpstr>Patients Live With the Burden of Not Knowing When Seizure Clusters Will Occur</vt:lpstr>
      <vt:lpstr>What Is a Seizure Action Plan?</vt:lpstr>
      <vt:lpstr>The Current State of the Conversation</vt:lpstr>
      <vt:lpstr>Despite Benefits, Seizure Action Plans and Rescue Medications Are Underutilized</vt:lpstr>
      <vt:lpstr>Epilepsy Costs and Outcomes</vt:lpstr>
      <vt:lpstr>Use of Seizure Action Plans and Rescue Medication Are Associated With Reduced Healthcare Utilization</vt:lpstr>
      <vt:lpstr>Proper Use of Rescue Medication Reduces ED Visits</vt:lpstr>
      <vt:lpstr>Use of Rescue Medication for Seizure Clusters Is Associated With Improved Outcomes and Lower Costs</vt:lpstr>
      <vt:lpstr>Where Do Seizure Action Plans Fit in?</vt:lpstr>
      <vt:lpstr>Who Is the IDEAL Candidate for an SAP?</vt:lpstr>
      <vt:lpstr>Who Benefits From a Seizure Action Plan?</vt:lpstr>
      <vt:lpstr>What Should a Seizure Action Plan Look Like?</vt:lpstr>
      <vt:lpstr>Who Is the Ideal Candidate for Rescue Medication?</vt:lpstr>
      <vt:lpstr>Communication With the Patient/Caregiver</vt:lpstr>
      <vt:lpstr>Planning Gives Empowerment</vt:lpstr>
      <vt:lpstr>Practical Aspects</vt:lpstr>
      <vt:lpstr>Thought Question: When Is the Ideal Time to Use a Rescue Medication?</vt:lpstr>
      <vt:lpstr>Importance of SAPs and Early Treatment:  Why Are We Waiting?</vt:lpstr>
      <vt:lpstr>Practice Gaps?</vt:lpstr>
      <vt:lpstr>Previous Lack of Acceptable Treatment Options</vt:lpstr>
      <vt:lpstr>Where Are We Now? </vt:lpstr>
      <vt:lpstr>Differential Characteristics of Pharmacologic Options </vt:lpstr>
      <vt:lpstr>Benefits of Nasal Over Rectal Administration?</vt:lpstr>
      <vt:lpstr>What to Convey in an SAP</vt:lpstr>
      <vt:lpstr>Rescue Medications Should be Part of Every SAP</vt:lpstr>
      <vt:lpstr>Who Should Know About the SAP for Children With Epilepsy?</vt:lpstr>
      <vt:lpstr>Why it Is important to Have a Response or Seizure Action Plan</vt:lpstr>
      <vt:lpstr>Take-home Message</vt:lpstr>
      <vt:lpstr>Go Online for More Coverage of Epilepsy!</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SAP-port System Building: Empowering Patients With Seizure Action Plans</dc:title>
  <dc:creator>Preferred User</dc:creator>
  <cp:lastModifiedBy>Valerie Wenzel</cp:lastModifiedBy>
  <cp:revision>2</cp:revision>
  <cp:lastPrinted>2024-09-26T14:33:33Z</cp:lastPrinted>
  <dcterms:created xsi:type="dcterms:W3CDTF">2005-05-27T15:08:01Z</dcterms:created>
  <dcterms:modified xsi:type="dcterms:W3CDTF">2026-01-12T19:59:50Z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f6b19e28-ce23-4e45-8ab9-80e12fd2421e</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0x010100D0153ECDE720F543AB7E1158F70708DA</vt:lpwstr>
  </property>
  <property fmtid="{D5CDD505-2E9C-101B-9397-08002B2CF9AE}" pid="9" name="MediaServiceImageTags">
    <vt:lpwstr/>
  </property>
</Properties>
</file>