
<file path=[Content_Types].xml><?xml version="1.0" encoding="utf-8"?>
<Types xmlns="http://schemas.openxmlformats.org/package/2006/content-types">
  <Default Extension="gif" ContentType="image/gif"/>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theme/theme2.xml" ContentType="application/vnd.openxmlformats-officedocument.theme+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3.xml" ContentType="application/vnd.openxmlformats-officedocument.theme+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4.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theme/theme5.xml" ContentType="application/vnd.openxmlformats-officedocument.theme+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theme/theme6.xml" ContentType="application/vnd.openxmlformats-officedocument.theme+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theme/theme7.xml" ContentType="application/vnd.openxmlformats-officedocument.theme+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theme/theme8.xml" ContentType="application/vnd.openxmlformats-officedocument.theme+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theme/theme9.xml" ContentType="application/vnd.openxmlformats-officedocument.theme+xml"/>
  <Override PartName="/ppt/theme/theme10.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802" r:id="rId5"/>
    <p:sldMasterId id="2147483880" r:id="rId6"/>
    <p:sldMasterId id="2147483889" r:id="rId7"/>
    <p:sldMasterId id="2147483898" r:id="rId8"/>
    <p:sldMasterId id="2147483917" r:id="rId9"/>
    <p:sldMasterId id="2147483926" r:id="rId10"/>
    <p:sldMasterId id="2147483935" r:id="rId11"/>
    <p:sldMasterId id="2147483954" r:id="rId12"/>
    <p:sldMasterId id="2147483963" r:id="rId13"/>
  </p:sldMasterIdLst>
  <p:notesMasterIdLst>
    <p:notesMasterId r:id="rId60"/>
  </p:notesMasterIdLst>
  <p:sldIdLst>
    <p:sldId id="1747256569" r:id="rId14"/>
    <p:sldId id="1747256570" r:id="rId15"/>
    <p:sldId id="1747256571" r:id="rId16"/>
    <p:sldId id="1747256572" r:id="rId17"/>
    <p:sldId id="1747256573" r:id="rId18"/>
    <p:sldId id="1747256574" r:id="rId19"/>
    <p:sldId id="1747256575" r:id="rId20"/>
    <p:sldId id="1747256611" r:id="rId21"/>
    <p:sldId id="1747256577" r:id="rId22"/>
    <p:sldId id="1747256578" r:id="rId23"/>
    <p:sldId id="1747256579" r:id="rId24"/>
    <p:sldId id="1747256580" r:id="rId25"/>
    <p:sldId id="1747256581" r:id="rId26"/>
    <p:sldId id="1747256582" r:id="rId27"/>
    <p:sldId id="1747256583" r:id="rId28"/>
    <p:sldId id="1747256584" r:id="rId29"/>
    <p:sldId id="1747256585" r:id="rId30"/>
    <p:sldId id="1747256586" r:id="rId31"/>
    <p:sldId id="1747256587" r:id="rId32"/>
    <p:sldId id="1747256540" r:id="rId33"/>
    <p:sldId id="1747256588" r:id="rId34"/>
    <p:sldId id="1747256589" r:id="rId35"/>
    <p:sldId id="1747256590" r:id="rId36"/>
    <p:sldId id="1747256591" r:id="rId37"/>
    <p:sldId id="1747256592" r:id="rId38"/>
    <p:sldId id="1747256593" r:id="rId39"/>
    <p:sldId id="1747256541" r:id="rId40"/>
    <p:sldId id="1747256594" r:id="rId41"/>
    <p:sldId id="1747256595" r:id="rId42"/>
    <p:sldId id="1747256596" r:id="rId43"/>
    <p:sldId id="1747256597" r:id="rId44"/>
    <p:sldId id="1747256598" r:id="rId45"/>
    <p:sldId id="1518" r:id="rId46"/>
    <p:sldId id="1747256599" r:id="rId47"/>
    <p:sldId id="1747256600" r:id="rId48"/>
    <p:sldId id="1747256601" r:id="rId49"/>
    <p:sldId id="8120" r:id="rId50"/>
    <p:sldId id="1747256602" r:id="rId51"/>
    <p:sldId id="1747256603" r:id="rId52"/>
    <p:sldId id="1747256604" r:id="rId53"/>
    <p:sldId id="1747256605" r:id="rId54"/>
    <p:sldId id="1747256606" r:id="rId55"/>
    <p:sldId id="1747256607" r:id="rId56"/>
    <p:sldId id="1747256608" r:id="rId57"/>
    <p:sldId id="1747256609" r:id="rId58"/>
    <p:sldId id="1747256610" r:id="rId59"/>
  </p:sldIdLst>
  <p:sldSz cx="12192000" cy="6858000"/>
  <p:notesSz cx="6858000" cy="9945688"/>
  <p:defaultTextStyle>
    <a:defPPr>
      <a:defRPr lang="en-US"/>
    </a:defPPr>
    <a:lvl1pPr marL="0" algn="l" defTabSz="457143" rtl="0" eaLnBrk="1" latinLnBrk="0" hangingPunct="1">
      <a:defRPr sz="1867" kern="1200">
        <a:solidFill>
          <a:schemeClr val="tx1"/>
        </a:solidFill>
        <a:latin typeface="+mn-lt"/>
        <a:ea typeface="+mn-ea"/>
        <a:cs typeface="+mn-cs"/>
      </a:defRPr>
    </a:lvl1pPr>
    <a:lvl2pPr marL="457143" algn="l" defTabSz="457143" rtl="0" eaLnBrk="1" latinLnBrk="0" hangingPunct="1">
      <a:defRPr sz="1867" kern="1200">
        <a:solidFill>
          <a:schemeClr val="tx1"/>
        </a:solidFill>
        <a:latin typeface="+mn-lt"/>
        <a:ea typeface="+mn-ea"/>
        <a:cs typeface="+mn-cs"/>
      </a:defRPr>
    </a:lvl2pPr>
    <a:lvl3pPr marL="914286" algn="l" defTabSz="457143" rtl="0" eaLnBrk="1" latinLnBrk="0" hangingPunct="1">
      <a:defRPr sz="1867" kern="1200">
        <a:solidFill>
          <a:schemeClr val="tx1"/>
        </a:solidFill>
        <a:latin typeface="+mn-lt"/>
        <a:ea typeface="+mn-ea"/>
        <a:cs typeface="+mn-cs"/>
      </a:defRPr>
    </a:lvl3pPr>
    <a:lvl4pPr marL="1371430" algn="l" defTabSz="457143" rtl="0" eaLnBrk="1" latinLnBrk="0" hangingPunct="1">
      <a:defRPr sz="1867" kern="1200">
        <a:solidFill>
          <a:schemeClr val="tx1"/>
        </a:solidFill>
        <a:latin typeface="+mn-lt"/>
        <a:ea typeface="+mn-ea"/>
        <a:cs typeface="+mn-cs"/>
      </a:defRPr>
    </a:lvl4pPr>
    <a:lvl5pPr marL="1828573" algn="l" defTabSz="457143" rtl="0" eaLnBrk="1" latinLnBrk="0" hangingPunct="1">
      <a:defRPr sz="1867" kern="1200">
        <a:solidFill>
          <a:schemeClr val="tx1"/>
        </a:solidFill>
        <a:latin typeface="+mn-lt"/>
        <a:ea typeface="+mn-ea"/>
        <a:cs typeface="+mn-cs"/>
      </a:defRPr>
    </a:lvl5pPr>
    <a:lvl6pPr marL="2285718" algn="l" defTabSz="457143" rtl="0" eaLnBrk="1" latinLnBrk="0" hangingPunct="1">
      <a:defRPr sz="1867" kern="1200">
        <a:solidFill>
          <a:schemeClr val="tx1"/>
        </a:solidFill>
        <a:latin typeface="+mn-lt"/>
        <a:ea typeface="+mn-ea"/>
        <a:cs typeface="+mn-cs"/>
      </a:defRPr>
    </a:lvl6pPr>
    <a:lvl7pPr marL="2742858" algn="l" defTabSz="457143" rtl="0" eaLnBrk="1" latinLnBrk="0" hangingPunct="1">
      <a:defRPr sz="1867" kern="1200">
        <a:solidFill>
          <a:schemeClr val="tx1"/>
        </a:solidFill>
        <a:latin typeface="+mn-lt"/>
        <a:ea typeface="+mn-ea"/>
        <a:cs typeface="+mn-cs"/>
      </a:defRPr>
    </a:lvl7pPr>
    <a:lvl8pPr marL="3200000" algn="l" defTabSz="457143" rtl="0" eaLnBrk="1" latinLnBrk="0" hangingPunct="1">
      <a:defRPr sz="1867" kern="1200">
        <a:solidFill>
          <a:schemeClr val="tx1"/>
        </a:solidFill>
        <a:latin typeface="+mn-lt"/>
        <a:ea typeface="+mn-ea"/>
        <a:cs typeface="+mn-cs"/>
      </a:defRPr>
    </a:lvl8pPr>
    <a:lvl9pPr marL="3657143" algn="l" defTabSz="457143" rtl="0" eaLnBrk="1" latinLnBrk="0" hangingPunct="1">
      <a:defRPr sz="1867"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008" userDrawn="1">
          <p15:clr>
            <a:srgbClr val="A4A3A4"/>
          </p15:clr>
        </p15:guide>
        <p15:guide id="2" pos="3840" userDrawn="1">
          <p15:clr>
            <a:srgbClr val="A4A3A4"/>
          </p15:clr>
        </p15:guide>
        <p15:guide id="3" orient="horz" pos="288" userDrawn="1">
          <p15:clr>
            <a:srgbClr val="A4A3A4"/>
          </p15:clr>
        </p15:guide>
        <p15:guide id="4" orient="horz" pos="144" userDrawn="1">
          <p15:clr>
            <a:srgbClr val="A4A3A4"/>
          </p15:clr>
        </p15:guide>
        <p15:guide id="5" orient="horz" pos="4128" userDrawn="1">
          <p15:clr>
            <a:srgbClr val="A4A3A4"/>
          </p15:clr>
        </p15:guide>
        <p15:guide id="6" orient="horz" pos="4056" userDrawn="1">
          <p15:clr>
            <a:srgbClr val="A4A3A4"/>
          </p15:clr>
        </p15:guide>
        <p15:guide id="7" orient="horz" pos="3888" userDrawn="1">
          <p15:clr>
            <a:srgbClr val="A4A3A4"/>
          </p15:clr>
        </p15:guide>
        <p15:guide id="8" pos="312" userDrawn="1">
          <p15:clr>
            <a:srgbClr val="A4A3A4"/>
          </p15:clr>
        </p15:guide>
        <p15:guide id="9" pos="456" userDrawn="1">
          <p15:clr>
            <a:srgbClr val="A4A3A4"/>
          </p15:clr>
        </p15:guide>
        <p15:guide id="10" pos="7224" userDrawn="1">
          <p15:clr>
            <a:srgbClr val="A4A3A4"/>
          </p15:clr>
        </p15:guide>
        <p15:guide id="11" pos="7392" userDrawn="1">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7" name="Marie Becker" initials="MB" lastIdx="7" clrIdx="6">
    <p:extLst>
      <p:ext uri="{19B8F6BF-5375-455C-9EA6-DF929625EA0E}">
        <p15:presenceInfo xmlns:p15="http://schemas.microsoft.com/office/powerpoint/2012/main" userId="S::mbecker@clinicaloptions.com::a16991b8-7bb5-4da5-98af-c360d036dd20" providerId="AD"/>
      </p:ext>
    </p:extLst>
  </p:cmAuthor>
  <p:cmAuthor id="1" name="Rachael Andrie" initials="RA" lastIdx="198" clrIdx="0">
    <p:extLst>
      <p:ext uri="{19B8F6BF-5375-455C-9EA6-DF929625EA0E}">
        <p15:presenceInfo xmlns:p15="http://schemas.microsoft.com/office/powerpoint/2012/main" userId="Rachael Andrie" providerId="None"/>
      </p:ext>
    </p:extLst>
  </p:cmAuthor>
  <p:cmAuthor id="8" name="CLINICALOPTIONS\mbecker" initials="C" lastIdx="2" clrIdx="7">
    <p:extLst>
      <p:ext uri="{19B8F6BF-5375-455C-9EA6-DF929625EA0E}">
        <p15:presenceInfo xmlns:p15="http://schemas.microsoft.com/office/powerpoint/2012/main" userId="CLINICALOPTIONS\mbecker" providerId="None"/>
      </p:ext>
    </p:extLst>
  </p:cmAuthor>
  <p:cmAuthor id="2" name="Gordon Kelley" initials="GK" lastIdx="28" clrIdx="1">
    <p:extLst>
      <p:ext uri="{19B8F6BF-5375-455C-9EA6-DF929625EA0E}">
        <p15:presenceInfo xmlns:p15="http://schemas.microsoft.com/office/powerpoint/2012/main" userId="S::gkelley@clinicaloptions.com::7e3d11cf-7436-4611-80d7-51121a63678e" providerId="AD"/>
      </p:ext>
    </p:extLst>
  </p:cmAuthor>
  <p:cmAuthor id="9" name="CLINICALOPTIONS\tquill" initials="C" lastIdx="2" clrIdx="8">
    <p:extLst>
      <p:ext uri="{19B8F6BF-5375-455C-9EA6-DF929625EA0E}">
        <p15:presenceInfo xmlns:p15="http://schemas.microsoft.com/office/powerpoint/2012/main" userId="CLINICALOPTIONS\tquill" providerId="None"/>
      </p:ext>
    </p:extLst>
  </p:cmAuthor>
  <p:cmAuthor id="3" name="Timothy Quill" initials="TQ" lastIdx="21" clrIdx="2">
    <p:extLst>
      <p:ext uri="{19B8F6BF-5375-455C-9EA6-DF929625EA0E}">
        <p15:presenceInfo xmlns:p15="http://schemas.microsoft.com/office/powerpoint/2012/main" userId="S::tquill@clinicaloptions.com::b1dc6efb-2995-45e7-a306-57a2c67aa886" providerId="AD"/>
      </p:ext>
    </p:extLst>
  </p:cmAuthor>
  <p:cmAuthor id="4" name="Melanie Couton" initials="MC" lastIdx="17" clrIdx="3">
    <p:extLst>
      <p:ext uri="{19B8F6BF-5375-455C-9EA6-DF929625EA0E}">
        <p15:presenceInfo xmlns:p15="http://schemas.microsoft.com/office/powerpoint/2012/main" userId="7aa0d5ecb0ba776d" providerId="Windows Live"/>
      </p:ext>
    </p:extLst>
  </p:cmAuthor>
  <p:cmAuthor id="5" name="Andrea Boecler" initials="AB" lastIdx="12" clrIdx="4">
    <p:extLst>
      <p:ext uri="{19B8F6BF-5375-455C-9EA6-DF929625EA0E}">
        <p15:presenceInfo xmlns:p15="http://schemas.microsoft.com/office/powerpoint/2012/main" userId="Andrea Boecler" providerId="None"/>
      </p:ext>
    </p:extLst>
  </p:cmAuthor>
  <p:cmAuthor id="6" name="Rachael Andrie" initials="RA [2]" lastIdx="56" clrIdx="5">
    <p:extLst>
      <p:ext uri="{19B8F6BF-5375-455C-9EA6-DF929625EA0E}">
        <p15:presenceInfo xmlns:p15="http://schemas.microsoft.com/office/powerpoint/2012/main" userId="79583fc5c67eb9b0"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2C2FFF"/>
    <a:srgbClr val="FAF0F1"/>
    <a:srgbClr val="8D8C8C"/>
    <a:srgbClr val="FFFAF7"/>
    <a:srgbClr val="DBF1FD"/>
    <a:srgbClr val="282424"/>
    <a:srgbClr val="7C2687"/>
    <a:srgbClr val="F6B7CB"/>
    <a:srgbClr val="2EADF6"/>
    <a:srgbClr val="F4812A"/>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0E3FDE45-AF77-4B5C-9715-49D594BDF05E}" styleName="Light Style 1 - Accent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 styleId="{72833802-FEF1-4C79-8D5D-14CF1EAF98D9}" styleName="Light Style 2 - Accent 2">
    <a:wholeTbl>
      <a:tcTxStyle>
        <a:fontRef idx="minor">
          <a:scrgbClr r="0" g="0" b="0"/>
        </a:fontRef>
        <a:schemeClr val="tx1"/>
      </a:tcTxStyle>
      <a:tcStyle>
        <a:tcBdr>
          <a:left>
            <a:lnRef idx="1">
              <a:schemeClr val="accent2"/>
            </a:lnRef>
          </a:left>
          <a:right>
            <a:lnRef idx="1">
              <a:schemeClr val="accent2"/>
            </a:lnRef>
          </a:right>
          <a:top>
            <a:lnRef idx="1">
              <a:schemeClr val="accent2"/>
            </a:lnRef>
          </a:top>
          <a:bottom>
            <a:lnRef idx="1">
              <a:schemeClr val="accent2"/>
            </a:lnRef>
          </a:bottom>
          <a:insideH>
            <a:ln>
              <a:noFill/>
            </a:ln>
          </a:insideH>
          <a:insideV>
            <a:ln>
              <a:noFill/>
            </a:ln>
          </a:insideV>
        </a:tcBdr>
        <a:fill>
          <a:noFill/>
        </a:fill>
      </a:tcStyle>
    </a:wholeTbl>
    <a:band1H>
      <a:tcStyle>
        <a:tcBdr>
          <a:top>
            <a:lnRef idx="1">
              <a:schemeClr val="accent2"/>
            </a:lnRef>
          </a:top>
          <a:bottom>
            <a:lnRef idx="1">
              <a:schemeClr val="accent2"/>
            </a:lnRef>
          </a:bottom>
        </a:tcBdr>
      </a:tcStyle>
    </a:band1H>
    <a:band1V>
      <a:tcStyle>
        <a:tcBdr>
          <a:left>
            <a:lnRef idx="1">
              <a:schemeClr val="accent2"/>
            </a:lnRef>
          </a:left>
          <a:right>
            <a:lnRef idx="1">
              <a:schemeClr val="accent2"/>
            </a:lnRef>
          </a:right>
        </a:tcBdr>
      </a:tcStyle>
    </a:band1V>
    <a:band2V>
      <a:tcStyle>
        <a:tcBdr>
          <a:left>
            <a:lnRef idx="1">
              <a:schemeClr val="accent2"/>
            </a:lnRef>
          </a:left>
          <a:right>
            <a:lnRef idx="1">
              <a:schemeClr val="accent2"/>
            </a:lnRef>
          </a:right>
        </a:tcBdr>
      </a:tcStyle>
    </a:band2V>
    <a:lastCol>
      <a:tcTxStyle b="on"/>
      <a:tcStyle>
        <a:tcBdr/>
      </a:tcStyle>
    </a:lastCol>
    <a:firstCol>
      <a:tcTxStyle b="on"/>
      <a:tcStyle>
        <a:tcBdr/>
      </a:tcStyle>
    </a:firstCol>
    <a:lastRow>
      <a:tcTxStyle b="on"/>
      <a:tcStyle>
        <a:tcBdr>
          <a:top>
            <a:ln w="50800" cmpd="dbl">
              <a:solidFill>
                <a:schemeClr val="accent2"/>
              </a:solidFill>
            </a:ln>
          </a:top>
        </a:tcBdr>
      </a:tcStyle>
    </a:lastRow>
    <a:firstRow>
      <a:tcTxStyle b="on">
        <a:fontRef idx="minor">
          <a:scrgbClr r="0" g="0" b="0"/>
        </a:fontRef>
        <a:schemeClr val="bg1"/>
      </a:tcTxStyle>
      <a:tcStyle>
        <a:tcBdr/>
        <a:fillRef idx="1">
          <a:schemeClr val="accent2"/>
        </a:fillRef>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BC89EF96-8CEA-46FF-86C4-4CE0E7609802}" styleName="Light Style 3 - Accent 1">
    <a:wholeTbl>
      <a:tcTxStyle>
        <a:fontRef idx="minor">
          <a:scrgbClr r="0" g="0" b="0"/>
        </a:fontRef>
        <a:schemeClr val="tx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noFill/>
        </a:fill>
      </a:tcStyle>
    </a:wholeTbl>
    <a:band1H>
      <a:tcStyle>
        <a:tcBdr/>
        <a:fill>
          <a:solidFill>
            <a:schemeClr val="accent1">
              <a:alpha val="20000"/>
            </a:schemeClr>
          </a:solidFill>
        </a:fill>
      </a:tcStyle>
    </a:band1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noFill/>
        </a:fill>
      </a:tcStyle>
    </a:lastRow>
    <a:firstRow>
      <a:tcTxStyle b="on"/>
      <a:tcStyle>
        <a:tcBdr>
          <a:bottom>
            <a:ln w="25400" cmpd="sng">
              <a:solidFill>
                <a:schemeClr val="accent1"/>
              </a:solidFill>
            </a:ln>
          </a:bottom>
        </a:tcBdr>
        <a:fill>
          <a:no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1359" autoAdjust="0"/>
    <p:restoredTop sz="77738" autoAdjust="0"/>
  </p:normalViewPr>
  <p:slideViewPr>
    <p:cSldViewPr snapToGrid="0">
      <p:cViewPr varScale="1">
        <p:scale>
          <a:sx n="59" d="100"/>
          <a:sy n="59" d="100"/>
        </p:scale>
        <p:origin x="1104" y="48"/>
      </p:cViewPr>
      <p:guideLst>
        <p:guide orient="horz" pos="1008"/>
        <p:guide pos="3840"/>
        <p:guide orient="horz" pos="288"/>
        <p:guide orient="horz" pos="144"/>
        <p:guide orient="horz" pos="4128"/>
        <p:guide orient="horz" pos="4056"/>
        <p:guide orient="horz" pos="3888"/>
        <p:guide pos="312"/>
        <p:guide pos="456"/>
        <p:guide pos="7224"/>
        <p:guide pos="7392"/>
      </p:guideLst>
    </p:cSldViewPr>
  </p:slideViewPr>
  <p:notesTextViewPr>
    <p:cViewPr>
      <p:scale>
        <a:sx n="100" d="100"/>
        <a:sy n="100" d="100"/>
      </p:scale>
      <p:origin x="0" y="0"/>
    </p:cViewPr>
  </p:notesTextViewPr>
  <p:sorterViewPr>
    <p:cViewPr>
      <p:scale>
        <a:sx n="61" d="100"/>
        <a:sy n="61" d="100"/>
      </p:scale>
      <p:origin x="0" y="-6896"/>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Master" Target="slideMasters/slideMaster9.xml"/><Relationship Id="rId18" Type="http://schemas.openxmlformats.org/officeDocument/2006/relationships/slide" Target="slides/slide5.xml"/><Relationship Id="rId26" Type="http://schemas.openxmlformats.org/officeDocument/2006/relationships/slide" Target="slides/slide13.xml"/><Relationship Id="rId39" Type="http://schemas.openxmlformats.org/officeDocument/2006/relationships/slide" Target="slides/slide26.xml"/><Relationship Id="rId21" Type="http://schemas.openxmlformats.org/officeDocument/2006/relationships/slide" Target="slides/slide8.xml"/><Relationship Id="rId34" Type="http://schemas.openxmlformats.org/officeDocument/2006/relationships/slide" Target="slides/slide21.xml"/><Relationship Id="rId42" Type="http://schemas.openxmlformats.org/officeDocument/2006/relationships/slide" Target="slides/slide29.xml"/><Relationship Id="rId47" Type="http://schemas.openxmlformats.org/officeDocument/2006/relationships/slide" Target="slides/slide34.xml"/><Relationship Id="rId50" Type="http://schemas.openxmlformats.org/officeDocument/2006/relationships/slide" Target="slides/slide37.xml"/><Relationship Id="rId55" Type="http://schemas.openxmlformats.org/officeDocument/2006/relationships/slide" Target="slides/slide42.xml"/><Relationship Id="rId63" Type="http://schemas.openxmlformats.org/officeDocument/2006/relationships/viewProps" Target="viewProps.xml"/><Relationship Id="rId7" Type="http://schemas.openxmlformats.org/officeDocument/2006/relationships/slideMaster" Target="slideMasters/slideMaster3.xml"/><Relationship Id="rId2" Type="http://schemas.openxmlformats.org/officeDocument/2006/relationships/customXml" Target="../customXml/item2.xml"/><Relationship Id="rId16" Type="http://schemas.openxmlformats.org/officeDocument/2006/relationships/slide" Target="slides/slide3.xml"/><Relationship Id="rId20" Type="http://schemas.openxmlformats.org/officeDocument/2006/relationships/slide" Target="slides/slide7.xml"/><Relationship Id="rId29" Type="http://schemas.openxmlformats.org/officeDocument/2006/relationships/slide" Target="slides/slide16.xml"/><Relationship Id="rId41" Type="http://schemas.openxmlformats.org/officeDocument/2006/relationships/slide" Target="slides/slide28.xml"/><Relationship Id="rId54" Type="http://schemas.openxmlformats.org/officeDocument/2006/relationships/slide" Target="slides/slide41.xml"/><Relationship Id="rId62" Type="http://schemas.openxmlformats.org/officeDocument/2006/relationships/presProps" Target="presProps.xml"/><Relationship Id="rId1" Type="http://schemas.openxmlformats.org/officeDocument/2006/relationships/customXml" Target="../customXml/item1.xml"/><Relationship Id="rId6" Type="http://schemas.openxmlformats.org/officeDocument/2006/relationships/slideMaster" Target="slideMasters/slideMaster2.xml"/><Relationship Id="rId11" Type="http://schemas.openxmlformats.org/officeDocument/2006/relationships/slideMaster" Target="slideMasters/slideMaster7.xml"/><Relationship Id="rId24" Type="http://schemas.openxmlformats.org/officeDocument/2006/relationships/slide" Target="slides/slide11.xml"/><Relationship Id="rId32" Type="http://schemas.openxmlformats.org/officeDocument/2006/relationships/slide" Target="slides/slide19.xml"/><Relationship Id="rId37" Type="http://schemas.openxmlformats.org/officeDocument/2006/relationships/slide" Target="slides/slide24.xml"/><Relationship Id="rId40" Type="http://schemas.openxmlformats.org/officeDocument/2006/relationships/slide" Target="slides/slide27.xml"/><Relationship Id="rId45" Type="http://schemas.openxmlformats.org/officeDocument/2006/relationships/slide" Target="slides/slide32.xml"/><Relationship Id="rId53" Type="http://schemas.openxmlformats.org/officeDocument/2006/relationships/slide" Target="slides/slide40.xml"/><Relationship Id="rId58" Type="http://schemas.openxmlformats.org/officeDocument/2006/relationships/slide" Target="slides/slide45.xml"/><Relationship Id="rId5" Type="http://schemas.openxmlformats.org/officeDocument/2006/relationships/slideMaster" Target="slideMasters/slideMaster1.xml"/><Relationship Id="rId15" Type="http://schemas.openxmlformats.org/officeDocument/2006/relationships/slide" Target="slides/slide2.xml"/><Relationship Id="rId23" Type="http://schemas.openxmlformats.org/officeDocument/2006/relationships/slide" Target="slides/slide10.xml"/><Relationship Id="rId28" Type="http://schemas.openxmlformats.org/officeDocument/2006/relationships/slide" Target="slides/slide15.xml"/><Relationship Id="rId36" Type="http://schemas.openxmlformats.org/officeDocument/2006/relationships/slide" Target="slides/slide23.xml"/><Relationship Id="rId49" Type="http://schemas.openxmlformats.org/officeDocument/2006/relationships/slide" Target="slides/slide36.xml"/><Relationship Id="rId57" Type="http://schemas.openxmlformats.org/officeDocument/2006/relationships/slide" Target="slides/slide44.xml"/><Relationship Id="rId61" Type="http://schemas.openxmlformats.org/officeDocument/2006/relationships/commentAuthors" Target="commentAuthors.xml"/><Relationship Id="rId10" Type="http://schemas.openxmlformats.org/officeDocument/2006/relationships/slideMaster" Target="slideMasters/slideMaster6.xml"/><Relationship Id="rId19" Type="http://schemas.openxmlformats.org/officeDocument/2006/relationships/slide" Target="slides/slide6.xml"/><Relationship Id="rId31" Type="http://schemas.openxmlformats.org/officeDocument/2006/relationships/slide" Target="slides/slide18.xml"/><Relationship Id="rId44" Type="http://schemas.openxmlformats.org/officeDocument/2006/relationships/slide" Target="slides/slide31.xml"/><Relationship Id="rId52" Type="http://schemas.openxmlformats.org/officeDocument/2006/relationships/slide" Target="slides/slide39.xml"/><Relationship Id="rId60" Type="http://schemas.openxmlformats.org/officeDocument/2006/relationships/notesMaster" Target="notesMasters/notesMaster1.xml"/><Relationship Id="rId65" Type="http://schemas.openxmlformats.org/officeDocument/2006/relationships/tableStyles" Target="tableStyles.xml"/><Relationship Id="rId4" Type="http://schemas.openxmlformats.org/officeDocument/2006/relationships/customXml" Target="../customXml/item4.xml"/><Relationship Id="rId9" Type="http://schemas.openxmlformats.org/officeDocument/2006/relationships/slideMaster" Target="slideMasters/slideMaster5.xml"/><Relationship Id="rId14" Type="http://schemas.openxmlformats.org/officeDocument/2006/relationships/slide" Target="slides/slide1.xml"/><Relationship Id="rId22" Type="http://schemas.openxmlformats.org/officeDocument/2006/relationships/slide" Target="slides/slide9.xml"/><Relationship Id="rId27" Type="http://schemas.openxmlformats.org/officeDocument/2006/relationships/slide" Target="slides/slide14.xml"/><Relationship Id="rId30" Type="http://schemas.openxmlformats.org/officeDocument/2006/relationships/slide" Target="slides/slide17.xml"/><Relationship Id="rId35" Type="http://schemas.openxmlformats.org/officeDocument/2006/relationships/slide" Target="slides/slide22.xml"/><Relationship Id="rId43" Type="http://schemas.openxmlformats.org/officeDocument/2006/relationships/slide" Target="slides/slide30.xml"/><Relationship Id="rId48" Type="http://schemas.openxmlformats.org/officeDocument/2006/relationships/slide" Target="slides/slide35.xml"/><Relationship Id="rId56" Type="http://schemas.openxmlformats.org/officeDocument/2006/relationships/slide" Target="slides/slide43.xml"/><Relationship Id="rId64" Type="http://schemas.openxmlformats.org/officeDocument/2006/relationships/theme" Target="theme/theme1.xml"/><Relationship Id="rId8" Type="http://schemas.openxmlformats.org/officeDocument/2006/relationships/slideMaster" Target="slideMasters/slideMaster4.xml"/><Relationship Id="rId51" Type="http://schemas.openxmlformats.org/officeDocument/2006/relationships/slide" Target="slides/slide38.xml"/><Relationship Id="rId3" Type="http://schemas.openxmlformats.org/officeDocument/2006/relationships/customXml" Target="../customXml/item3.xml"/><Relationship Id="rId12" Type="http://schemas.openxmlformats.org/officeDocument/2006/relationships/slideMaster" Target="slideMasters/slideMaster8.xml"/><Relationship Id="rId17" Type="http://schemas.openxmlformats.org/officeDocument/2006/relationships/slide" Target="slides/slide4.xml"/><Relationship Id="rId25" Type="http://schemas.openxmlformats.org/officeDocument/2006/relationships/slide" Target="slides/slide12.xml"/><Relationship Id="rId33" Type="http://schemas.openxmlformats.org/officeDocument/2006/relationships/slide" Target="slides/slide20.xml"/><Relationship Id="rId38" Type="http://schemas.openxmlformats.org/officeDocument/2006/relationships/slide" Target="slides/slide25.xml"/><Relationship Id="rId46" Type="http://schemas.openxmlformats.org/officeDocument/2006/relationships/slide" Target="slides/slide33.xml"/><Relationship Id="rId59" Type="http://schemas.openxmlformats.org/officeDocument/2006/relationships/slide" Target="slides/slide4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0.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99012"/>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99012"/>
          </a:xfrm>
          <a:prstGeom prst="rect">
            <a:avLst/>
          </a:prstGeom>
        </p:spPr>
        <p:txBody>
          <a:bodyPr vert="horz" lIns="91440" tIns="45720" rIns="91440" bIns="45720" rtlCol="0"/>
          <a:lstStyle>
            <a:lvl1pPr algn="r">
              <a:defRPr sz="1200"/>
            </a:lvl1pPr>
          </a:lstStyle>
          <a:p>
            <a:fld id="{A5B0B56A-F3A7-4C5D-8B06-DD5574191F5C}" type="datetimeFigureOut">
              <a:rPr lang="en-US" smtClean="0"/>
              <a:t>9/1/2020</a:t>
            </a:fld>
            <a:endParaRPr lang="en-US" dirty="0"/>
          </a:p>
        </p:txBody>
      </p:sp>
      <p:sp>
        <p:nvSpPr>
          <p:cNvPr id="4" name="Slide Image Placeholder 3"/>
          <p:cNvSpPr>
            <a:spLocks noGrp="1" noRot="1" noChangeAspect="1"/>
          </p:cNvSpPr>
          <p:nvPr>
            <p:ph type="sldImg" idx="2"/>
          </p:nvPr>
        </p:nvSpPr>
        <p:spPr>
          <a:xfrm>
            <a:off x="444500" y="1243013"/>
            <a:ext cx="5969000" cy="3357562"/>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786362"/>
            <a:ext cx="5486400" cy="3916115"/>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9446678"/>
            <a:ext cx="2971800" cy="499011"/>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9446678"/>
            <a:ext cx="2971800" cy="499011"/>
          </a:xfrm>
          <a:prstGeom prst="rect">
            <a:avLst/>
          </a:prstGeom>
        </p:spPr>
        <p:txBody>
          <a:bodyPr vert="horz" lIns="91440" tIns="45720" rIns="91440" bIns="45720" rtlCol="0" anchor="b"/>
          <a:lstStyle>
            <a:lvl1pPr algn="r">
              <a:defRPr sz="1200"/>
            </a:lvl1pPr>
          </a:lstStyle>
          <a:p>
            <a:fld id="{F3D98AB0-2178-438C-90ED-3935973B34A7}" type="slidenum">
              <a:rPr lang="en-US" smtClean="0"/>
              <a:t>‹#›</a:t>
            </a:fld>
            <a:endParaRPr lang="en-US" dirty="0"/>
          </a:p>
        </p:txBody>
      </p:sp>
    </p:spTree>
    <p:extLst>
      <p:ext uri="{BB962C8B-B14F-4D97-AF65-F5344CB8AC3E}">
        <p14:creationId xmlns:p14="http://schemas.microsoft.com/office/powerpoint/2010/main" val="577749755"/>
      </p:ext>
    </p:extLst>
  </p:cSld>
  <p:clrMap bg1="lt1" tx1="dk1" bg2="lt2" tx2="dk2" accent1="accent1" accent2="accent2" accent3="accent3" accent4="accent4" accent5="accent5" accent6="accent6" hlink="hlink" folHlink="folHlink"/>
  <p:notesStyle>
    <a:lvl1pPr marL="0" algn="l" defTabSz="1219050" rtl="0" eaLnBrk="1" latinLnBrk="0" hangingPunct="1">
      <a:defRPr sz="1600" kern="1200">
        <a:solidFill>
          <a:schemeClr val="tx1"/>
        </a:solidFill>
        <a:latin typeface="+mn-lt"/>
        <a:ea typeface="+mn-ea"/>
        <a:cs typeface="+mn-cs"/>
      </a:defRPr>
    </a:lvl1pPr>
    <a:lvl2pPr marL="609523" algn="l" defTabSz="1219050" rtl="0" eaLnBrk="1" latinLnBrk="0" hangingPunct="1">
      <a:defRPr sz="1600" kern="1200">
        <a:solidFill>
          <a:schemeClr val="tx1"/>
        </a:solidFill>
        <a:latin typeface="+mn-lt"/>
        <a:ea typeface="+mn-ea"/>
        <a:cs typeface="+mn-cs"/>
      </a:defRPr>
    </a:lvl2pPr>
    <a:lvl3pPr marL="1219050" algn="l" defTabSz="1219050" rtl="0" eaLnBrk="1" latinLnBrk="0" hangingPunct="1">
      <a:defRPr sz="1600" kern="1200">
        <a:solidFill>
          <a:schemeClr val="tx1"/>
        </a:solidFill>
        <a:latin typeface="+mn-lt"/>
        <a:ea typeface="+mn-ea"/>
        <a:cs typeface="+mn-cs"/>
      </a:defRPr>
    </a:lvl3pPr>
    <a:lvl4pPr marL="1828573" algn="l" defTabSz="1219050" rtl="0" eaLnBrk="1" latinLnBrk="0" hangingPunct="1">
      <a:defRPr sz="1600" kern="1200">
        <a:solidFill>
          <a:schemeClr val="tx1"/>
        </a:solidFill>
        <a:latin typeface="+mn-lt"/>
        <a:ea typeface="+mn-ea"/>
        <a:cs typeface="+mn-cs"/>
      </a:defRPr>
    </a:lvl4pPr>
    <a:lvl5pPr marL="2438098" algn="l" defTabSz="1219050" rtl="0" eaLnBrk="1" latinLnBrk="0" hangingPunct="1">
      <a:defRPr sz="1600" kern="1200">
        <a:solidFill>
          <a:schemeClr val="tx1"/>
        </a:solidFill>
        <a:latin typeface="+mn-lt"/>
        <a:ea typeface="+mn-ea"/>
        <a:cs typeface="+mn-cs"/>
      </a:defRPr>
    </a:lvl5pPr>
    <a:lvl6pPr marL="3047620" algn="l" defTabSz="1219050" rtl="0" eaLnBrk="1" latinLnBrk="0" hangingPunct="1">
      <a:defRPr sz="1600" kern="1200">
        <a:solidFill>
          <a:schemeClr val="tx1"/>
        </a:solidFill>
        <a:latin typeface="+mn-lt"/>
        <a:ea typeface="+mn-ea"/>
        <a:cs typeface="+mn-cs"/>
      </a:defRPr>
    </a:lvl6pPr>
    <a:lvl7pPr marL="3657143" algn="l" defTabSz="1219050" rtl="0" eaLnBrk="1" latinLnBrk="0" hangingPunct="1">
      <a:defRPr sz="1600" kern="1200">
        <a:solidFill>
          <a:schemeClr val="tx1"/>
        </a:solidFill>
        <a:latin typeface="+mn-lt"/>
        <a:ea typeface="+mn-ea"/>
        <a:cs typeface="+mn-cs"/>
      </a:defRPr>
    </a:lvl7pPr>
    <a:lvl8pPr marL="4266667" algn="l" defTabSz="1219050" rtl="0" eaLnBrk="1" latinLnBrk="0" hangingPunct="1">
      <a:defRPr sz="1600" kern="1200">
        <a:solidFill>
          <a:schemeClr val="tx1"/>
        </a:solidFill>
        <a:latin typeface="+mn-lt"/>
        <a:ea typeface="+mn-ea"/>
        <a:cs typeface="+mn-cs"/>
      </a:defRPr>
    </a:lvl8pPr>
    <a:lvl9pPr marL="4876191" algn="l" defTabSz="1219050" rtl="0" eaLnBrk="1" latinLnBrk="0" hangingPunct="1">
      <a:defRPr sz="16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NSCLC, non-small-cell lung cancer.</a:t>
            </a:r>
          </a:p>
        </p:txBody>
      </p:sp>
      <p:sp>
        <p:nvSpPr>
          <p:cNvPr id="4" name="Slide Number Placeholder 3"/>
          <p:cNvSpPr>
            <a:spLocks noGrp="1"/>
          </p:cNvSpPr>
          <p:nvPr>
            <p:ph type="sldNum" sz="quarter" idx="5"/>
          </p:nvPr>
        </p:nvSpPr>
        <p:spPr/>
        <p:txBody>
          <a:bodyPr/>
          <a:lstStyle/>
          <a:p>
            <a:fld id="{F3D98AB0-2178-438C-90ED-3935973B34A7}" type="slidenum">
              <a:rPr lang="en-US" smtClean="0"/>
              <a:t>1</a:t>
            </a:fld>
            <a:endParaRPr lang="en-US" dirty="0"/>
          </a:p>
        </p:txBody>
      </p:sp>
    </p:spTree>
    <p:extLst>
      <p:ext uri="{BB962C8B-B14F-4D97-AF65-F5344CB8AC3E}">
        <p14:creationId xmlns:p14="http://schemas.microsoft.com/office/powerpoint/2010/main" val="111793269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7">
            <a:extLst>
              <a:ext uri="{FF2B5EF4-FFF2-40B4-BE49-F238E27FC236}">
                <a16:creationId xmlns:a16="http://schemas.microsoft.com/office/drawing/2014/main" id="{CE1430B1-CEB6-411F-8E94-BFC407C4EE5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55C8260-42BC-4921-8D33-58809AC7BE3C}"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7891" name="Rectangle 2">
            <a:extLst>
              <a:ext uri="{FF2B5EF4-FFF2-40B4-BE49-F238E27FC236}">
                <a16:creationId xmlns:a16="http://schemas.microsoft.com/office/drawing/2014/main" id="{63A693D7-D1F8-4EC5-A8E3-A7825DFC089B}"/>
              </a:ext>
            </a:extLst>
          </p:cNvPr>
          <p:cNvSpPr>
            <a:spLocks noGrp="1" noRot="1" noChangeAspect="1" noChangeArrowheads="1" noTextEdit="1"/>
          </p:cNvSpPr>
          <p:nvPr>
            <p:ph type="sldImg"/>
          </p:nvPr>
        </p:nvSpPr>
        <p:spPr>
          <a:xfrm>
            <a:off x="458788" y="720725"/>
            <a:ext cx="6400800" cy="3600450"/>
          </a:xfrm>
          <a:ln/>
        </p:spPr>
      </p:sp>
      <p:sp>
        <p:nvSpPr>
          <p:cNvPr id="37892" name="Rectangle 3">
            <a:extLst>
              <a:ext uri="{FF2B5EF4-FFF2-40B4-BE49-F238E27FC236}">
                <a16:creationId xmlns:a16="http://schemas.microsoft.com/office/drawing/2014/main" id="{ED738D61-216E-45D5-96FA-B18A5BC25295}"/>
              </a:ext>
            </a:extLst>
          </p:cNvPr>
          <p:cNvSpPr>
            <a:spLocks noGrp="1" noChangeArrowheads="1"/>
          </p:cNvSpPr>
          <p:nvPr>
            <p:ph type="body" idx="1"/>
          </p:nvPr>
        </p:nvSpPr>
        <p:spPr>
          <a:xfrm>
            <a:off x="976313" y="4560888"/>
            <a:ext cx="5362575" cy="431958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GB" altLang="en-US" dirty="0">
                <a:solidFill>
                  <a:srgbClr val="FEFDDE"/>
                </a:solidFill>
                <a:latin typeface="Arial" panose="020B0604020202020204" pitchFamily="34" charset="0"/>
              </a:rPr>
              <a:t>Disclaimer: The materials published on the Clinical Care Options Web site reflect the views of the authors of the CCO material, not those of Clinical Care Options, LLC, the CME providers, or the companies providing educational grants. The materials may discuss uses and dosages for therapeutic products that have not been approved by the United States Food and Drug Administration. A qualified healthcare professional should be consulted before using any therapeutic product discussed. Readers should verify all information and data before treating patients or using any therapies described in these materials.</a:t>
            </a:r>
            <a:endParaRPr lang="en-US" altLang="en-US" dirty="0">
              <a:solidFill>
                <a:srgbClr val="FEFDDE"/>
              </a:solidFill>
              <a:latin typeface="Arial" panose="020B0604020202020204" pitchFamily="34" charset="0"/>
            </a:endParaRPr>
          </a:p>
          <a:p>
            <a:endParaRPr lang="en-US" altLang="en-US" dirty="0">
              <a:latin typeface="Arial" panose="020B0604020202020204" pitchFamily="34"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a:extLst>
              <a:ext uri="{FF2B5EF4-FFF2-40B4-BE49-F238E27FC236}">
                <a16:creationId xmlns:a16="http://schemas.microsoft.com/office/drawing/2014/main" id="{57C017C7-DD01-4F77-AB2E-C2B7D560993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B978B31-E2A9-42F9-87A7-58A14B1A990D}"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9939" name="Rectangle 2">
            <a:extLst>
              <a:ext uri="{FF2B5EF4-FFF2-40B4-BE49-F238E27FC236}">
                <a16:creationId xmlns:a16="http://schemas.microsoft.com/office/drawing/2014/main" id="{E167D70B-CFD7-426A-A2D6-6BEF492415E3}"/>
              </a:ext>
            </a:extLst>
          </p:cNvPr>
          <p:cNvSpPr>
            <a:spLocks noGrp="1" noRot="1" noChangeAspect="1" noChangeArrowheads="1" noTextEdit="1"/>
          </p:cNvSpPr>
          <p:nvPr>
            <p:ph type="sldImg"/>
          </p:nvPr>
        </p:nvSpPr>
        <p:spPr>
          <a:xfrm>
            <a:off x="457200" y="720725"/>
            <a:ext cx="6400800" cy="3600450"/>
          </a:xfrm>
          <a:ln/>
        </p:spPr>
      </p:sp>
      <p:sp>
        <p:nvSpPr>
          <p:cNvPr id="39940" name="Rectangle 3">
            <a:extLst>
              <a:ext uri="{FF2B5EF4-FFF2-40B4-BE49-F238E27FC236}">
                <a16:creationId xmlns:a16="http://schemas.microsoft.com/office/drawing/2014/main" id="{3EDB4D75-9418-4DA4-9621-498D9ED4AAE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faculty who were involved in the production of these slides.</a:t>
            </a:r>
          </a:p>
        </p:txBody>
      </p:sp>
    </p:spTree>
    <p:extLst>
      <p:ext uri="{BB962C8B-B14F-4D97-AF65-F5344CB8AC3E}">
        <p14:creationId xmlns:p14="http://schemas.microsoft.com/office/powerpoint/2010/main" val="356995504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a:extLst>
              <a:ext uri="{FF2B5EF4-FFF2-40B4-BE49-F238E27FC236}">
                <a16:creationId xmlns:a16="http://schemas.microsoft.com/office/drawing/2014/main" id="{CAF30B11-B7C5-4E9C-AF82-16E89F5ABDA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95A9CD1-378D-4C9F-981C-DD7277607FDE}" type="slidenum">
              <a:rPr lang="en-US" altLang="en-US" smtClean="0"/>
              <a:pPr>
                <a:spcBef>
                  <a:spcPct val="0"/>
                </a:spcBef>
              </a:pPr>
              <a:t>4</a:t>
            </a:fld>
            <a:endParaRPr lang="en-US" altLang="en-US" dirty="0"/>
          </a:p>
        </p:txBody>
      </p:sp>
      <p:sp>
        <p:nvSpPr>
          <p:cNvPr id="44035" name="Rectangle 2">
            <a:extLst>
              <a:ext uri="{FF2B5EF4-FFF2-40B4-BE49-F238E27FC236}">
                <a16:creationId xmlns:a16="http://schemas.microsoft.com/office/drawing/2014/main" id="{506BD754-E9FF-4408-A6CB-AAAEAE4EC093}"/>
              </a:ext>
            </a:extLst>
          </p:cNvPr>
          <p:cNvSpPr>
            <a:spLocks noGrp="1" noRot="1" noChangeAspect="1" noChangeArrowheads="1" noTextEdit="1"/>
          </p:cNvSpPr>
          <p:nvPr>
            <p:ph type="sldImg"/>
          </p:nvPr>
        </p:nvSpPr>
        <p:spPr>
          <a:xfrm>
            <a:off x="457200" y="720725"/>
            <a:ext cx="6400800" cy="3600450"/>
          </a:xfrm>
          <a:ln/>
        </p:spPr>
      </p:sp>
      <p:sp>
        <p:nvSpPr>
          <p:cNvPr id="44036" name="Rectangle 3">
            <a:extLst>
              <a:ext uri="{FF2B5EF4-FFF2-40B4-BE49-F238E27FC236}">
                <a16:creationId xmlns:a16="http://schemas.microsoft.com/office/drawing/2014/main" id="{2FC876EC-1F6F-462C-B502-B2110DCD396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Arial" panose="020B0604020202020204" pitchFamily="34" charset="0"/>
              </a:rPr>
              <a:t>This slide lists the disclosure information of the faculty and staff involved in the development of these slides.</a:t>
            </a:r>
          </a:p>
        </p:txBody>
      </p:sp>
    </p:spTree>
    <p:extLst>
      <p:ext uri="{BB962C8B-B14F-4D97-AF65-F5344CB8AC3E}">
        <p14:creationId xmlns:p14="http://schemas.microsoft.com/office/powerpoint/2010/main" val="226134810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1219050" rtl="0" eaLnBrk="1" fontAlgn="auto" latinLnBrk="0" hangingPunct="1">
              <a:lnSpc>
                <a:spcPct val="100000"/>
              </a:lnSpc>
              <a:spcBef>
                <a:spcPts val="0"/>
              </a:spcBef>
              <a:spcAft>
                <a:spcPts val="0"/>
              </a:spcAft>
              <a:buClrTx/>
              <a:buSzTx/>
              <a:buFontTx/>
              <a:buNone/>
              <a:tabLst/>
              <a:defRPr/>
            </a:pPr>
            <a:r>
              <a:rPr lang="en-US" sz="1200" i="1" dirty="0"/>
              <a:t>NSCLC, non-small-cell lung cancer.</a:t>
            </a:r>
          </a:p>
          <a:p>
            <a:endParaRPr lang="en-US" dirty="0"/>
          </a:p>
        </p:txBody>
      </p:sp>
      <p:sp>
        <p:nvSpPr>
          <p:cNvPr id="4" name="Slide Number Placeholder 3"/>
          <p:cNvSpPr>
            <a:spLocks noGrp="1"/>
          </p:cNvSpPr>
          <p:nvPr>
            <p:ph type="sldNum" sz="quarter" idx="5"/>
          </p:nvPr>
        </p:nvSpPr>
        <p:spPr/>
        <p:txBody>
          <a:bodyPr/>
          <a:lstStyle/>
          <a:p>
            <a:fld id="{F3D98AB0-2178-438C-90ED-3935973B34A7}" type="slidenum">
              <a:rPr lang="en-US" smtClean="0"/>
              <a:t>5</a:t>
            </a:fld>
            <a:endParaRPr lang="en-US" dirty="0"/>
          </a:p>
        </p:txBody>
      </p:sp>
    </p:spTree>
    <p:extLst>
      <p:ext uri="{BB962C8B-B14F-4D97-AF65-F5344CB8AC3E}">
        <p14:creationId xmlns:p14="http://schemas.microsoft.com/office/powerpoint/2010/main" val="171820831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C6EE35D-2EF2-1C4F-9A5E-F35DD3F0FCDE}"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00560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t>IPT, immunoglobulin-plexin transcription; PSI, plexin-semaphorin-integrin; TK, tyrosine kinase.</a:t>
            </a:r>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C6EE35D-2EF2-1C4F-9A5E-F35DD3F0FCDE}"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5517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C6EE35D-2EF2-1C4F-9A5E-F35DD3F0FCDE}"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93080075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NSCLC, non-small-cell lung cancer.</a:t>
            </a:r>
          </a:p>
        </p:txBody>
      </p:sp>
      <p:sp>
        <p:nvSpPr>
          <p:cNvPr id="4" name="Slide Number Placeholder 3"/>
          <p:cNvSpPr>
            <a:spLocks noGrp="1"/>
          </p:cNvSpPr>
          <p:nvPr>
            <p:ph type="sldNum" sz="quarter" idx="5"/>
          </p:nvPr>
        </p:nvSpPr>
        <p:spPr/>
        <p:txBody>
          <a:bodyPr/>
          <a:lstStyle/>
          <a:p>
            <a:fld id="{F3D98AB0-2178-438C-90ED-3935973B34A7}" type="slidenum">
              <a:rPr lang="en-US" smtClean="0"/>
              <a:t>9</a:t>
            </a:fld>
            <a:endParaRPr lang="en-US" dirty="0"/>
          </a:p>
        </p:txBody>
      </p:sp>
    </p:spTree>
    <p:extLst>
      <p:ext uri="{BB962C8B-B14F-4D97-AF65-F5344CB8AC3E}">
        <p14:creationId xmlns:p14="http://schemas.microsoft.com/office/powerpoint/2010/main" val="219665149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106" name="Slide Image Placeholder 1">
            <a:extLst>
              <a:ext uri="{FF2B5EF4-FFF2-40B4-BE49-F238E27FC236}">
                <a16:creationId xmlns:a16="http://schemas.microsoft.com/office/drawing/2014/main" id="{CD68087F-60E6-4000-ACDF-9332E711325F}"/>
              </a:ext>
            </a:extLst>
          </p:cNvPr>
          <p:cNvSpPr>
            <a:spLocks noGrp="1" noRot="1" noChangeAspect="1" noChangeArrowheads="1" noTextEdit="1"/>
          </p:cNvSpPr>
          <p:nvPr>
            <p:ph type="sldImg"/>
          </p:nvPr>
        </p:nvSpPr>
        <p:spPr>
          <a:ln/>
        </p:spPr>
      </p:sp>
      <p:sp>
        <p:nvSpPr>
          <p:cNvPr id="3" name="Notes Placeholder 2">
            <a:extLst>
              <a:ext uri="{FF2B5EF4-FFF2-40B4-BE49-F238E27FC236}">
                <a16:creationId xmlns:a16="http://schemas.microsoft.com/office/drawing/2014/main" id="{88CFAFF2-B724-40D5-AC8A-B3378808A35E}"/>
              </a:ext>
            </a:extLst>
          </p:cNvPr>
          <p:cNvSpPr>
            <a:spLocks noGrp="1"/>
          </p:cNvSpPr>
          <p:nvPr>
            <p:ph type="body" idx="1"/>
          </p:nvPr>
        </p:nvSpPr>
        <p:spPr/>
        <p:txBody>
          <a:bodyPr/>
          <a:lstStyle/>
          <a:p>
            <a:pPr defTabSz="882762">
              <a:defRPr/>
            </a:pPr>
            <a:r>
              <a:rPr lang="en-US" sz="1200" i="1" dirty="0"/>
              <a:t>CT, chemotherapy; NSCLC, non-small-cell lung cancer.</a:t>
            </a:r>
            <a:endParaRPr lang="en-US" sz="1200" dirty="0"/>
          </a:p>
        </p:txBody>
      </p:sp>
      <p:sp>
        <p:nvSpPr>
          <p:cNvPr id="175108" name="Slide Number Placeholder 3">
            <a:extLst>
              <a:ext uri="{FF2B5EF4-FFF2-40B4-BE49-F238E27FC236}">
                <a16:creationId xmlns:a16="http://schemas.microsoft.com/office/drawing/2014/main" id="{060DB90C-5B5D-4225-85B2-4715C5456F53}"/>
              </a:ext>
            </a:extLst>
          </p:cNvPr>
          <p:cNvSpPr>
            <a:spLocks noGrp="1" noChangeArrowheads="1"/>
          </p:cNvSpPr>
          <p:nvPr>
            <p:ph type="sldNum" sz="quarter" idx="4294967295"/>
          </p:nvPr>
        </p:nvSpPr>
        <p:spPr bwMode="auto">
          <a:xfrm>
            <a:off x="0" y="0"/>
            <a:ext cx="0" cy="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A32E81BD-430D-4209-A067-B507F21D0907}" type="slidenum">
              <a:rPr kumimoji="0" lang="en-US" altLang="en-US" sz="1200" b="1"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altLang="en-US" sz="12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Tree>
    <p:extLst>
      <p:ext uri="{BB962C8B-B14F-4D97-AF65-F5344CB8AC3E}">
        <p14:creationId xmlns:p14="http://schemas.microsoft.com/office/powerpoint/2010/main" val="219914977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1">
            <a:extLst>
              <a:ext uri="{FF2B5EF4-FFF2-40B4-BE49-F238E27FC236}">
                <a16:creationId xmlns:a16="http://schemas.microsoft.com/office/drawing/2014/main" id="{382B4C39-1692-42DE-995F-3F6CED98E793}"/>
              </a:ext>
            </a:extLst>
          </p:cNvPr>
          <p:cNvSpPr txBox="1">
            <a:spLocks noGrp="1"/>
          </p:cNvSpPr>
          <p:nvPr>
            <p:ph type="body" sz="quarter" idx="1"/>
          </p:nvPr>
        </p:nvSpPr>
        <p:spPr/>
        <p:txBody>
          <a:bodyPr/>
          <a:lstStyle/>
          <a:p>
            <a:pPr lvl="0"/>
            <a:r>
              <a:rPr lang="en-US" sz="1200" i="1" dirty="0"/>
              <a:t>CNS, central nervous system; NSCLC, non-small-cell lung cancer.</a:t>
            </a: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1219050" rtl="0" eaLnBrk="1" fontAlgn="auto" latinLnBrk="0" hangingPunct="1">
              <a:lnSpc>
                <a:spcPct val="100000"/>
              </a:lnSpc>
              <a:spcBef>
                <a:spcPts val="0"/>
              </a:spcBef>
              <a:spcAft>
                <a:spcPts val="0"/>
              </a:spcAft>
              <a:buClrTx/>
              <a:buSzTx/>
              <a:buFontTx/>
              <a:buNone/>
              <a:tabLst/>
              <a:defRPr/>
            </a:pPr>
            <a:r>
              <a:rPr lang="en-US" sz="1200" i="1" dirty="0"/>
              <a:t>NGS, next-generation sequencing; NSCLC, non-small-cell lung cancer.</a:t>
            </a:r>
          </a:p>
          <a:p>
            <a:endParaRPr lang="en-US" sz="1200" dirty="0"/>
          </a:p>
        </p:txBody>
      </p:sp>
      <p:sp>
        <p:nvSpPr>
          <p:cNvPr id="4" name="Slide Number Placeholder 3"/>
          <p:cNvSpPr>
            <a:spLocks noGrp="1"/>
          </p:cNvSpPr>
          <p:nvPr>
            <p:ph type="sldNum" sz="quarter" idx="5"/>
          </p:nvPr>
        </p:nvSpPr>
        <p:spPr/>
        <p:txBody>
          <a:bodyPr/>
          <a:lstStyle/>
          <a:p>
            <a:fld id="{F3D98AB0-2178-438C-90ED-3935973B34A7}" type="slidenum">
              <a:rPr lang="en-US" smtClean="0"/>
              <a:t>12</a:t>
            </a:fld>
            <a:endParaRPr lang="en-US" dirty="0"/>
          </a:p>
        </p:txBody>
      </p:sp>
    </p:spTree>
    <p:extLst>
      <p:ext uri="{BB962C8B-B14F-4D97-AF65-F5344CB8AC3E}">
        <p14:creationId xmlns:p14="http://schemas.microsoft.com/office/powerpoint/2010/main" val="181862198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NGS, next-generation sequencing.</a:t>
            </a:r>
          </a:p>
        </p:txBody>
      </p:sp>
      <p:sp>
        <p:nvSpPr>
          <p:cNvPr id="4" name="Slide Number Placeholder 3"/>
          <p:cNvSpPr>
            <a:spLocks noGrp="1"/>
          </p:cNvSpPr>
          <p:nvPr>
            <p:ph type="sldNum" sz="quarter" idx="5"/>
          </p:nvPr>
        </p:nvSpPr>
        <p:spPr/>
        <p:txBody>
          <a:bodyPr/>
          <a:lstStyle/>
          <a:p>
            <a:fld id="{F3D98AB0-2178-438C-90ED-3935973B34A7}" type="slidenum">
              <a:rPr lang="en-US" smtClean="0"/>
              <a:t>13</a:t>
            </a:fld>
            <a:endParaRPr lang="en-US" dirty="0"/>
          </a:p>
        </p:txBody>
      </p:sp>
    </p:spTree>
    <p:extLst>
      <p:ext uri="{BB962C8B-B14F-4D97-AF65-F5344CB8AC3E}">
        <p14:creationId xmlns:p14="http://schemas.microsoft.com/office/powerpoint/2010/main" val="291738284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1219050" rtl="0" eaLnBrk="1" fontAlgn="auto" latinLnBrk="0" hangingPunct="1">
              <a:lnSpc>
                <a:spcPct val="100000"/>
              </a:lnSpc>
              <a:spcBef>
                <a:spcPts val="0"/>
              </a:spcBef>
              <a:spcAft>
                <a:spcPts val="0"/>
              </a:spcAft>
              <a:buClrTx/>
              <a:buSzTx/>
              <a:buFontTx/>
              <a:buNone/>
              <a:tabLst/>
              <a:defRPr/>
            </a:pPr>
            <a:r>
              <a:rPr lang="en-US" sz="1200" i="1" dirty="0"/>
              <a:t>NGS, next-generation sequencing; NSCLC, non-small-cell lung cancer.</a:t>
            </a:r>
          </a:p>
          <a:p>
            <a:endParaRPr lang="en-US" dirty="0"/>
          </a:p>
        </p:txBody>
      </p:sp>
      <p:sp>
        <p:nvSpPr>
          <p:cNvPr id="4" name="Slide Number Placeholder 3"/>
          <p:cNvSpPr>
            <a:spLocks noGrp="1"/>
          </p:cNvSpPr>
          <p:nvPr>
            <p:ph type="sldNum" sz="quarter" idx="5"/>
          </p:nvPr>
        </p:nvSpPr>
        <p:spPr/>
        <p:txBody>
          <a:bodyPr/>
          <a:lstStyle/>
          <a:p>
            <a:fld id="{F3D98AB0-2178-438C-90ED-3935973B34A7}" type="slidenum">
              <a:rPr lang="en-US" smtClean="0"/>
              <a:t>14</a:t>
            </a:fld>
            <a:endParaRPr lang="en-US" dirty="0"/>
          </a:p>
        </p:txBody>
      </p:sp>
    </p:spTree>
    <p:extLst>
      <p:ext uri="{BB962C8B-B14F-4D97-AF65-F5344CB8AC3E}">
        <p14:creationId xmlns:p14="http://schemas.microsoft.com/office/powerpoint/2010/main" val="169735250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F3D98AB0-2178-438C-90ED-3935973B34A7}" type="slidenum">
              <a:rPr lang="en-US" smtClean="0"/>
              <a:t>15</a:t>
            </a:fld>
            <a:endParaRPr lang="en-US" dirty="0"/>
          </a:p>
        </p:txBody>
      </p:sp>
    </p:spTree>
    <p:extLst>
      <p:ext uri="{BB962C8B-B14F-4D97-AF65-F5344CB8AC3E}">
        <p14:creationId xmlns:p14="http://schemas.microsoft.com/office/powerpoint/2010/main" val="233400863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t>NSCLC, non-small-cell lung cancer; SCC, squamous cell carcinoma.</a:t>
            </a:r>
          </a:p>
        </p:txBody>
      </p:sp>
      <p:sp>
        <p:nvSpPr>
          <p:cNvPr id="4" name="Slide Number Placeholder 3"/>
          <p:cNvSpPr>
            <a:spLocks noGrp="1"/>
          </p:cNvSpPr>
          <p:nvPr>
            <p:ph type="sldNum" sz="quarter" idx="5"/>
          </p:nvPr>
        </p:nvSpPr>
        <p:spPr/>
        <p:txBody>
          <a:bodyPr/>
          <a:lstStyle/>
          <a:p>
            <a:fld id="{F3D98AB0-2178-438C-90ED-3935973B34A7}" type="slidenum">
              <a:rPr lang="en-US" smtClean="0"/>
              <a:t>16</a:t>
            </a:fld>
            <a:endParaRPr lang="en-US" dirty="0"/>
          </a:p>
        </p:txBody>
      </p:sp>
    </p:spTree>
    <p:extLst>
      <p:ext uri="{BB962C8B-B14F-4D97-AF65-F5344CB8AC3E}">
        <p14:creationId xmlns:p14="http://schemas.microsoft.com/office/powerpoint/2010/main" val="330277201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1200" dirty="0"/>
          </a:p>
        </p:txBody>
      </p:sp>
      <p:sp>
        <p:nvSpPr>
          <p:cNvPr id="4" name="Slide Number Placeholder 3"/>
          <p:cNvSpPr>
            <a:spLocks noGrp="1"/>
          </p:cNvSpPr>
          <p:nvPr>
            <p:ph type="sldNum" sz="quarter" idx="10"/>
          </p:nvPr>
        </p:nvSpPr>
        <p:spPr/>
        <p:txBody>
          <a:bodyPr/>
          <a:lstStyle/>
          <a:p>
            <a:pPr marL="0" marR="0" lvl="0" indent="0" algn="r" defTabSz="457143" rtl="0" eaLnBrk="1" fontAlgn="auto" latinLnBrk="0" hangingPunct="1">
              <a:lnSpc>
                <a:spcPct val="100000"/>
              </a:lnSpc>
              <a:spcBef>
                <a:spcPts val="0"/>
              </a:spcBef>
              <a:spcAft>
                <a:spcPts val="0"/>
              </a:spcAft>
              <a:buClrTx/>
              <a:buSzTx/>
              <a:buFontTx/>
              <a:buNone/>
              <a:tabLst/>
              <a:defRPr/>
            </a:pPr>
            <a:fld id="{D1E07525-29A9-2541-A64C-B6CB6910C301}"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143"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69519512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F3D98AB0-2178-438C-90ED-3935973B34A7}" type="slidenum">
              <a:rPr lang="en-US" smtClean="0"/>
              <a:t>18</a:t>
            </a:fld>
            <a:endParaRPr lang="en-US" dirty="0"/>
          </a:p>
        </p:txBody>
      </p:sp>
    </p:spTree>
    <p:extLst>
      <p:ext uri="{BB962C8B-B14F-4D97-AF65-F5344CB8AC3E}">
        <p14:creationId xmlns:p14="http://schemas.microsoft.com/office/powerpoint/2010/main" val="269633677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i="1" dirty="0"/>
              <a:t>DoR, duration of response; NSCLC, non-small-cell lung cancer; PD, progressive disease; SD, stable disease; WT, wild type.</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i="1"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1" i="0" dirty="0"/>
          </a:p>
          <a:p>
            <a:endParaRPr lang="en-US" sz="120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5BBD3E-FCAB-40B2-B7F0-68FD419862E8}"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3942830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t>CNS, central nervous system; NSCLC, non-small-cell lung cancer.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8B6C2E-FE82-4A8E-80C6-3FC4046DD38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402657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t>DoR, duration of response; f/u, follow-up; HRQoL, health-related quality of life; IO, immunotherapy; mets, metastases; NSCLC, non-small-cell lung cancer; PD, progressive disease; tx, treatment.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8B6C2E-FE82-4A8E-80C6-3FC4046DD38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endParaRPr>
          </a:p>
        </p:txBody>
      </p:sp>
    </p:spTree>
    <p:extLst>
      <p:ext uri="{BB962C8B-B14F-4D97-AF65-F5344CB8AC3E}">
        <p14:creationId xmlns:p14="http://schemas.microsoft.com/office/powerpoint/2010/main" val="4102266930"/>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1" dirty="0"/>
              <a:t>IRC, independent review committee; PD, progressive disease; SD, stable disease.</a:t>
            </a:r>
          </a:p>
          <a:p>
            <a:endParaRPr lang="en-US" sz="1200" b="1" i="0" dirty="0"/>
          </a:p>
          <a:p>
            <a:endParaRPr lang="en-US" sz="1200" i="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5BBD3E-FCAB-40B2-B7F0-68FD419862E8}"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24698579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i="1" dirty="0"/>
              <a:t>IRC, Independent Review Committee.</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i="1"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5BBD3E-FCAB-40B2-B7F0-68FD419862E8}"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6467614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t>DCR, disease control rate; DoR, duration of response; IRC, independent review committee; NE, not estimable.</a:t>
            </a:r>
          </a:p>
        </p:txBody>
      </p:sp>
      <p:sp>
        <p:nvSpPr>
          <p:cNvPr id="4" name="Slide Number Placeholder 3"/>
          <p:cNvSpPr>
            <a:spLocks noGrp="1"/>
          </p:cNvSpPr>
          <p:nvPr>
            <p:ph type="sldNum" sz="quarter" idx="5"/>
          </p:nvPr>
        </p:nvSpPr>
        <p:spPr/>
        <p:txBody>
          <a:bodyPr/>
          <a:lstStyle/>
          <a:p>
            <a:pPr marL="0" marR="0" lvl="0" indent="0" algn="r" defTabSz="457143" rtl="0" eaLnBrk="1" fontAlgn="auto" latinLnBrk="0" hangingPunct="1">
              <a:lnSpc>
                <a:spcPct val="100000"/>
              </a:lnSpc>
              <a:spcBef>
                <a:spcPts val="0"/>
              </a:spcBef>
              <a:spcAft>
                <a:spcPts val="0"/>
              </a:spcAft>
              <a:buClrTx/>
              <a:buSzTx/>
              <a:buFontTx/>
              <a:buNone/>
              <a:tabLst/>
              <a:defRPr/>
            </a:pPr>
            <a:fld id="{F3D98AB0-2178-438C-90ED-3935973B34A7}"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143"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3834550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609493" rtl="0" eaLnBrk="1" fontAlgn="auto" latinLnBrk="0" hangingPunct="1">
              <a:lnSpc>
                <a:spcPct val="100000"/>
              </a:lnSpc>
              <a:spcBef>
                <a:spcPts val="0"/>
              </a:spcBef>
              <a:spcAft>
                <a:spcPts val="0"/>
              </a:spcAft>
              <a:buClrTx/>
              <a:buSzTx/>
              <a:buFontTx/>
              <a:buNone/>
              <a:tabLst/>
              <a:defRPr/>
            </a:pPr>
            <a:r>
              <a:rPr lang="en-US" sz="1200" b="0" i="1" dirty="0">
                <a:cs typeface="Arial" panose="020B0604020202020204" pitchFamily="34" charset="0"/>
              </a:rPr>
              <a:t>AE, adverse event; ALT, alanine aminotransferase; AST, aspartate aminotransferase; d/c, discontinued; EORTC QLQ-30, European Organization for Research and Treatment of Cancer Quality of Life Questionnaire Lung Cancer Modules 30; EQ-5D-5L, </a:t>
            </a:r>
            <a:r>
              <a:rPr lang="fr-FR" sz="1200" b="0" i="1" dirty="0">
                <a:cs typeface="Arial" panose="020B0604020202020204" pitchFamily="34" charset="0"/>
              </a:rPr>
              <a:t>EuroQol Group 5-Dimension 5-Level questionnaire</a:t>
            </a:r>
            <a:r>
              <a:rPr lang="en-US" sz="1200" b="0" i="1" dirty="0">
                <a:cs typeface="Arial" panose="020B0604020202020204" pitchFamily="34" charset="0"/>
              </a:rPr>
              <a:t>; ILD, interstitial lung disease; IO, immunotherapy; QoL, quality of life; TRAE, treatment-related adverse event.</a:t>
            </a:r>
          </a:p>
        </p:txBody>
      </p:sp>
      <p:sp>
        <p:nvSpPr>
          <p:cNvPr id="4" name="Slide Number Placeholder 3"/>
          <p:cNvSpPr>
            <a:spLocks noGrp="1"/>
          </p:cNvSpPr>
          <p:nvPr>
            <p:ph type="sldNum" sz="quarter" idx="10"/>
          </p:nvPr>
        </p:nvSpPr>
        <p:spPr/>
        <p:txBody>
          <a:bodyPr/>
          <a:lstStyle/>
          <a:p>
            <a:pPr marL="0" marR="0" lvl="0" indent="0" algn="r" defTabSz="609493" rtl="0" eaLnBrk="1" fontAlgn="auto" latinLnBrk="0" hangingPunct="1">
              <a:lnSpc>
                <a:spcPct val="100000"/>
              </a:lnSpc>
              <a:spcBef>
                <a:spcPts val="0"/>
              </a:spcBef>
              <a:spcAft>
                <a:spcPts val="0"/>
              </a:spcAft>
              <a:buClrTx/>
              <a:buSzTx/>
              <a:buFontTx/>
              <a:buNone/>
              <a:tabLst/>
              <a:defRPr/>
            </a:pPr>
            <a:fld id="{A106E77A-D234-EB43-88F7-F531D124F96F}" type="slidenum">
              <a:rPr kumimoji="0" lang="en-US" sz="1200" b="0" i="0" u="none" strike="noStrike" kern="1200" cap="none" spc="0" normalizeH="0" baseline="0" noProof="0" smtClean="0">
                <a:ln>
                  <a:noFill/>
                </a:ln>
                <a:solidFill>
                  <a:prstClr val="black"/>
                </a:solidFill>
                <a:effectLst/>
                <a:uLnTx/>
                <a:uFillTx/>
                <a:latin typeface="Calibri"/>
                <a:ea typeface="+mn-ea"/>
                <a:cs typeface="Arial" panose="020B0604020202020204" pitchFamily="34" charset="0"/>
                <a:sym typeface="Arial"/>
              </a:rPr>
              <a:pPr marL="0" marR="0" lvl="0" indent="0" algn="r" defTabSz="609493"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a:ea typeface="+mn-ea"/>
              <a:cs typeface="Arial" panose="020B0604020202020204" pitchFamily="34" charset="0"/>
              <a:sym typeface="Arial"/>
            </a:endParaRPr>
          </a:p>
        </p:txBody>
      </p:sp>
    </p:spTree>
    <p:extLst>
      <p:ext uri="{BB962C8B-B14F-4D97-AF65-F5344CB8AC3E}">
        <p14:creationId xmlns:p14="http://schemas.microsoft.com/office/powerpoint/2010/main" val="267185486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NSCLC, non-small-cell lung cancer.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5BBD3E-FCAB-40B2-B7F0-68FD419862E8}"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74157089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t>CNS, central nervous system; NSCLC, non-small-cell lung cancer.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8B6C2E-FE82-4A8E-80C6-3FC4046DD38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402657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t>BICR, blinded independent central review; DoR, duration of response; ECOG, Eastern Cooperative Oncology Group; mets, metastases; GCN, gene copy number; NSCLC, non-small-cell lung cancer; PD, progressive disease; PS, performance status.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7FFF08-A286-49EA-8F3D-AAF0AF408542}"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0704940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t>BICR, blinded independent central review; DCR, disease control rate; PD, progressive disease; RECIST, Response Evaluation Criteria in Solid Tumors; SD, stable disease.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7FFF08-A286-49EA-8F3D-AAF0AF408542}"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8465872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i="1" dirty="0"/>
              <a:t>BICR, blinded independent central review; DCR, disease control rate; PD, progressive disease; RECIST, Response Evaluation Criteria in Solid Tumors; SD, stable disease.</a:t>
            </a:r>
          </a:p>
          <a:p>
            <a:endParaRPr lang="en-US" sz="1200" b="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7FFF08-A286-49EA-8F3D-AAF0AF408542}"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4216484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t>1L, first line; 2/3L, second line/third line; BICR, blinded independent central review.</a:t>
            </a:r>
            <a:endParaRPr lang="en-US" sz="1200" b="1" dirty="0"/>
          </a:p>
          <a:p>
            <a:endParaRPr lang="en-US" sz="1200" b="1" dirty="0"/>
          </a:p>
          <a:p>
            <a:endParaRPr lang="en-US" sz="1200" b="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7FFF08-A286-49EA-8F3D-AAF0AF408542}"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9404837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t>1L, first line; 2/3L, second line/third line; BICR, blinded independent central review; DoR, duration of response.</a:t>
            </a:r>
          </a:p>
          <a:p>
            <a:endParaRPr lang="en-US" sz="1200" b="1" i="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7FFF08-A286-49EA-8F3D-AAF0AF408542}"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5781936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t>BL, baseline; IRC, independent review committee; mets, metastases; NSCLC, non-small-cell lung cancer; PD, progressive disease.</a:t>
            </a:r>
          </a:p>
        </p:txBody>
      </p:sp>
      <p:sp>
        <p:nvSpPr>
          <p:cNvPr id="4" name="Slide Number Placeholder 3"/>
          <p:cNvSpPr>
            <a:spLocks noGrp="1"/>
          </p:cNvSpPr>
          <p:nvPr>
            <p:ph type="sldNum" sz="quarter" idx="5"/>
          </p:nvPr>
        </p:nvSpPr>
        <p:spPr/>
        <p:txBody>
          <a:bodyPr/>
          <a:lstStyle/>
          <a:p>
            <a:pPr marL="0" marR="0" lvl="0" indent="0" algn="r" defTabSz="342866" rtl="0" eaLnBrk="1" fontAlgn="auto" latinLnBrk="0" hangingPunct="1">
              <a:lnSpc>
                <a:spcPct val="100000"/>
              </a:lnSpc>
              <a:spcBef>
                <a:spcPts val="0"/>
              </a:spcBef>
              <a:spcAft>
                <a:spcPts val="0"/>
              </a:spcAft>
              <a:buClrTx/>
              <a:buSzTx/>
              <a:buFontTx/>
              <a:buNone/>
              <a:tabLst/>
              <a:defRPr/>
            </a:pPr>
            <a:fld id="{F3D98AB0-2178-438C-90ED-3935973B34A7}"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342866"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96519774"/>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t>AE, adverse event; NSCLC, non-small-cell lung cancer; TRAE, treatment-related adverse event.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7FFF08-A286-49EA-8F3D-AAF0AF408542}"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4746374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t>AE, adverse event; </a:t>
            </a:r>
            <a:r>
              <a:rPr lang="en-US" sz="1200" b="0" i="1" dirty="0">
                <a:cs typeface="Arial" panose="020B0604020202020204" pitchFamily="34" charset="0"/>
              </a:rPr>
              <a:t>ILD, interstitial lung disease; </a:t>
            </a:r>
            <a:r>
              <a:rPr lang="en-US" sz="1200" i="1" dirty="0"/>
              <a:t>LFT, liver function test; NSCLC, non-small-cell lung cancer.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7FFF08-A286-49EA-8F3D-AAF0AF408542}"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133349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t>AE, adverse event; AST/ALT, aspartate aminotransferase/alanine aminotransferase; d/c, discontinuation; DCR, disease control rate; DoR, duration of response; IRC, independent review committee; NR, not reached; NSCLC, non-small-cell lung cancer; PSC, pulmonary sarcomatoid carcinoma; TRAE, treatment-related adverse event; wt, weight.</a:t>
            </a:r>
          </a:p>
        </p:txBody>
      </p:sp>
      <p:sp>
        <p:nvSpPr>
          <p:cNvPr id="4" name="Slide Number Placeholder 3"/>
          <p:cNvSpPr>
            <a:spLocks noGrp="1"/>
          </p:cNvSpPr>
          <p:nvPr>
            <p:ph type="sldNum" sz="quarter" idx="5"/>
          </p:nvPr>
        </p:nvSpPr>
        <p:spPr/>
        <p:txBody>
          <a:bodyPr/>
          <a:lstStyle/>
          <a:p>
            <a:pPr marL="0" marR="0" lvl="0" indent="0" algn="r" defTabSz="457143" rtl="0" eaLnBrk="1" fontAlgn="auto" latinLnBrk="0" hangingPunct="1">
              <a:lnSpc>
                <a:spcPct val="100000"/>
              </a:lnSpc>
              <a:spcBef>
                <a:spcPts val="0"/>
              </a:spcBef>
              <a:spcAft>
                <a:spcPts val="0"/>
              </a:spcAft>
              <a:buClrTx/>
              <a:buSzTx/>
              <a:buFontTx/>
              <a:buNone/>
              <a:tabLst/>
              <a:defRPr/>
            </a:pPr>
            <a:fld id="{F3D98AB0-2178-438C-90ED-3935973B34A7}"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143"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61705216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t>DoR, duration of response; IRC, independent review committee; NSCLC, non-small-cell lung cancer.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7FFF08-A286-49EA-8F3D-AAF0AF408542}"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62792264"/>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t>CNS, central nervous system.</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7FFF08-A286-49EA-8F3D-AAF0AF408542}"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8081964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t>ENU, N-ethyl-N-nitrosurea; NSCLC, non-small-cell lung cancer.</a:t>
            </a:r>
            <a:endParaRPr lang="en-US" sz="1200" i="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7FFF08-A286-49EA-8F3D-AAF0AF408542}"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9739678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t>Amp, amplification; Mut, mutation; NSCLC, non-small cell lung cancer.</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41</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208329553"/>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t>DoR, duration of response; NSCLC, non-small-cell lung cancer.</a:t>
            </a:r>
            <a:endParaRPr lang="en-US" sz="120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7FFF08-A286-49EA-8F3D-AAF0AF408542}"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8051104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t>BL, baseline; NGS, next-generation sequencing; NSCLC, non-small-cell lung cancer.</a:t>
            </a:r>
            <a:endParaRPr lang="en-US" sz="120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7FFF08-A286-49EA-8F3D-AAF0AF408542}"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5101715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i="1" dirty="0"/>
              <a:t>Adeno, adenocarcinoma; Atezo, atezolizumab; Durva, durvalumab; IO, immunotherapy; Ipi, ipilimumab; Nivo, nivolumab; PD, progressive disease; Pembro, pembrolizumab; Sarc, sarcomatoid; SD, stable disease; Squam, squamous; TMB, tumor mutational burden.</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77FFF08-A286-49EA-8F3D-AAF0AF408542}"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75170894"/>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i="1" dirty="0">
                <a:solidFill>
                  <a:prstClr val="black"/>
                </a:solidFill>
                <a:latin typeface="Calibri" panose="020F0502020204030204" pitchFamily="34" charset="0"/>
                <a:cs typeface="Calibri" panose="020F0502020204030204" pitchFamily="34" charset="0"/>
              </a:rPr>
              <a:t>ADCC, antibody-dependent cellular cytotoxicity; MoA, mechanisms of action; NK, natural killer; NSCLC, non-small cell lung cancer.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5BBD3E-FCAB-40B2-B7F0-68FD419862E8}"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143138417"/>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7">
            <a:extLst>
              <a:ext uri="{FF2B5EF4-FFF2-40B4-BE49-F238E27FC236}">
                <a16:creationId xmlns:a16="http://schemas.microsoft.com/office/drawing/2014/main" id="{F534A179-E39B-41F6-A134-70AD6437456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2293E11-97E1-4AFF-B992-260501D5E438}" type="slidenum">
              <a:rPr lang="en-US" altLang="en-US" smtClean="0"/>
              <a:pPr>
                <a:spcBef>
                  <a:spcPct val="0"/>
                </a:spcBef>
              </a:pPr>
              <a:t>46</a:t>
            </a:fld>
            <a:endParaRPr lang="en-US" altLang="en-US" dirty="0"/>
          </a:p>
        </p:txBody>
      </p:sp>
      <p:sp>
        <p:nvSpPr>
          <p:cNvPr id="63491" name="Rectangle 2">
            <a:extLst>
              <a:ext uri="{FF2B5EF4-FFF2-40B4-BE49-F238E27FC236}">
                <a16:creationId xmlns:a16="http://schemas.microsoft.com/office/drawing/2014/main" id="{3671BDAA-FAED-47D2-81E5-5DBE3E10D80F}"/>
              </a:ext>
            </a:extLst>
          </p:cNvPr>
          <p:cNvSpPr>
            <a:spLocks noGrp="1" noRot="1" noChangeAspect="1" noChangeArrowheads="1" noTextEdit="1"/>
          </p:cNvSpPr>
          <p:nvPr>
            <p:ph type="sldImg"/>
          </p:nvPr>
        </p:nvSpPr>
        <p:spPr>
          <a:xfrm>
            <a:off x="458788" y="720725"/>
            <a:ext cx="6400800" cy="3600450"/>
          </a:xfrm>
          <a:ln/>
        </p:spPr>
      </p:sp>
      <p:sp>
        <p:nvSpPr>
          <p:cNvPr id="63492" name="Rectangle 3">
            <a:extLst>
              <a:ext uri="{FF2B5EF4-FFF2-40B4-BE49-F238E27FC236}">
                <a16:creationId xmlns:a16="http://schemas.microsoft.com/office/drawing/2014/main" id="{6D7C1693-38A2-462F-B2C4-8F8BC625054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GB" altLang="en-US" dirty="0">
              <a:latin typeface="Arial" panose="020B0604020202020204" pitchFamily="34" charset="0"/>
            </a:endParaRPr>
          </a:p>
        </p:txBody>
      </p:sp>
    </p:spTree>
    <p:extLst>
      <p:ext uri="{BB962C8B-B14F-4D97-AF65-F5344CB8AC3E}">
        <p14:creationId xmlns:p14="http://schemas.microsoft.com/office/powerpoint/2010/main" val="3991349197"/>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5.gif"/><Relationship Id="rId2" Type="http://schemas.openxmlformats.org/officeDocument/2006/relationships/image" Target="../media/image1.jpeg"/><Relationship Id="rId1" Type="http://schemas.openxmlformats.org/officeDocument/2006/relationships/slideMaster" Target="../slideMasters/slideMaster2.xml"/><Relationship Id="rId4" Type="http://schemas.openxmlformats.org/officeDocument/2006/relationships/image" Target="../media/image6.jp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jpg"/><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jpg"/><Relationship Id="rId1" Type="http://schemas.openxmlformats.org/officeDocument/2006/relationships/slideMaster" Target="../slideMasters/slideMaster3.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jpg"/><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5.gif"/><Relationship Id="rId2" Type="http://schemas.openxmlformats.org/officeDocument/2006/relationships/image" Target="../media/image1.jpeg"/><Relationship Id="rId1" Type="http://schemas.openxmlformats.org/officeDocument/2006/relationships/slideMaster" Target="../slideMasters/slideMaster4.xml"/><Relationship Id="rId4" Type="http://schemas.openxmlformats.org/officeDocument/2006/relationships/image" Target="../media/image6.jp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4.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jpg"/><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jpg"/><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3" Type="http://schemas.openxmlformats.org/officeDocument/2006/relationships/image" Target="../media/image5.gif"/><Relationship Id="rId2" Type="http://schemas.openxmlformats.org/officeDocument/2006/relationships/image" Target="../media/image1.jpeg"/><Relationship Id="rId1" Type="http://schemas.openxmlformats.org/officeDocument/2006/relationships/slideMaster" Target="../slideMasters/slideMaster6.xml"/><Relationship Id="rId4" Type="http://schemas.openxmlformats.org/officeDocument/2006/relationships/image" Target="../media/image6.jpg"/></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jpg"/><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3" Type="http://schemas.openxmlformats.org/officeDocument/2006/relationships/image" Target="../media/image5.gif"/><Relationship Id="rId2" Type="http://schemas.openxmlformats.org/officeDocument/2006/relationships/image" Target="../media/image1.jpeg"/><Relationship Id="rId1" Type="http://schemas.openxmlformats.org/officeDocument/2006/relationships/slideMaster" Target="../slideMasters/slideMaster7.xml"/><Relationship Id="rId4" Type="http://schemas.openxmlformats.org/officeDocument/2006/relationships/image" Target="../media/image6.jpg"/></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jpg"/><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7.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9.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image" Target="../media/image1.jpeg"/><Relationship Id="rId1" Type="http://schemas.openxmlformats.org/officeDocument/2006/relationships/slideMaster" Target="../slideMasters/slideMaster8.xml"/><Relationship Id="rId4" Type="http://schemas.openxmlformats.org/officeDocument/2006/relationships/image" Target="../media/image5.gif"/></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8.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jpg"/><Relationship Id="rId1" Type="http://schemas.openxmlformats.org/officeDocument/2006/relationships/slideMaster" Target="../slideMasters/slideMaster8.xml"/></Relationships>
</file>

<file path=ppt/slideLayouts/_rels/slideLayout87.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image" Target="../media/image1.jpeg"/><Relationship Id="rId1" Type="http://schemas.openxmlformats.org/officeDocument/2006/relationships/slideMaster" Target="../slideMasters/slideMaster9.xml"/><Relationship Id="rId4" Type="http://schemas.openxmlformats.org/officeDocument/2006/relationships/image" Target="../media/image5.gif"/></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9.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4.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jpg"/><Relationship Id="rId1" Type="http://schemas.openxmlformats.org/officeDocument/2006/relationships/slideMaster" Target="../slideMasters/slideMaster9.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p:cSld name="Title Slide">
    <p:spTree>
      <p:nvGrpSpPr>
        <p:cNvPr id="1" name=""/>
        <p:cNvGrpSpPr/>
        <p:nvPr/>
      </p:nvGrpSpPr>
      <p:grpSpPr>
        <a:xfrm>
          <a:off x="0" y="0"/>
          <a:ext cx="0" cy="0"/>
          <a:chOff x="0" y="0"/>
          <a:chExt cx="0" cy="0"/>
        </a:xfrm>
      </p:grpSpPr>
      <p:pic>
        <p:nvPicPr>
          <p:cNvPr id="22" name="Picture 21">
            <a:extLst>
              <a:ext uri="{FF2B5EF4-FFF2-40B4-BE49-F238E27FC236}">
                <a16:creationId xmlns:a16="http://schemas.microsoft.com/office/drawing/2014/main" id="{3811F168-5851-4164-A476-942919F07F41}"/>
              </a:ext>
            </a:extLst>
          </p:cNvPr>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6113463" y="3662363"/>
            <a:ext cx="6078537" cy="320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54"/>
          <p:cNvSpPr>
            <a:spLocks noGrp="1" noChangeArrowheads="1"/>
          </p:cNvSpPr>
          <p:nvPr>
            <p:ph type="subTitle" idx="1"/>
          </p:nvPr>
        </p:nvSpPr>
        <p:spPr>
          <a:xfrm>
            <a:off x="609600" y="4041652"/>
            <a:ext cx="5181600" cy="1120775"/>
          </a:xfrm>
        </p:spPr>
        <p:txBody>
          <a:bodyPr/>
          <a:lstStyle>
            <a:lvl1pPr marL="0" indent="0">
              <a:lnSpc>
                <a:spcPct val="100000"/>
              </a:lnSpc>
              <a:buFont typeface="Wingdings" pitchFamily="2" charset="2"/>
              <a:buNone/>
              <a:defRPr sz="1999" b="1">
                <a:solidFill>
                  <a:schemeClr val="bg2"/>
                </a:solidFill>
              </a:defRPr>
            </a:lvl1pPr>
          </a:lstStyle>
          <a:p>
            <a:r>
              <a:rPr lang="en-US"/>
              <a:t>Click to edit Master subtitle style</a:t>
            </a:r>
            <a:endParaRPr lang="en-US" dirty="0"/>
          </a:p>
        </p:txBody>
      </p:sp>
      <p:sp>
        <p:nvSpPr>
          <p:cNvPr id="8" name="Rectangle 7">
            <a:extLst>
              <a:ext uri="{FF2B5EF4-FFF2-40B4-BE49-F238E27FC236}">
                <a16:creationId xmlns:a16="http://schemas.microsoft.com/office/drawing/2014/main" id="{02294B36-D511-4E23-A768-EAFA149B5CC7}"/>
              </a:ext>
            </a:extLst>
          </p:cNvPr>
          <p:cNvSpPr/>
          <p:nvPr/>
        </p:nvSpPr>
        <p:spPr>
          <a:xfrm>
            <a:off x="2"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799" dirty="0"/>
          </a:p>
        </p:txBody>
      </p:sp>
      <p:cxnSp>
        <p:nvCxnSpPr>
          <p:cNvPr id="9" name="Straight Connector 8">
            <a:extLst>
              <a:ext uri="{FF2B5EF4-FFF2-40B4-BE49-F238E27FC236}">
                <a16:creationId xmlns:a16="http://schemas.microsoft.com/office/drawing/2014/main" id="{A5B42F6D-719A-45C6-BB57-84887368226C}"/>
              </a:ext>
            </a:extLst>
          </p:cNvPr>
          <p:cNvCxnSpPr/>
          <p:nvPr/>
        </p:nvCxnSpPr>
        <p:spPr bwMode="auto">
          <a:xfrm>
            <a:off x="-14290"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cxnSp>
        <p:nvCxnSpPr>
          <p:cNvPr id="12" name="Straight Connector 11">
            <a:extLst>
              <a:ext uri="{FF2B5EF4-FFF2-40B4-BE49-F238E27FC236}">
                <a16:creationId xmlns:a16="http://schemas.microsoft.com/office/drawing/2014/main" id="{9ACD6CB8-625C-44F5-9B90-77A60BCC4A2E}"/>
              </a:ext>
            </a:extLst>
          </p:cNvPr>
          <p:cNvCxnSpPr/>
          <p:nvPr/>
        </p:nvCxnSpPr>
        <p:spPr bwMode="auto">
          <a:xfrm>
            <a:off x="-14290"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3" name="Rectangle 55">
            <a:extLst>
              <a:ext uri="{FF2B5EF4-FFF2-40B4-BE49-F238E27FC236}">
                <a16:creationId xmlns:a16="http://schemas.microsoft.com/office/drawing/2014/main" id="{078B106A-3121-420B-B2D9-854FF204BD0F}"/>
              </a:ext>
            </a:extLst>
          </p:cNvPr>
          <p:cNvSpPr>
            <a:spLocks noGrp="1" noChangeArrowheads="1"/>
          </p:cNvSpPr>
          <p:nvPr>
            <p:ph type="ctrTitle"/>
          </p:nvPr>
        </p:nvSpPr>
        <p:spPr bwMode="invGray">
          <a:xfrm>
            <a:off x="609601" y="1600200"/>
            <a:ext cx="11264901" cy="2057400"/>
          </a:xfrm>
          <a:prstGeom prst="rect">
            <a:avLst/>
          </a:prstGeom>
        </p:spPr>
        <p:txBody>
          <a:bodyPr/>
          <a:lstStyle>
            <a:lvl1pPr>
              <a:defRPr sz="3899">
                <a:solidFill>
                  <a:srgbClr val="455560"/>
                </a:solidFill>
              </a:defRPr>
            </a:lvl1pPr>
          </a:lstStyle>
          <a:p>
            <a:r>
              <a:rPr lang="en-US"/>
              <a:t>Click to edit Master title style</a:t>
            </a:r>
            <a:endParaRPr lang="en-US" dirty="0"/>
          </a:p>
        </p:txBody>
      </p:sp>
      <p:sp>
        <p:nvSpPr>
          <p:cNvPr id="14" name="Rectangle 13">
            <a:extLst>
              <a:ext uri="{FF2B5EF4-FFF2-40B4-BE49-F238E27FC236}">
                <a16:creationId xmlns:a16="http://schemas.microsoft.com/office/drawing/2014/main" id="{C6C33664-ACD6-44A3-95A5-32325CBC9685}"/>
              </a:ext>
            </a:extLst>
          </p:cNvPr>
          <p:cNvSpPr/>
          <p:nvPr userDrawn="1"/>
        </p:nvSpPr>
        <p:spPr>
          <a:xfrm>
            <a:off x="2"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799" dirty="0"/>
          </a:p>
        </p:txBody>
      </p:sp>
      <p:cxnSp>
        <p:nvCxnSpPr>
          <p:cNvPr id="15" name="Straight Connector 14">
            <a:extLst>
              <a:ext uri="{FF2B5EF4-FFF2-40B4-BE49-F238E27FC236}">
                <a16:creationId xmlns:a16="http://schemas.microsoft.com/office/drawing/2014/main" id="{5EECCBFD-9ED3-4167-961B-65218739F1A5}"/>
              </a:ext>
            </a:extLst>
          </p:cNvPr>
          <p:cNvCxnSpPr/>
          <p:nvPr userDrawn="1"/>
        </p:nvCxnSpPr>
        <p:spPr bwMode="auto">
          <a:xfrm>
            <a:off x="-14290"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cxnSp>
        <p:nvCxnSpPr>
          <p:cNvPr id="19" name="Straight Connector 18">
            <a:extLst>
              <a:ext uri="{FF2B5EF4-FFF2-40B4-BE49-F238E27FC236}">
                <a16:creationId xmlns:a16="http://schemas.microsoft.com/office/drawing/2014/main" id="{F95A2832-7EB2-44CE-B43D-FCA9D107E325}"/>
              </a:ext>
            </a:extLst>
          </p:cNvPr>
          <p:cNvCxnSpPr/>
          <p:nvPr userDrawn="1"/>
        </p:nvCxnSpPr>
        <p:spPr bwMode="auto">
          <a:xfrm>
            <a:off x="-14290"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2" name="Picture 1">
            <a:extLst>
              <a:ext uri="{FF2B5EF4-FFF2-40B4-BE49-F238E27FC236}">
                <a16:creationId xmlns:a16="http://schemas.microsoft.com/office/drawing/2014/main" id="{D82AB27A-8117-4CC2-B0D8-FAE0696311D4}"/>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bwMode="auto">
          <a:xfrm>
            <a:off x="9053513" y="328761"/>
            <a:ext cx="2673350" cy="945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63913918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9"/>
            <a:ext cx="10872444" cy="1103313"/>
          </a:xfrm>
          <a:prstGeom prst="rect">
            <a:avLst/>
          </a:prstGeom>
        </p:spPr>
        <p:txBody>
          <a:bodyPr/>
          <a:lstStyle>
            <a:lvl1pPr>
              <a:defRPr/>
            </a:lvl1pPr>
          </a:lstStyle>
          <a:p>
            <a:r>
              <a:rPr lang="en-US"/>
              <a:t>Click to edit Master title style</a:t>
            </a:r>
            <a:endParaRPr lang="en-US" dirty="0"/>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94202202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Transition Slide">
    <p:spTree>
      <p:nvGrpSpPr>
        <p:cNvPr id="1" name=""/>
        <p:cNvGrpSpPr/>
        <p:nvPr/>
      </p:nvGrpSpPr>
      <p:grpSpPr>
        <a:xfrm>
          <a:off x="0" y="0"/>
          <a:ext cx="0" cy="0"/>
          <a:chOff x="0" y="0"/>
          <a:chExt cx="0" cy="0"/>
        </a:xfrm>
      </p:grpSpPr>
      <p:sp>
        <p:nvSpPr>
          <p:cNvPr id="5" name="Title 1"/>
          <p:cNvSpPr>
            <a:spLocks noGrp="1"/>
          </p:cNvSpPr>
          <p:nvPr>
            <p:ph type="title"/>
          </p:nvPr>
        </p:nvSpPr>
        <p:spPr>
          <a:xfrm>
            <a:off x="514353" y="330201"/>
            <a:ext cx="11244149" cy="5250792"/>
          </a:xfrm>
          <a:prstGeom prst="rect">
            <a:avLst/>
          </a:prstGeom>
        </p:spPr>
        <p:txBody>
          <a:bodyPr anchorCtr="1"/>
          <a:lstStyle>
            <a:lvl1pPr algn="ctr">
              <a:defRPr sz="3999" b="1" cap="none">
                <a:solidFill>
                  <a:schemeClr val="bg2"/>
                </a:solidFill>
              </a:defRPr>
            </a:lvl1pPr>
          </a:lstStyle>
          <a:p>
            <a:r>
              <a:rPr lang="en-US"/>
              <a:t>Click to edit Master title style</a:t>
            </a:r>
            <a:endParaRPr lang="en-US" dirty="0"/>
          </a:p>
        </p:txBody>
      </p:sp>
      <p:sp>
        <p:nvSpPr>
          <p:cNvPr id="4" name="Rectangle 3">
            <a:extLst>
              <a:ext uri="{FF2B5EF4-FFF2-40B4-BE49-F238E27FC236}">
                <a16:creationId xmlns:a16="http://schemas.microsoft.com/office/drawing/2014/main" id="{CF8F8BDA-1A03-445B-A76B-525DE8317C18}"/>
              </a:ext>
            </a:extLst>
          </p:cNvPr>
          <p:cNvSpPr/>
          <p:nvPr userDrawn="1"/>
        </p:nvSpPr>
        <p:spPr>
          <a:xfrm>
            <a:off x="2"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799" dirty="0"/>
          </a:p>
        </p:txBody>
      </p:sp>
      <p:pic>
        <p:nvPicPr>
          <p:cNvPr id="9" name="Picture 8">
            <a:extLst>
              <a:ext uri="{FF2B5EF4-FFF2-40B4-BE49-F238E27FC236}">
                <a16:creationId xmlns:a16="http://schemas.microsoft.com/office/drawing/2014/main" id="{49293BAA-8C62-4F73-8124-D4D6BEBF884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364581" y="5345430"/>
            <a:ext cx="3827419" cy="1247410"/>
          </a:xfrm>
          <a:prstGeom prst="rect">
            <a:avLst/>
          </a:prstGeom>
        </p:spPr>
      </p:pic>
      <p:cxnSp>
        <p:nvCxnSpPr>
          <p:cNvPr id="10" name="Straight Connector 9">
            <a:extLst>
              <a:ext uri="{FF2B5EF4-FFF2-40B4-BE49-F238E27FC236}">
                <a16:creationId xmlns:a16="http://schemas.microsoft.com/office/drawing/2014/main" id="{F7E97A50-08EF-437E-A636-931428B27154}"/>
              </a:ext>
            </a:extLst>
          </p:cNvPr>
          <p:cNvCxnSpPr/>
          <p:nvPr userDrawn="1"/>
        </p:nvCxnSpPr>
        <p:spPr>
          <a:xfrm>
            <a:off x="2" y="6589713"/>
            <a:ext cx="12192000" cy="0"/>
          </a:xfrm>
          <a:prstGeom prst="line">
            <a:avLst/>
          </a:prstGeom>
          <a:ln w="19050">
            <a:solidFill>
              <a:srgbClr val="7F3F9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8171766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60" y="238129"/>
            <a:ext cx="10872445" cy="1103313"/>
          </a:xfrm>
          <a:prstGeom prst="rect">
            <a:avLst/>
          </a:prstGeom>
        </p:spPr>
        <p:txBody>
          <a:bodyPr/>
          <a:lstStyle/>
          <a:p>
            <a:r>
              <a:rPr lang="en-US"/>
              <a:t>Click to edit Master title style</a:t>
            </a:r>
            <a:endParaRPr lang="en-US" dirty="0"/>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799"/>
            </a:lvl1pPr>
            <a:lvl2pPr>
              <a:defRPr sz="2599"/>
            </a:lvl2pPr>
            <a:lvl3pPr>
              <a:defRPr sz="2399"/>
            </a:lvl3pPr>
            <a:lvl4pPr>
              <a:defRPr sz="2199"/>
            </a:lvl4pPr>
            <a:lvl5pPr>
              <a:defRPr sz="1999"/>
            </a:lvl5pPr>
            <a:lvl6pPr>
              <a:defRPr sz="1799"/>
            </a:lvl6pPr>
            <a:lvl7pPr>
              <a:defRPr sz="1799"/>
            </a:lvl7pPr>
            <a:lvl8pPr>
              <a:defRPr sz="1799"/>
            </a:lvl8pPr>
            <a:lvl9pPr>
              <a:defRPr sz="1799"/>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799"/>
            </a:lvl1pPr>
            <a:lvl2pPr>
              <a:defRPr sz="2599"/>
            </a:lvl2pPr>
            <a:lvl3pPr>
              <a:defRPr sz="2399"/>
            </a:lvl3pPr>
            <a:lvl4pPr>
              <a:defRPr sz="2199"/>
            </a:lvl4pPr>
            <a:lvl5pPr>
              <a:defRPr sz="1999"/>
            </a:lvl5pPr>
            <a:lvl6pPr>
              <a:defRPr sz="1799"/>
            </a:lvl6pPr>
            <a:lvl7pPr>
              <a:defRPr sz="1799"/>
            </a:lvl7pPr>
            <a:lvl8pPr>
              <a:defRPr sz="1799"/>
            </a:lvl8pPr>
            <a:lvl9pPr>
              <a:defRPr sz="1799"/>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03539189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Title, Text and Chart">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799"/>
            </a:lvl1pPr>
            <a:lvl2pPr>
              <a:defRPr sz="2399"/>
            </a:lvl2pPr>
            <a:lvl3pPr>
              <a:defRPr sz="2199"/>
            </a:lvl3pPr>
            <a:lvl4pPr>
              <a:defRPr sz="1999"/>
            </a:lvl4pPr>
            <a:lvl5pPr>
              <a:defRPr sz="1799"/>
            </a:lvl5pPr>
            <a:lvl6pPr>
              <a:defRPr sz="1799"/>
            </a:lvl6pPr>
            <a:lvl7pPr>
              <a:defRPr sz="1799"/>
            </a:lvl7pPr>
            <a:lvl8pPr>
              <a:defRPr sz="1799"/>
            </a:lvl8pPr>
            <a:lvl9pPr>
              <a:defRPr sz="1799"/>
            </a:lvl9pPr>
          </a:lstStyle>
          <a:p>
            <a:pPr lvl="0"/>
            <a:r>
              <a:rPr lang="en-US"/>
              <a:t>Edit Master text styles</a:t>
            </a:r>
          </a:p>
        </p:txBody>
      </p:sp>
      <p:sp>
        <p:nvSpPr>
          <p:cNvPr id="10" name="Title 1"/>
          <p:cNvSpPr>
            <a:spLocks noGrp="1"/>
          </p:cNvSpPr>
          <p:nvPr>
            <p:ph type="title"/>
          </p:nvPr>
        </p:nvSpPr>
        <p:spPr>
          <a:xfrm>
            <a:off x="609759" y="238129"/>
            <a:ext cx="10872444" cy="1103313"/>
          </a:xfrm>
          <a:prstGeom prst="rect">
            <a:avLst/>
          </a:prstGeom>
        </p:spPr>
        <p:txBody>
          <a:bodyPr/>
          <a:lstStyle/>
          <a:p>
            <a:r>
              <a:rPr lang="en-US"/>
              <a:t>Click to edit Master title style</a:t>
            </a:r>
            <a:endParaRPr lang="en-US" dirty="0"/>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799"/>
            </a:lvl1pPr>
            <a:lvl2pPr>
              <a:defRPr sz="2599"/>
            </a:lvl2pPr>
            <a:lvl3pPr>
              <a:defRPr sz="2399"/>
            </a:lvl3pPr>
            <a:lvl4pPr>
              <a:defRPr sz="2199"/>
            </a:lvl4pPr>
            <a:lvl5pPr>
              <a:defRPr sz="1999"/>
            </a:lvl5pPr>
            <a:lvl6pPr>
              <a:defRPr sz="1799"/>
            </a:lvl6pPr>
            <a:lvl7pPr>
              <a:defRPr sz="1799"/>
            </a:lvl7pPr>
            <a:lvl8pPr>
              <a:defRPr sz="1799"/>
            </a:lvl8pPr>
            <a:lvl9pPr>
              <a:defRPr sz="1799"/>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553909425"/>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760" y="238129"/>
            <a:ext cx="11141055" cy="1103313"/>
          </a:xfrm>
          <a:prstGeom prst="rect">
            <a:avLst/>
          </a:prstGeom>
        </p:spPr>
        <p:txBody>
          <a:bodyPr/>
          <a:lstStyle/>
          <a:p>
            <a:r>
              <a:rPr lang="en-US"/>
              <a:t>Click to edit Master title style</a:t>
            </a:r>
            <a:endParaRPr lang="en-US" dirty="0"/>
          </a:p>
        </p:txBody>
      </p:sp>
    </p:spTree>
    <p:extLst>
      <p:ext uri="{BB962C8B-B14F-4D97-AF65-F5344CB8AC3E}">
        <p14:creationId xmlns:p14="http://schemas.microsoft.com/office/powerpoint/2010/main" val="197651231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08148038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Promo Slide">
    <p:spTree>
      <p:nvGrpSpPr>
        <p:cNvPr id="1" name=""/>
        <p:cNvGrpSpPr/>
        <p:nvPr/>
      </p:nvGrpSpPr>
      <p:grpSpPr>
        <a:xfrm>
          <a:off x="0" y="0"/>
          <a:ext cx="0" cy="0"/>
          <a:chOff x="0" y="0"/>
          <a:chExt cx="0" cy="0"/>
        </a:xfrm>
      </p:grpSpPr>
      <p:sp>
        <p:nvSpPr>
          <p:cNvPr id="10" name="Content Placeholder 9"/>
          <p:cNvSpPr>
            <a:spLocks noGrp="1"/>
          </p:cNvSpPr>
          <p:nvPr>
            <p:ph sz="quarter" idx="11"/>
          </p:nvPr>
        </p:nvSpPr>
        <p:spPr>
          <a:xfrm>
            <a:off x="514351" y="4856676"/>
            <a:ext cx="11283950" cy="1155939"/>
          </a:xfrm>
          <a:prstGeom prst="rect">
            <a:avLst/>
          </a:prstGeom>
        </p:spPr>
        <p:txBody>
          <a:bodyPr/>
          <a:lstStyle>
            <a:lvl1pPr>
              <a:buFontTx/>
              <a:buNone/>
              <a:defRPr sz="2399" b="1">
                <a:solidFill>
                  <a:srgbClr val="8B3D9A"/>
                </a:solidFill>
              </a:defRPr>
            </a:lvl1pPr>
            <a:lvl2pPr>
              <a:buFontTx/>
              <a:buNone/>
              <a:defRPr sz="2399"/>
            </a:lvl2pPr>
            <a:lvl3pPr>
              <a:buFontTx/>
              <a:buNone/>
              <a:defRPr sz="2399"/>
            </a:lvl3pPr>
            <a:lvl4pPr>
              <a:buFontTx/>
              <a:buNone/>
              <a:defRPr sz="2399"/>
            </a:lvl4pPr>
            <a:lvl5pPr>
              <a:buFontTx/>
              <a:buNone/>
              <a:defRPr sz="2399"/>
            </a:lvl5pPr>
          </a:lstStyle>
          <a:p>
            <a:pPr lvl="0"/>
            <a:r>
              <a:rPr lang="en-US" dirty="0"/>
              <a:t>Edit Master text styles</a:t>
            </a:r>
          </a:p>
        </p:txBody>
      </p:sp>
      <p:sp>
        <p:nvSpPr>
          <p:cNvPr id="2" name="Title 1"/>
          <p:cNvSpPr>
            <a:spLocks noGrp="1"/>
          </p:cNvSpPr>
          <p:nvPr>
            <p:ph type="title"/>
          </p:nvPr>
        </p:nvSpPr>
        <p:spPr>
          <a:xfrm>
            <a:off x="514484" y="239717"/>
            <a:ext cx="11244016" cy="1674813"/>
          </a:xfrm>
          <a:prstGeom prst="rect">
            <a:avLst/>
          </a:prstGeom>
        </p:spPr>
        <p:txBody>
          <a:bodyPr/>
          <a:lstStyle>
            <a:lvl1pPr algn="ctr">
              <a:defRPr sz="3899">
                <a:solidFill>
                  <a:schemeClr val="bg2"/>
                </a:solidFill>
              </a:defRPr>
            </a:lvl1pPr>
          </a:lstStyle>
          <a:p>
            <a:r>
              <a:rPr lang="en-US"/>
              <a:t>Click to edit Master title style</a:t>
            </a:r>
            <a:endParaRPr lang="en-US" dirty="0"/>
          </a:p>
        </p:txBody>
      </p:sp>
      <p:sp>
        <p:nvSpPr>
          <p:cNvPr id="8" name="Content Placeholder 7"/>
          <p:cNvSpPr>
            <a:spLocks noGrp="1"/>
          </p:cNvSpPr>
          <p:nvPr>
            <p:ph sz="quarter" idx="10"/>
          </p:nvPr>
        </p:nvSpPr>
        <p:spPr>
          <a:xfrm>
            <a:off x="609759" y="1895479"/>
            <a:ext cx="10872444" cy="2605717"/>
          </a:xfrm>
          <a:prstGeom prst="rect">
            <a:avLst/>
          </a:prstGeom>
        </p:spPr>
        <p:txBody>
          <a:bodyPr/>
          <a:lstStyle>
            <a:lvl1pPr marL="0" indent="0">
              <a:buFontTx/>
              <a:buNone/>
              <a:defRPr sz="1999" b="1">
                <a:solidFill>
                  <a:schemeClr val="bg2"/>
                </a:solidFill>
              </a:defRPr>
            </a:lvl1pPr>
            <a:lvl2pPr>
              <a:buFontTx/>
              <a:buNone/>
              <a:defRPr/>
            </a:lvl2pPr>
            <a:lvl3pPr>
              <a:buFontTx/>
              <a:buNone/>
              <a:defRPr/>
            </a:lvl3pPr>
            <a:lvl4pPr>
              <a:buFontTx/>
              <a:buNone/>
              <a:defRPr/>
            </a:lvl4pPr>
            <a:lvl5pPr>
              <a:buFontTx/>
              <a:buNone/>
              <a:defRPr/>
            </a:lvl5pPr>
          </a:lstStyle>
          <a:p>
            <a:pPr lvl="0"/>
            <a:r>
              <a:rPr lang="en-US" dirty="0"/>
              <a:t>Edit Master text styles</a:t>
            </a:r>
          </a:p>
        </p:txBody>
      </p:sp>
      <p:pic>
        <p:nvPicPr>
          <p:cNvPr id="12" name="Picture 11">
            <a:extLst>
              <a:ext uri="{FF2B5EF4-FFF2-40B4-BE49-F238E27FC236}">
                <a16:creationId xmlns:a16="http://schemas.microsoft.com/office/drawing/2014/main" id="{5EDCE80E-A528-4F84-999C-167B7BD8770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361406" y="3355525"/>
            <a:ext cx="3827419" cy="1247410"/>
          </a:xfrm>
          <a:prstGeom prst="rect">
            <a:avLst/>
          </a:prstGeom>
        </p:spPr>
      </p:pic>
      <p:cxnSp>
        <p:nvCxnSpPr>
          <p:cNvPr id="11" name="Straight Connector 10">
            <a:extLst>
              <a:ext uri="{FF2B5EF4-FFF2-40B4-BE49-F238E27FC236}">
                <a16:creationId xmlns:a16="http://schemas.microsoft.com/office/drawing/2014/main" id="{5FB50470-EA3D-49B4-8F28-4C9C1E0D226A}"/>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9" name="Picture 5" descr="CCO_ONC_RGB.jpg">
            <a:extLst>
              <a:ext uri="{FF2B5EF4-FFF2-40B4-BE49-F238E27FC236}">
                <a16:creationId xmlns:a16="http://schemas.microsoft.com/office/drawing/2014/main" id="{A8FCC512-B9D6-45E5-83A8-5B1B4BEE1414}"/>
              </a:ext>
            </a:extLst>
          </p:cNvPr>
          <p:cNvPicPr>
            <a:picLocks noChangeAspect="1"/>
          </p:cNvPicPr>
          <p:nvPr userDrawn="1"/>
        </p:nvPicPr>
        <p:blipFill>
          <a:blip r:embed="rId3">
            <a:extLst>
              <a:ext uri="{28A0092B-C50C-407E-A947-70E740481C1C}">
                <a14:useLocalDpi xmlns:a14="http://schemas.microsoft.com/office/drawing/2010/main" val="0"/>
              </a:ext>
            </a:extLst>
          </a:blip>
          <a:srcRect t="44931"/>
          <a:stretch>
            <a:fillRect/>
          </a:stretch>
        </p:blipFill>
        <p:spPr bwMode="auto">
          <a:xfrm>
            <a:off x="8150225" y="5876925"/>
            <a:ext cx="3673475"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2707732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userDrawn="1">
  <p:cSld name="6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214295"/>
            <a:ext cx="10515600" cy="1188000"/>
          </a:xfrm>
          <a:prstGeom prst="rect">
            <a:avLst/>
          </a:prstGeom>
        </p:spPr>
        <p:txBody>
          <a:bodyPr/>
          <a:lstStyle/>
          <a:p>
            <a:r>
              <a:rPr lang="en-US"/>
              <a:t>Click to edit Master title style</a:t>
            </a:r>
            <a:endParaRPr lang="en-US" dirty="0"/>
          </a:p>
        </p:txBody>
      </p:sp>
      <p:sp>
        <p:nvSpPr>
          <p:cNvPr id="3" name="Content Placeholder 2"/>
          <p:cNvSpPr>
            <a:spLocks noGrp="1"/>
          </p:cNvSpPr>
          <p:nvPr>
            <p:ph idx="1"/>
          </p:nvPr>
        </p:nvSpPr>
        <p:spPr>
          <a:xfrm>
            <a:off x="838200" y="1674793"/>
            <a:ext cx="10515600" cy="4351339"/>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a:extLst>
              <a:ext uri="{FF2B5EF4-FFF2-40B4-BE49-F238E27FC236}">
                <a16:creationId xmlns:a16="http://schemas.microsoft.com/office/drawing/2014/main" id="{17533828-ABF0-494A-9EAA-58BD69BA9D79}"/>
              </a:ext>
            </a:extLst>
          </p:cNvPr>
          <p:cNvSpPr>
            <a:spLocks noGrp="1"/>
          </p:cNvSpPr>
          <p:nvPr>
            <p:ph type="body" sz="quarter" idx="10"/>
          </p:nvPr>
        </p:nvSpPr>
        <p:spPr>
          <a:xfrm>
            <a:off x="3" y="6581070"/>
            <a:ext cx="5027084" cy="276935"/>
          </a:xfrm>
          <a:prstGeom prst="rect">
            <a:avLst/>
          </a:prstGeom>
        </p:spPr>
        <p:txBody>
          <a:bodyPr anchor="b">
            <a:spAutoFit/>
          </a:bodyPr>
          <a:lstStyle>
            <a:lvl1pPr marL="0" indent="0">
              <a:spcBef>
                <a:spcPts val="0"/>
              </a:spcBef>
              <a:buNone/>
              <a:defRPr sz="1333"/>
            </a:lvl1pPr>
          </a:lstStyle>
          <a:p>
            <a:pPr lvl="0"/>
            <a:r>
              <a:rPr lang="en-US"/>
              <a:t>Edit Master text styles</a:t>
            </a:r>
          </a:p>
        </p:txBody>
      </p:sp>
      <p:sp>
        <p:nvSpPr>
          <p:cNvPr id="9" name="Text Placeholder 4">
            <a:extLst>
              <a:ext uri="{FF2B5EF4-FFF2-40B4-BE49-F238E27FC236}">
                <a16:creationId xmlns:a16="http://schemas.microsoft.com/office/drawing/2014/main" id="{DEA2EB13-40B6-4B08-817B-48D15A509640}"/>
              </a:ext>
            </a:extLst>
          </p:cNvPr>
          <p:cNvSpPr>
            <a:spLocks noGrp="1"/>
          </p:cNvSpPr>
          <p:nvPr>
            <p:ph type="body" sz="quarter" idx="11"/>
          </p:nvPr>
        </p:nvSpPr>
        <p:spPr>
          <a:xfrm>
            <a:off x="7164918" y="6581070"/>
            <a:ext cx="5027084" cy="276935"/>
          </a:xfrm>
          <a:prstGeom prst="rect">
            <a:avLst/>
          </a:prstGeom>
        </p:spPr>
        <p:txBody>
          <a:bodyPr anchor="b">
            <a:spAutoFit/>
          </a:bodyPr>
          <a:lstStyle>
            <a:lvl1pPr marL="0" indent="0" algn="r">
              <a:spcBef>
                <a:spcPts val="0"/>
              </a:spcBef>
              <a:buNone/>
              <a:defRPr sz="1333"/>
            </a:lvl1pPr>
          </a:lstStyle>
          <a:p>
            <a:pPr lvl="0"/>
            <a:r>
              <a:rPr lang="en-US"/>
              <a:t>Edit Master text styles</a:t>
            </a:r>
          </a:p>
        </p:txBody>
      </p:sp>
    </p:spTree>
    <p:extLst>
      <p:ext uri="{BB962C8B-B14F-4D97-AF65-F5344CB8AC3E}">
        <p14:creationId xmlns:p14="http://schemas.microsoft.com/office/powerpoint/2010/main" val="2626392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Only Title with Elements">
    <p:bg bwMode="gray">
      <p:bgRef idx="1001">
        <a:schemeClr val="bg1"/>
      </p:bgRef>
    </p:bg>
    <p:spTree>
      <p:nvGrpSpPr>
        <p:cNvPr id="1" name=""/>
        <p:cNvGrpSpPr/>
        <p:nvPr/>
      </p:nvGrpSpPr>
      <p:grpSpPr>
        <a:xfrm>
          <a:off x="0" y="0"/>
          <a:ext cx="0" cy="0"/>
          <a:chOff x="0" y="0"/>
          <a:chExt cx="0" cy="0"/>
        </a:xfrm>
      </p:grpSpPr>
      <p:sp>
        <p:nvSpPr>
          <p:cNvPr id="6" name="Freeform 5"/>
          <p:cNvSpPr/>
          <p:nvPr userDrawn="1"/>
        </p:nvSpPr>
        <p:spPr bwMode="gray">
          <a:xfrm>
            <a:off x="2" y="6331916"/>
            <a:ext cx="1246337" cy="526085"/>
          </a:xfrm>
          <a:custGeom>
            <a:avLst/>
            <a:gdLst>
              <a:gd name="connsiteX0" fmla="*/ 464152 w 1246337"/>
              <a:gd name="connsiteY0" fmla="*/ 50 h 526085"/>
              <a:gd name="connsiteX1" fmla="*/ 1175880 w 1246337"/>
              <a:gd name="connsiteY1" fmla="*/ 429161 h 526085"/>
              <a:gd name="connsiteX2" fmla="*/ 1246337 w 1246337"/>
              <a:gd name="connsiteY2" fmla="*/ 526085 h 526085"/>
              <a:gd name="connsiteX3" fmla="*/ 1009931 w 1246337"/>
              <a:gd name="connsiteY3" fmla="*/ 526085 h 526085"/>
              <a:gd name="connsiteX4" fmla="*/ 803034 w 1246337"/>
              <a:gd name="connsiteY4" fmla="*/ 526085 h 526085"/>
              <a:gd name="connsiteX5" fmla="*/ 623680 w 1246337"/>
              <a:gd name="connsiteY5" fmla="*/ 526085 h 526085"/>
              <a:gd name="connsiteX6" fmla="*/ 469901 w 1246337"/>
              <a:gd name="connsiteY6" fmla="*/ 526085 h 526085"/>
              <a:gd name="connsiteX7" fmla="*/ 339730 w 1246337"/>
              <a:gd name="connsiteY7" fmla="*/ 526085 h 526085"/>
              <a:gd name="connsiteX8" fmla="*/ 231199 w 1246337"/>
              <a:gd name="connsiteY8" fmla="*/ 526085 h 526085"/>
              <a:gd name="connsiteX9" fmla="*/ 142342 w 1246337"/>
              <a:gd name="connsiteY9" fmla="*/ 526085 h 526085"/>
              <a:gd name="connsiteX10" fmla="*/ 71190 w 1246337"/>
              <a:gd name="connsiteY10" fmla="*/ 526085 h 526085"/>
              <a:gd name="connsiteX11" fmla="*/ 0 w 1246337"/>
              <a:gd name="connsiteY11" fmla="*/ 526085 h 526085"/>
              <a:gd name="connsiteX12" fmla="*/ 0 w 1246337"/>
              <a:gd name="connsiteY12" fmla="*/ 54115 h 526085"/>
              <a:gd name="connsiteX13" fmla="*/ 91701 w 1246337"/>
              <a:gd name="connsiteY13" fmla="*/ 39202 h 526085"/>
              <a:gd name="connsiteX14" fmla="*/ 464152 w 1246337"/>
              <a:gd name="connsiteY14" fmla="*/ 50 h 526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6337" h="526085">
                <a:moveTo>
                  <a:pt x="464152" y="50"/>
                </a:moveTo>
                <a:cubicBezTo>
                  <a:pt x="746849" y="-2552"/>
                  <a:pt x="923534" y="96974"/>
                  <a:pt x="1175880" y="429161"/>
                </a:cubicBezTo>
                <a:cubicBezTo>
                  <a:pt x="1246337" y="526085"/>
                  <a:pt x="1246337" y="526085"/>
                  <a:pt x="1246337" y="526085"/>
                </a:cubicBezTo>
                <a:lnTo>
                  <a:pt x="1009931" y="526085"/>
                </a:lnTo>
                <a:lnTo>
                  <a:pt x="803034" y="526085"/>
                </a:lnTo>
                <a:lnTo>
                  <a:pt x="623680" y="526085"/>
                </a:lnTo>
                <a:lnTo>
                  <a:pt x="469901" y="526085"/>
                </a:lnTo>
                <a:lnTo>
                  <a:pt x="339730" y="526085"/>
                </a:lnTo>
                <a:lnTo>
                  <a:pt x="231199" y="526085"/>
                </a:lnTo>
                <a:lnTo>
                  <a:pt x="142342" y="526085"/>
                </a:lnTo>
                <a:lnTo>
                  <a:pt x="71190" y="526085"/>
                </a:lnTo>
                <a:lnTo>
                  <a:pt x="0" y="526085"/>
                </a:lnTo>
                <a:lnTo>
                  <a:pt x="0" y="54115"/>
                </a:lnTo>
                <a:lnTo>
                  <a:pt x="91701" y="39202"/>
                </a:lnTo>
                <a:cubicBezTo>
                  <a:pt x="237131" y="16394"/>
                  <a:pt x="358141" y="1026"/>
                  <a:pt x="464152" y="50"/>
                </a:cubicBezTo>
                <a:close/>
              </a:path>
            </a:pathLst>
          </a:cu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sz="1400" dirty="0">
              <a:solidFill>
                <a:srgbClr val="000000"/>
              </a:solidFill>
            </a:endParaRPr>
          </a:p>
        </p:txBody>
      </p:sp>
      <p:sp>
        <p:nvSpPr>
          <p:cNvPr id="7" name="Freeform 6"/>
          <p:cNvSpPr/>
          <p:nvPr userDrawn="1"/>
        </p:nvSpPr>
        <p:spPr bwMode="gray">
          <a:xfrm>
            <a:off x="1" y="4811182"/>
            <a:ext cx="503411" cy="1443357"/>
          </a:xfrm>
          <a:custGeom>
            <a:avLst/>
            <a:gdLst>
              <a:gd name="connsiteX0" fmla="*/ 0 w 503411"/>
              <a:gd name="connsiteY0" fmla="*/ 0 h 1443357"/>
              <a:gd name="connsiteX1" fmla="*/ 37739 w 503411"/>
              <a:gd name="connsiteY1" fmla="*/ 54036 h 1443357"/>
              <a:gd name="connsiteX2" fmla="*/ 133728 w 503411"/>
              <a:gd name="connsiteY2" fmla="*/ 254288 h 1443357"/>
              <a:gd name="connsiteX3" fmla="*/ 486843 w 503411"/>
              <a:gd name="connsiteY3" fmla="*/ 1182044 h 1443357"/>
              <a:gd name="connsiteX4" fmla="*/ 365663 w 503411"/>
              <a:gd name="connsiteY4" fmla="*/ 1376609 h 1443357"/>
              <a:gd name="connsiteX5" fmla="*/ 66287 w 503411"/>
              <a:gd name="connsiteY5" fmla="*/ 1433189 h 1443357"/>
              <a:gd name="connsiteX6" fmla="*/ 0 w 503411"/>
              <a:gd name="connsiteY6" fmla="*/ 1443357 h 1443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3411" h="1443357">
                <a:moveTo>
                  <a:pt x="0" y="0"/>
                </a:moveTo>
                <a:lnTo>
                  <a:pt x="37739" y="54036"/>
                </a:lnTo>
                <a:cubicBezTo>
                  <a:pt x="71346" y="113239"/>
                  <a:pt x="102672" y="179647"/>
                  <a:pt x="133728" y="254288"/>
                </a:cubicBezTo>
                <a:cubicBezTo>
                  <a:pt x="212342" y="443869"/>
                  <a:pt x="467298" y="1071979"/>
                  <a:pt x="486843" y="1182044"/>
                </a:cubicBezTo>
                <a:cubicBezTo>
                  <a:pt x="508126" y="1288643"/>
                  <a:pt x="538312" y="1333493"/>
                  <a:pt x="365663" y="1376609"/>
                </a:cubicBezTo>
                <a:cubicBezTo>
                  <a:pt x="302793" y="1393184"/>
                  <a:pt x="193747" y="1412927"/>
                  <a:pt x="66287" y="1433189"/>
                </a:cubicBezTo>
                <a:lnTo>
                  <a:pt x="0" y="1443357"/>
                </a:lnTo>
                <a:close/>
              </a:path>
            </a:pathLst>
          </a:custGeom>
          <a:solidFill>
            <a:schemeClr val="accent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US" sz="1400" dirty="0">
              <a:solidFill>
                <a:srgbClr val="000000"/>
              </a:solidFill>
            </a:endParaRPr>
          </a:p>
        </p:txBody>
      </p:sp>
      <p:sp>
        <p:nvSpPr>
          <p:cNvPr id="4" name="Footer Placeholder 3"/>
          <p:cNvSpPr>
            <a:spLocks noGrp="1"/>
          </p:cNvSpPr>
          <p:nvPr>
            <p:ph type="ftr" sz="quarter" idx="10"/>
          </p:nvPr>
        </p:nvSpPr>
        <p:spPr/>
        <p:txBody>
          <a:bodyPr/>
          <a:lstStyle/>
          <a:p>
            <a:endParaRPr lang="en-US" dirty="0">
              <a:solidFill>
                <a:srgbClr val="503291"/>
              </a:solidFill>
            </a:endParaRPr>
          </a:p>
        </p:txBody>
      </p:sp>
      <p:sp>
        <p:nvSpPr>
          <p:cNvPr id="8" name="Slide Number Placeholder 7"/>
          <p:cNvSpPr>
            <a:spLocks noGrp="1"/>
          </p:cNvSpPr>
          <p:nvPr>
            <p:ph type="sldNum" sz="quarter" idx="11"/>
          </p:nvPr>
        </p:nvSpPr>
        <p:spPr/>
        <p:txBody>
          <a:bodyPr/>
          <a:lstStyle>
            <a:lvl1pPr>
              <a:defRPr>
                <a:solidFill>
                  <a:schemeClr val="bg1"/>
                </a:solidFill>
              </a:defRPr>
            </a:lvl1pPr>
          </a:lstStyle>
          <a:p>
            <a:fld id="{FD5E7EB4-4CDF-47BB-AF16-07782904B863}" type="slidenum">
              <a:rPr lang="en-US" smtClean="0">
                <a:solidFill>
                  <a:srgbClr val="FFFFFF"/>
                </a:solidFill>
              </a:rPr>
              <a:pPr/>
              <a:t>‹#›</a:t>
            </a:fld>
            <a:endParaRPr lang="en-US" dirty="0">
              <a:solidFill>
                <a:srgbClr val="FFFFFF"/>
              </a:solidFill>
            </a:endParaRPr>
          </a:p>
        </p:txBody>
      </p:sp>
      <p:sp>
        <p:nvSpPr>
          <p:cNvPr id="12" name="Text Placeholder 7"/>
          <p:cNvSpPr>
            <a:spLocks noGrp="1"/>
          </p:cNvSpPr>
          <p:nvPr>
            <p:ph type="body" sz="quarter" idx="13" hasCustomPrompt="1"/>
          </p:nvPr>
        </p:nvSpPr>
        <p:spPr bwMode="gray">
          <a:xfrm>
            <a:off x="623889" y="406224"/>
            <a:ext cx="10944225" cy="316800"/>
          </a:xfrm>
          <a:prstGeom prst="rect">
            <a:avLst/>
          </a:prstGeom>
        </p:spPr>
        <p:txBody>
          <a:bodyPr tIns="18000" anchor="t">
            <a:noAutofit/>
          </a:bodyPr>
          <a:lstStyle>
            <a:lvl1pPr marL="0" marR="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sz="2000" b="0" baseline="0">
                <a:solidFill>
                  <a:schemeClr val="accent1"/>
                </a:solidFill>
              </a:defRPr>
            </a:lvl1pPr>
            <a:lvl2pPr marL="0" indent="0">
              <a:spcBef>
                <a:spcPts val="0"/>
              </a:spcBef>
              <a:spcAft>
                <a:spcPts val="0"/>
              </a:spcAft>
              <a:buFont typeface="Arial" panose="020B0604020202020204" pitchFamily="34" charset="0"/>
              <a:buNone/>
              <a:defRPr sz="2000" b="0">
                <a:solidFill>
                  <a:schemeClr val="accent1"/>
                </a:solidFill>
              </a:defRPr>
            </a:lvl2pPr>
            <a:lvl3pPr marL="0" indent="0">
              <a:spcBef>
                <a:spcPts val="0"/>
              </a:spcBef>
              <a:spcAft>
                <a:spcPts val="0"/>
              </a:spcAft>
              <a:buNone/>
              <a:defRPr sz="2000" b="0">
                <a:solidFill>
                  <a:schemeClr val="accent1"/>
                </a:solidFill>
              </a:defRPr>
            </a:lvl3pPr>
            <a:lvl4pPr marL="0" indent="0">
              <a:spcBef>
                <a:spcPts val="0"/>
              </a:spcBef>
              <a:spcAft>
                <a:spcPts val="0"/>
              </a:spcAft>
              <a:buNone/>
              <a:defRPr sz="2000" b="0">
                <a:solidFill>
                  <a:schemeClr val="accent1"/>
                </a:solidFill>
              </a:defRPr>
            </a:lvl4pPr>
            <a:lvl5pPr marL="0" indent="0">
              <a:spcBef>
                <a:spcPts val="0"/>
              </a:spcBef>
              <a:spcAft>
                <a:spcPts val="0"/>
              </a:spcAft>
              <a:buNone/>
              <a:defRPr sz="2000" b="0">
                <a:solidFill>
                  <a:schemeClr val="accent1"/>
                </a:solidFill>
              </a:defRPr>
            </a:lvl5pPr>
            <a:lvl6pPr marL="0" indent="0">
              <a:spcBef>
                <a:spcPts val="0"/>
              </a:spcBef>
              <a:spcAft>
                <a:spcPts val="0"/>
              </a:spcAft>
              <a:buNone/>
              <a:defRPr sz="2000" b="0">
                <a:solidFill>
                  <a:schemeClr val="accent1"/>
                </a:solidFill>
              </a:defRPr>
            </a:lvl6pPr>
            <a:lvl7pPr marL="0" indent="0">
              <a:spcBef>
                <a:spcPts val="0"/>
              </a:spcBef>
              <a:spcAft>
                <a:spcPts val="0"/>
              </a:spcAft>
              <a:buNone/>
              <a:defRPr sz="2000" b="0">
                <a:solidFill>
                  <a:schemeClr val="accent1"/>
                </a:solidFill>
              </a:defRPr>
            </a:lvl7pPr>
            <a:lvl8pPr marL="0" indent="0">
              <a:spcBef>
                <a:spcPts val="0"/>
              </a:spcBef>
              <a:spcAft>
                <a:spcPts val="0"/>
              </a:spcAft>
              <a:buNone/>
              <a:defRPr sz="2000" b="0">
                <a:solidFill>
                  <a:schemeClr val="accent1"/>
                </a:solidFill>
              </a:defRPr>
            </a:lvl8pPr>
            <a:lvl9pPr marL="0" indent="0">
              <a:spcBef>
                <a:spcPts val="0"/>
              </a:spcBef>
              <a:spcAft>
                <a:spcPts val="0"/>
              </a:spcAft>
              <a:buNone/>
              <a:defRPr sz="2000" b="0">
                <a:solidFill>
                  <a:schemeClr val="accent1"/>
                </a:solidFill>
              </a:defRPr>
            </a:lvl9pPr>
          </a:lstStyle>
          <a:p>
            <a:pPr marL="0" marR="0" lvl="0" indent="0" algn="l" defTabSz="914377" rtl="0" eaLnBrk="1" fontAlgn="auto" latinLnBrk="0" hangingPunct="1">
              <a:lnSpc>
                <a:spcPct val="100000"/>
              </a:lnSpc>
              <a:spcBef>
                <a:spcPts val="0"/>
              </a:spcBef>
              <a:spcAft>
                <a:spcPts val="0"/>
              </a:spcAft>
              <a:buClrTx/>
              <a:buSzTx/>
              <a:buFont typeface="Arial" panose="020B0604020202020204" pitchFamily="34" charset="0"/>
              <a:buNone/>
              <a:tabLst/>
              <a:defRPr/>
            </a:pPr>
            <a:r>
              <a:rPr lang="en-US" noProof="0" dirty="0"/>
              <a:t>Click to add action title</a:t>
            </a:r>
          </a:p>
        </p:txBody>
      </p:sp>
      <p:sp>
        <p:nvSpPr>
          <p:cNvPr id="5" name="Title 4"/>
          <p:cNvSpPr>
            <a:spLocks noGrp="1"/>
          </p:cNvSpPr>
          <p:nvPr>
            <p:ph type="title" hasCustomPrompt="1"/>
          </p:nvPr>
        </p:nvSpPr>
        <p:spPr/>
        <p:txBody>
          <a:bodyPr/>
          <a:lstStyle/>
          <a:p>
            <a:r>
              <a:rPr lang="en-US" dirty="0"/>
              <a:t>Insert slide title here (max. 2 lines | max. 1 line with Action Title)</a:t>
            </a:r>
          </a:p>
        </p:txBody>
      </p:sp>
    </p:spTree>
    <p:extLst>
      <p:ext uri="{BB962C8B-B14F-4D97-AF65-F5344CB8AC3E}">
        <p14:creationId xmlns:p14="http://schemas.microsoft.com/office/powerpoint/2010/main" val="84872938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preserve="1">
  <p:cSld name="Title Slide">
    <p:spTree>
      <p:nvGrpSpPr>
        <p:cNvPr id="1" name=""/>
        <p:cNvGrpSpPr/>
        <p:nvPr/>
      </p:nvGrpSpPr>
      <p:grpSpPr>
        <a:xfrm>
          <a:off x="0" y="0"/>
          <a:ext cx="0" cy="0"/>
          <a:chOff x="0" y="0"/>
          <a:chExt cx="0" cy="0"/>
        </a:xfrm>
      </p:grpSpPr>
      <p:pic>
        <p:nvPicPr>
          <p:cNvPr id="22" name="Picture 21">
            <a:extLst>
              <a:ext uri="{FF2B5EF4-FFF2-40B4-BE49-F238E27FC236}">
                <a16:creationId xmlns:a16="http://schemas.microsoft.com/office/drawing/2014/main" id="{3811F168-5851-4164-A476-942919F07F41}"/>
              </a:ext>
            </a:extLst>
          </p:cNvPr>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6113463" y="3662363"/>
            <a:ext cx="6078537" cy="320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54"/>
          <p:cNvSpPr>
            <a:spLocks noGrp="1" noChangeArrowheads="1"/>
          </p:cNvSpPr>
          <p:nvPr>
            <p:ph type="subTitle" idx="1"/>
          </p:nvPr>
        </p:nvSpPr>
        <p:spPr>
          <a:xfrm>
            <a:off x="609600" y="4041650"/>
            <a:ext cx="5181600" cy="1120775"/>
          </a:xfrm>
        </p:spPr>
        <p:txBody>
          <a:bodyPr/>
          <a:lstStyle>
            <a:lvl1pPr marL="0" indent="0">
              <a:lnSpc>
                <a:spcPct val="100000"/>
              </a:lnSpc>
              <a:buFont typeface="Wingdings" pitchFamily="2" charset="2"/>
              <a:buNone/>
              <a:defRPr sz="2000" b="1">
                <a:solidFill>
                  <a:schemeClr val="bg2"/>
                </a:solidFill>
              </a:defRPr>
            </a:lvl1pPr>
          </a:lstStyle>
          <a:p>
            <a:r>
              <a:rPr lang="en-US"/>
              <a:t>Click to edit Master subtitle style</a:t>
            </a:r>
            <a:endParaRPr lang="en-US" dirty="0"/>
          </a:p>
        </p:txBody>
      </p:sp>
      <p:sp>
        <p:nvSpPr>
          <p:cNvPr id="8" name="Rectangle 7">
            <a:extLst>
              <a:ext uri="{FF2B5EF4-FFF2-40B4-BE49-F238E27FC236}">
                <a16:creationId xmlns:a16="http://schemas.microsoft.com/office/drawing/2014/main" id="{02294B36-D511-4E23-A768-EAFA149B5CC7}"/>
              </a:ext>
            </a:extLst>
          </p:cNvPr>
          <p:cNvSpPr/>
          <p:nvPr/>
        </p:nvSpPr>
        <p:spPr>
          <a:xfrm>
            <a:off x="1"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9" name="Straight Connector 8">
            <a:extLst>
              <a:ext uri="{FF2B5EF4-FFF2-40B4-BE49-F238E27FC236}">
                <a16:creationId xmlns:a16="http://schemas.microsoft.com/office/drawing/2014/main" id="{A5B42F6D-719A-45C6-BB57-84887368226C}"/>
              </a:ext>
            </a:extLst>
          </p:cNvPr>
          <p:cNvCxnSpPr/>
          <p:nvPr/>
        </p:nvCxnSpPr>
        <p:spPr bwMode="auto">
          <a:xfrm>
            <a:off x="-14291"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cxnSp>
        <p:nvCxnSpPr>
          <p:cNvPr id="12" name="Straight Connector 11">
            <a:extLst>
              <a:ext uri="{FF2B5EF4-FFF2-40B4-BE49-F238E27FC236}">
                <a16:creationId xmlns:a16="http://schemas.microsoft.com/office/drawing/2014/main" id="{9ACD6CB8-625C-44F5-9B90-77A60BCC4A2E}"/>
              </a:ext>
            </a:extLst>
          </p:cNvPr>
          <p:cNvCxnSpPr/>
          <p:nvPr/>
        </p:nvCxnSpPr>
        <p:spPr bwMode="auto">
          <a:xfrm>
            <a:off x="-14291"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3" name="Rectangle 55">
            <a:extLst>
              <a:ext uri="{FF2B5EF4-FFF2-40B4-BE49-F238E27FC236}">
                <a16:creationId xmlns:a16="http://schemas.microsoft.com/office/drawing/2014/main" id="{078B106A-3121-420B-B2D9-854FF204BD0F}"/>
              </a:ext>
            </a:extLst>
          </p:cNvPr>
          <p:cNvSpPr>
            <a:spLocks noGrp="1" noChangeArrowheads="1"/>
          </p:cNvSpPr>
          <p:nvPr>
            <p:ph type="ctrTitle"/>
          </p:nvPr>
        </p:nvSpPr>
        <p:spPr bwMode="invGray">
          <a:xfrm>
            <a:off x="609600" y="1600200"/>
            <a:ext cx="11264901" cy="2057400"/>
          </a:xfrm>
          <a:prstGeom prst="rect">
            <a:avLst/>
          </a:prstGeom>
        </p:spPr>
        <p:txBody>
          <a:bodyPr/>
          <a:lstStyle>
            <a:lvl1pPr>
              <a:defRPr sz="3900">
                <a:solidFill>
                  <a:srgbClr val="455560"/>
                </a:solidFill>
              </a:defRPr>
            </a:lvl1pPr>
          </a:lstStyle>
          <a:p>
            <a:r>
              <a:rPr lang="en-US"/>
              <a:t>Click to edit Master title style</a:t>
            </a:r>
            <a:endParaRPr lang="en-US" dirty="0"/>
          </a:p>
        </p:txBody>
      </p:sp>
      <p:sp>
        <p:nvSpPr>
          <p:cNvPr id="14" name="Rectangle 13">
            <a:extLst>
              <a:ext uri="{FF2B5EF4-FFF2-40B4-BE49-F238E27FC236}">
                <a16:creationId xmlns:a16="http://schemas.microsoft.com/office/drawing/2014/main" id="{C6C33664-ACD6-44A3-95A5-32325CBC9685}"/>
              </a:ext>
            </a:extLst>
          </p:cNvPr>
          <p:cNvSpPr/>
          <p:nvPr userDrawn="1"/>
        </p:nvSpPr>
        <p:spPr>
          <a:xfrm>
            <a:off x="1"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 name="Straight Connector 14">
            <a:extLst>
              <a:ext uri="{FF2B5EF4-FFF2-40B4-BE49-F238E27FC236}">
                <a16:creationId xmlns:a16="http://schemas.microsoft.com/office/drawing/2014/main" id="{5EECCBFD-9ED3-4167-961B-65218739F1A5}"/>
              </a:ext>
            </a:extLst>
          </p:cNvPr>
          <p:cNvCxnSpPr/>
          <p:nvPr userDrawn="1"/>
        </p:nvCxnSpPr>
        <p:spPr bwMode="auto">
          <a:xfrm>
            <a:off x="-14291"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16" name="Picture 15">
            <a:extLst>
              <a:ext uri="{FF2B5EF4-FFF2-40B4-BE49-F238E27FC236}">
                <a16:creationId xmlns:a16="http://schemas.microsoft.com/office/drawing/2014/main" id="{FA66A9F5-09EF-41DA-9109-8000D4A9FF31}"/>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9981289" y="328613"/>
            <a:ext cx="1740838" cy="938609"/>
          </a:xfrm>
          <a:prstGeom prst="rect">
            <a:avLst/>
          </a:prstGeom>
        </p:spPr>
      </p:pic>
      <p:pic>
        <p:nvPicPr>
          <p:cNvPr id="3" name="Picture 2">
            <a:extLst>
              <a:ext uri="{FF2B5EF4-FFF2-40B4-BE49-F238E27FC236}">
                <a16:creationId xmlns:a16="http://schemas.microsoft.com/office/drawing/2014/main" id="{65F324C5-1F49-43C7-8A8E-EBFC5F564041}"/>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6105525" y="3662363"/>
            <a:ext cx="6086475" cy="3200400"/>
          </a:xfrm>
          <a:prstGeom prst="rect">
            <a:avLst/>
          </a:prstGeom>
        </p:spPr>
      </p:pic>
      <p:cxnSp>
        <p:nvCxnSpPr>
          <p:cNvPr id="19" name="Straight Connector 18">
            <a:extLst>
              <a:ext uri="{FF2B5EF4-FFF2-40B4-BE49-F238E27FC236}">
                <a16:creationId xmlns:a16="http://schemas.microsoft.com/office/drawing/2014/main" id="{F95A2832-7EB2-44CE-B43D-FCA9D107E325}"/>
              </a:ext>
            </a:extLst>
          </p:cNvPr>
          <p:cNvCxnSpPr/>
          <p:nvPr userDrawn="1"/>
        </p:nvCxnSpPr>
        <p:spPr bwMode="auto">
          <a:xfrm>
            <a:off x="-14291"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Tree>
    <p:extLst>
      <p:ext uri="{BB962C8B-B14F-4D97-AF65-F5344CB8AC3E}">
        <p14:creationId xmlns:p14="http://schemas.microsoft.com/office/powerpoint/2010/main" val="373439112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endParaRPr lang="en-US" dirty="0"/>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57219848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Transition Slide">
    <p:spTree>
      <p:nvGrpSpPr>
        <p:cNvPr id="1" name=""/>
        <p:cNvGrpSpPr/>
        <p:nvPr/>
      </p:nvGrpSpPr>
      <p:grpSpPr>
        <a:xfrm>
          <a:off x="0" y="0"/>
          <a:ext cx="0" cy="0"/>
          <a:chOff x="0" y="0"/>
          <a:chExt cx="0" cy="0"/>
        </a:xfrm>
      </p:grpSpPr>
      <p:sp>
        <p:nvSpPr>
          <p:cNvPr id="5" name="Title 1"/>
          <p:cNvSpPr>
            <a:spLocks noGrp="1"/>
          </p:cNvSpPr>
          <p:nvPr>
            <p:ph type="title"/>
          </p:nvPr>
        </p:nvSpPr>
        <p:spPr>
          <a:xfrm>
            <a:off x="514352" y="330201"/>
            <a:ext cx="11244149" cy="5250792"/>
          </a:xfrm>
          <a:prstGeom prst="rect">
            <a:avLst/>
          </a:prstGeom>
        </p:spPr>
        <p:txBody>
          <a:bodyPr anchorCtr="1"/>
          <a:lstStyle>
            <a:lvl1pPr algn="ctr">
              <a:defRPr sz="4000" b="1" cap="none">
                <a:solidFill>
                  <a:schemeClr val="bg2"/>
                </a:solidFill>
              </a:defRPr>
            </a:lvl1pPr>
          </a:lstStyle>
          <a:p>
            <a:r>
              <a:rPr lang="en-US"/>
              <a:t>Click to edit Master title style</a:t>
            </a:r>
            <a:endParaRPr lang="en-US" dirty="0"/>
          </a:p>
        </p:txBody>
      </p:sp>
      <p:sp>
        <p:nvSpPr>
          <p:cNvPr id="4" name="Rectangle 3">
            <a:extLst>
              <a:ext uri="{FF2B5EF4-FFF2-40B4-BE49-F238E27FC236}">
                <a16:creationId xmlns:a16="http://schemas.microsoft.com/office/drawing/2014/main" id="{CF8F8BDA-1A03-445B-A76B-525DE8317C18}"/>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pic>
        <p:nvPicPr>
          <p:cNvPr id="9" name="Picture 8">
            <a:extLst>
              <a:ext uri="{FF2B5EF4-FFF2-40B4-BE49-F238E27FC236}">
                <a16:creationId xmlns:a16="http://schemas.microsoft.com/office/drawing/2014/main" id="{49293BAA-8C62-4F73-8124-D4D6BEBF884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364581" y="5345430"/>
            <a:ext cx="3827419" cy="1247410"/>
          </a:xfrm>
          <a:prstGeom prst="rect">
            <a:avLst/>
          </a:prstGeom>
        </p:spPr>
      </p:pic>
      <p:cxnSp>
        <p:nvCxnSpPr>
          <p:cNvPr id="10" name="Straight Connector 9">
            <a:extLst>
              <a:ext uri="{FF2B5EF4-FFF2-40B4-BE49-F238E27FC236}">
                <a16:creationId xmlns:a16="http://schemas.microsoft.com/office/drawing/2014/main" id="{F7E97A50-08EF-437E-A636-931428B27154}"/>
              </a:ext>
            </a:extLst>
          </p:cNvPr>
          <p:cNvCxnSpPr/>
          <p:nvPr userDrawn="1"/>
        </p:nvCxnSpPr>
        <p:spPr>
          <a:xfrm>
            <a:off x="1" y="6589713"/>
            <a:ext cx="12192000" cy="0"/>
          </a:xfrm>
          <a:prstGeom prst="line">
            <a:avLst/>
          </a:prstGeom>
          <a:ln w="19050">
            <a:solidFill>
              <a:srgbClr val="7F3F9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00523291"/>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endParaRPr lang="en-US" dirty="0"/>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87147857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Title, Text and Chart">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endParaRPr lang="en-US" dirty="0"/>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73799170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endParaRPr lang="en-US" dirty="0"/>
          </a:p>
        </p:txBody>
      </p:sp>
    </p:spTree>
    <p:extLst>
      <p:ext uri="{BB962C8B-B14F-4D97-AF65-F5344CB8AC3E}">
        <p14:creationId xmlns:p14="http://schemas.microsoft.com/office/powerpoint/2010/main" val="141219894"/>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591065340"/>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p:cSld name="Promo Slide">
    <p:spTree>
      <p:nvGrpSpPr>
        <p:cNvPr id="1" name=""/>
        <p:cNvGrpSpPr/>
        <p:nvPr/>
      </p:nvGrpSpPr>
      <p:grpSpPr>
        <a:xfrm>
          <a:off x="0" y="0"/>
          <a:ext cx="0" cy="0"/>
          <a:chOff x="0" y="0"/>
          <a:chExt cx="0" cy="0"/>
        </a:xfrm>
      </p:grpSpPr>
      <p:sp>
        <p:nvSpPr>
          <p:cNvPr id="10" name="Content Placeholder 9"/>
          <p:cNvSpPr>
            <a:spLocks noGrp="1"/>
          </p:cNvSpPr>
          <p:nvPr>
            <p:ph sz="quarter" idx="11"/>
          </p:nvPr>
        </p:nvSpPr>
        <p:spPr>
          <a:xfrm>
            <a:off x="514351" y="4856674"/>
            <a:ext cx="11283950" cy="1155939"/>
          </a:xfrm>
          <a:prstGeom prst="rect">
            <a:avLst/>
          </a:prstGeom>
        </p:spPr>
        <p:txBody>
          <a:bodyPr/>
          <a:lstStyle>
            <a:lvl1pPr>
              <a:buFontTx/>
              <a:buNone/>
              <a:defRPr sz="2400" b="1">
                <a:solidFill>
                  <a:srgbClr val="8B3D9A"/>
                </a:solidFill>
              </a:defRPr>
            </a:lvl1pPr>
            <a:lvl2pPr>
              <a:buFontTx/>
              <a:buNone/>
              <a:defRPr sz="2400"/>
            </a:lvl2pPr>
            <a:lvl3pPr>
              <a:buFontTx/>
              <a:buNone/>
              <a:defRPr sz="2400"/>
            </a:lvl3pPr>
            <a:lvl4pPr>
              <a:buFontTx/>
              <a:buNone/>
              <a:defRPr sz="2400"/>
            </a:lvl4pPr>
            <a:lvl5pPr>
              <a:buFontTx/>
              <a:buNone/>
              <a:defRPr sz="2400"/>
            </a:lvl5pPr>
          </a:lstStyle>
          <a:p>
            <a:pPr lvl="0"/>
            <a:r>
              <a:rPr lang="en-US" dirty="0"/>
              <a:t>Edit Master text styles</a:t>
            </a:r>
          </a:p>
        </p:txBody>
      </p:sp>
      <p:sp>
        <p:nvSpPr>
          <p:cNvPr id="2" name="Title 1"/>
          <p:cNvSpPr>
            <a:spLocks noGrp="1"/>
          </p:cNvSpPr>
          <p:nvPr>
            <p:ph type="title"/>
          </p:nvPr>
        </p:nvSpPr>
        <p:spPr>
          <a:xfrm>
            <a:off x="514484" y="239715"/>
            <a:ext cx="11244016" cy="1674813"/>
          </a:xfrm>
          <a:prstGeom prst="rect">
            <a:avLst/>
          </a:prstGeom>
        </p:spPr>
        <p:txBody>
          <a:bodyPr/>
          <a:lstStyle>
            <a:lvl1pPr algn="ctr">
              <a:defRPr sz="3900">
                <a:solidFill>
                  <a:schemeClr val="bg2"/>
                </a:solidFill>
              </a:defRPr>
            </a:lvl1pPr>
          </a:lstStyle>
          <a:p>
            <a:r>
              <a:rPr lang="en-US"/>
              <a:t>Click to edit Master title style</a:t>
            </a:r>
            <a:endParaRPr lang="en-US" dirty="0"/>
          </a:p>
        </p:txBody>
      </p:sp>
      <p:sp>
        <p:nvSpPr>
          <p:cNvPr id="8" name="Content Placeholder 7"/>
          <p:cNvSpPr>
            <a:spLocks noGrp="1"/>
          </p:cNvSpPr>
          <p:nvPr>
            <p:ph sz="quarter" idx="10"/>
          </p:nvPr>
        </p:nvSpPr>
        <p:spPr>
          <a:xfrm>
            <a:off x="609759" y="1895477"/>
            <a:ext cx="10872444" cy="2605717"/>
          </a:xfrm>
          <a:prstGeom prst="rect">
            <a:avLst/>
          </a:prstGeom>
        </p:spPr>
        <p:txBody>
          <a:bodyPr/>
          <a:lstStyle>
            <a:lvl1pPr marL="0" indent="0">
              <a:buFontTx/>
              <a:buNone/>
              <a:defRPr sz="2000" b="1">
                <a:solidFill>
                  <a:schemeClr val="bg2"/>
                </a:solidFill>
              </a:defRPr>
            </a:lvl1pPr>
            <a:lvl2pPr>
              <a:buFontTx/>
              <a:buNone/>
              <a:defRPr/>
            </a:lvl2pPr>
            <a:lvl3pPr>
              <a:buFontTx/>
              <a:buNone/>
              <a:defRPr/>
            </a:lvl3pPr>
            <a:lvl4pPr>
              <a:buFontTx/>
              <a:buNone/>
              <a:defRPr/>
            </a:lvl4pPr>
            <a:lvl5pPr>
              <a:buFontTx/>
              <a:buNone/>
              <a:defRPr/>
            </a:lvl5pPr>
          </a:lstStyle>
          <a:p>
            <a:pPr lvl="0"/>
            <a:r>
              <a:rPr lang="en-US" dirty="0"/>
              <a:t>Edit Master text styles</a:t>
            </a:r>
          </a:p>
        </p:txBody>
      </p:sp>
      <p:pic>
        <p:nvPicPr>
          <p:cNvPr id="12" name="Picture 11">
            <a:extLst>
              <a:ext uri="{FF2B5EF4-FFF2-40B4-BE49-F238E27FC236}">
                <a16:creationId xmlns:a16="http://schemas.microsoft.com/office/drawing/2014/main" id="{5EDCE80E-A528-4F84-999C-167B7BD8770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361406" y="3355525"/>
            <a:ext cx="3827419" cy="1247410"/>
          </a:xfrm>
          <a:prstGeom prst="rect">
            <a:avLst/>
          </a:prstGeom>
        </p:spPr>
      </p:pic>
      <p:cxnSp>
        <p:nvCxnSpPr>
          <p:cNvPr id="11" name="Straight Connector 10">
            <a:extLst>
              <a:ext uri="{FF2B5EF4-FFF2-40B4-BE49-F238E27FC236}">
                <a16:creationId xmlns:a16="http://schemas.microsoft.com/office/drawing/2014/main" id="{5FB50470-EA3D-49B4-8F28-4C9C1E0D226A}"/>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9" name="Picture 5" descr="CCO_ONC_RGB.jpg">
            <a:extLst>
              <a:ext uri="{FF2B5EF4-FFF2-40B4-BE49-F238E27FC236}">
                <a16:creationId xmlns:a16="http://schemas.microsoft.com/office/drawing/2014/main" id="{A8FCC512-B9D6-45E5-83A8-5B1B4BEE1414}"/>
              </a:ext>
            </a:extLst>
          </p:cNvPr>
          <p:cNvPicPr>
            <a:picLocks noChangeAspect="1"/>
          </p:cNvPicPr>
          <p:nvPr userDrawn="1"/>
        </p:nvPicPr>
        <p:blipFill>
          <a:blip r:embed="rId3">
            <a:extLst>
              <a:ext uri="{28A0092B-C50C-407E-A947-70E740481C1C}">
                <a14:useLocalDpi xmlns:a14="http://schemas.microsoft.com/office/drawing/2010/main" val="0"/>
              </a:ext>
            </a:extLst>
          </a:blip>
          <a:srcRect t="44931"/>
          <a:stretch>
            <a:fillRect/>
          </a:stretch>
        </p:blipFill>
        <p:spPr bwMode="auto">
          <a:xfrm>
            <a:off x="8150225" y="5876925"/>
            <a:ext cx="3673475"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726939014"/>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1081BD8D-90B2-44AB-9FF3-1F7A441F1FAE}"/>
              </a:ext>
            </a:extLst>
          </p:cNvPr>
          <p:cNvSpPr/>
          <p:nvPr userDrawn="1"/>
        </p:nvSpPr>
        <p:spPr>
          <a:xfrm>
            <a:off x="1" y="-16330"/>
            <a:ext cx="12192000" cy="4629151"/>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 name="Rectangle 55">
            <a:extLst>
              <a:ext uri="{FF2B5EF4-FFF2-40B4-BE49-F238E27FC236}">
                <a16:creationId xmlns:a16="http://schemas.microsoft.com/office/drawing/2014/main" id="{34810A1D-62AF-40D2-BE14-AD3A7D2918C3}"/>
              </a:ext>
            </a:extLst>
          </p:cNvPr>
          <p:cNvSpPr>
            <a:spLocks noGrp="1" noChangeArrowheads="1"/>
          </p:cNvSpPr>
          <p:nvPr>
            <p:ph type="ctrTitle"/>
          </p:nvPr>
        </p:nvSpPr>
        <p:spPr bwMode="invGray">
          <a:xfrm>
            <a:off x="725677" y="409576"/>
            <a:ext cx="11032823" cy="2882265"/>
          </a:xfrm>
        </p:spPr>
        <p:txBody>
          <a:bodyPr/>
          <a:lstStyle>
            <a:lvl1pPr>
              <a:defRPr sz="3900">
                <a:solidFill>
                  <a:schemeClr val="bg2"/>
                </a:solidFill>
              </a:defRPr>
            </a:lvl1pPr>
          </a:lstStyle>
          <a:p>
            <a:r>
              <a:rPr lang="en-US" dirty="0"/>
              <a:t>Click to edit Master title style</a:t>
            </a:r>
          </a:p>
        </p:txBody>
      </p:sp>
      <p:pic>
        <p:nvPicPr>
          <p:cNvPr id="20" name="Picture 19">
            <a:extLst>
              <a:ext uri="{FF2B5EF4-FFF2-40B4-BE49-F238E27FC236}">
                <a16:creationId xmlns:a16="http://schemas.microsoft.com/office/drawing/2014/main" id="{BF7C91B4-87FC-4935-9F25-DE5E70BD82D0}"/>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361406" y="3355525"/>
            <a:ext cx="3827419" cy="1247410"/>
          </a:xfrm>
          <a:prstGeom prst="rect">
            <a:avLst/>
          </a:prstGeom>
        </p:spPr>
      </p:pic>
      <p:cxnSp>
        <p:nvCxnSpPr>
          <p:cNvPr id="21" name="Straight Connector 20">
            <a:extLst>
              <a:ext uri="{FF2B5EF4-FFF2-40B4-BE49-F238E27FC236}">
                <a16:creationId xmlns:a16="http://schemas.microsoft.com/office/drawing/2014/main" id="{24565F86-5224-49AF-834C-BFD680380CA1}"/>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23" name="Picture 5" descr="CCO_ONC_RGB.jpg">
            <a:extLst>
              <a:ext uri="{FF2B5EF4-FFF2-40B4-BE49-F238E27FC236}">
                <a16:creationId xmlns:a16="http://schemas.microsoft.com/office/drawing/2014/main" id="{A6AEE984-4E13-41A6-A9D5-072DBE2E5ACD}"/>
              </a:ext>
            </a:extLst>
          </p:cNvPr>
          <p:cNvPicPr>
            <a:picLocks noChangeAspect="1"/>
          </p:cNvPicPr>
          <p:nvPr userDrawn="1"/>
        </p:nvPicPr>
        <p:blipFill>
          <a:blip r:embed="rId3">
            <a:extLst>
              <a:ext uri="{28A0092B-C50C-407E-A947-70E740481C1C}">
                <a14:useLocalDpi xmlns:a14="http://schemas.microsoft.com/office/drawing/2010/main" val="0"/>
              </a:ext>
            </a:extLst>
          </a:blip>
          <a:srcRect t="44931"/>
          <a:stretch>
            <a:fillRect/>
          </a:stretch>
        </p:blipFill>
        <p:spPr bwMode="auto">
          <a:xfrm>
            <a:off x="8150225" y="5876925"/>
            <a:ext cx="3673475"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38432088"/>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endParaRPr lang="en-US" dirty="0"/>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366622792"/>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p:cSld name="Transition Slide">
    <p:spTree>
      <p:nvGrpSpPr>
        <p:cNvPr id="1" name=""/>
        <p:cNvGrpSpPr/>
        <p:nvPr/>
      </p:nvGrpSpPr>
      <p:grpSpPr>
        <a:xfrm>
          <a:off x="0" y="0"/>
          <a:ext cx="0" cy="0"/>
          <a:chOff x="0" y="0"/>
          <a:chExt cx="0" cy="0"/>
        </a:xfrm>
      </p:grpSpPr>
      <p:sp>
        <p:nvSpPr>
          <p:cNvPr id="5" name="Title 1"/>
          <p:cNvSpPr>
            <a:spLocks noGrp="1"/>
          </p:cNvSpPr>
          <p:nvPr>
            <p:ph type="title"/>
          </p:nvPr>
        </p:nvSpPr>
        <p:spPr>
          <a:xfrm>
            <a:off x="514352" y="330201"/>
            <a:ext cx="11244149" cy="5250792"/>
          </a:xfrm>
          <a:prstGeom prst="rect">
            <a:avLst/>
          </a:prstGeom>
        </p:spPr>
        <p:txBody>
          <a:bodyPr anchorCtr="1"/>
          <a:lstStyle>
            <a:lvl1pPr algn="ctr">
              <a:defRPr sz="4000" b="1" cap="none">
                <a:solidFill>
                  <a:schemeClr val="bg2"/>
                </a:solidFill>
              </a:defRPr>
            </a:lvl1pPr>
          </a:lstStyle>
          <a:p>
            <a:r>
              <a:rPr lang="en-US"/>
              <a:t>Click to edit Master title style</a:t>
            </a:r>
            <a:endParaRPr lang="en-US" dirty="0"/>
          </a:p>
        </p:txBody>
      </p:sp>
      <p:sp>
        <p:nvSpPr>
          <p:cNvPr id="4" name="Rectangle 3">
            <a:extLst>
              <a:ext uri="{FF2B5EF4-FFF2-40B4-BE49-F238E27FC236}">
                <a16:creationId xmlns:a16="http://schemas.microsoft.com/office/drawing/2014/main" id="{CF8F8BDA-1A03-445B-A76B-525DE8317C18}"/>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pic>
        <p:nvPicPr>
          <p:cNvPr id="9" name="Picture 8">
            <a:extLst>
              <a:ext uri="{FF2B5EF4-FFF2-40B4-BE49-F238E27FC236}">
                <a16:creationId xmlns:a16="http://schemas.microsoft.com/office/drawing/2014/main" id="{49293BAA-8C62-4F73-8124-D4D6BEBF884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364581" y="5345430"/>
            <a:ext cx="3827419" cy="1247410"/>
          </a:xfrm>
          <a:prstGeom prst="rect">
            <a:avLst/>
          </a:prstGeom>
        </p:spPr>
      </p:pic>
      <p:cxnSp>
        <p:nvCxnSpPr>
          <p:cNvPr id="10" name="Straight Connector 9">
            <a:extLst>
              <a:ext uri="{FF2B5EF4-FFF2-40B4-BE49-F238E27FC236}">
                <a16:creationId xmlns:a16="http://schemas.microsoft.com/office/drawing/2014/main" id="{F7E97A50-08EF-437E-A636-931428B27154}"/>
              </a:ext>
            </a:extLst>
          </p:cNvPr>
          <p:cNvCxnSpPr/>
          <p:nvPr userDrawn="1"/>
        </p:nvCxnSpPr>
        <p:spPr>
          <a:xfrm>
            <a:off x="1" y="6589713"/>
            <a:ext cx="12192000" cy="0"/>
          </a:xfrm>
          <a:prstGeom prst="line">
            <a:avLst/>
          </a:prstGeom>
          <a:ln w="19050">
            <a:solidFill>
              <a:srgbClr val="7F3F9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4484303"/>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endParaRPr lang="en-US" dirty="0"/>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8695275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p:cSld name="Title, Text and Chart">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endParaRPr lang="en-US" dirty="0"/>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177020400"/>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endParaRPr lang="en-US" dirty="0"/>
          </a:p>
        </p:txBody>
      </p:sp>
    </p:spTree>
    <p:extLst>
      <p:ext uri="{BB962C8B-B14F-4D97-AF65-F5344CB8AC3E}">
        <p14:creationId xmlns:p14="http://schemas.microsoft.com/office/powerpoint/2010/main" val="2701007273"/>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120624224"/>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p:cSld name="Promo Slide">
    <p:spTree>
      <p:nvGrpSpPr>
        <p:cNvPr id="1" name=""/>
        <p:cNvGrpSpPr/>
        <p:nvPr/>
      </p:nvGrpSpPr>
      <p:grpSpPr>
        <a:xfrm>
          <a:off x="0" y="0"/>
          <a:ext cx="0" cy="0"/>
          <a:chOff x="0" y="0"/>
          <a:chExt cx="0" cy="0"/>
        </a:xfrm>
      </p:grpSpPr>
      <p:sp>
        <p:nvSpPr>
          <p:cNvPr id="10" name="Content Placeholder 9"/>
          <p:cNvSpPr>
            <a:spLocks noGrp="1"/>
          </p:cNvSpPr>
          <p:nvPr>
            <p:ph sz="quarter" idx="11"/>
          </p:nvPr>
        </p:nvSpPr>
        <p:spPr>
          <a:xfrm>
            <a:off x="514351" y="4856674"/>
            <a:ext cx="11283950" cy="1155939"/>
          </a:xfrm>
          <a:prstGeom prst="rect">
            <a:avLst/>
          </a:prstGeom>
        </p:spPr>
        <p:txBody>
          <a:bodyPr/>
          <a:lstStyle>
            <a:lvl1pPr>
              <a:buFontTx/>
              <a:buNone/>
              <a:defRPr sz="2400" b="1">
                <a:solidFill>
                  <a:srgbClr val="8B3D9A"/>
                </a:solidFill>
              </a:defRPr>
            </a:lvl1pPr>
            <a:lvl2pPr>
              <a:buFontTx/>
              <a:buNone/>
              <a:defRPr sz="2400"/>
            </a:lvl2pPr>
            <a:lvl3pPr>
              <a:buFontTx/>
              <a:buNone/>
              <a:defRPr sz="2400"/>
            </a:lvl3pPr>
            <a:lvl4pPr>
              <a:buFontTx/>
              <a:buNone/>
              <a:defRPr sz="2400"/>
            </a:lvl4pPr>
            <a:lvl5pPr>
              <a:buFontTx/>
              <a:buNone/>
              <a:defRPr sz="2400"/>
            </a:lvl5pPr>
          </a:lstStyle>
          <a:p>
            <a:pPr lvl="0"/>
            <a:r>
              <a:rPr lang="en-US" dirty="0"/>
              <a:t>Edit Master text styles</a:t>
            </a:r>
          </a:p>
        </p:txBody>
      </p:sp>
      <p:sp>
        <p:nvSpPr>
          <p:cNvPr id="2" name="Title 1"/>
          <p:cNvSpPr>
            <a:spLocks noGrp="1"/>
          </p:cNvSpPr>
          <p:nvPr>
            <p:ph type="title"/>
          </p:nvPr>
        </p:nvSpPr>
        <p:spPr>
          <a:xfrm>
            <a:off x="514484" y="239715"/>
            <a:ext cx="11244016" cy="1674813"/>
          </a:xfrm>
          <a:prstGeom prst="rect">
            <a:avLst/>
          </a:prstGeom>
        </p:spPr>
        <p:txBody>
          <a:bodyPr/>
          <a:lstStyle>
            <a:lvl1pPr algn="ctr">
              <a:defRPr sz="3900">
                <a:solidFill>
                  <a:schemeClr val="bg2"/>
                </a:solidFill>
              </a:defRPr>
            </a:lvl1pPr>
          </a:lstStyle>
          <a:p>
            <a:r>
              <a:rPr lang="en-US"/>
              <a:t>Click to edit Master title style</a:t>
            </a:r>
            <a:endParaRPr lang="en-US" dirty="0"/>
          </a:p>
        </p:txBody>
      </p:sp>
      <p:sp>
        <p:nvSpPr>
          <p:cNvPr id="8" name="Content Placeholder 7"/>
          <p:cNvSpPr>
            <a:spLocks noGrp="1"/>
          </p:cNvSpPr>
          <p:nvPr>
            <p:ph sz="quarter" idx="10"/>
          </p:nvPr>
        </p:nvSpPr>
        <p:spPr>
          <a:xfrm>
            <a:off x="609759" y="1895477"/>
            <a:ext cx="10872444" cy="2605717"/>
          </a:xfrm>
          <a:prstGeom prst="rect">
            <a:avLst/>
          </a:prstGeom>
        </p:spPr>
        <p:txBody>
          <a:bodyPr/>
          <a:lstStyle>
            <a:lvl1pPr marL="0" indent="0">
              <a:buFontTx/>
              <a:buNone/>
              <a:defRPr sz="2000" b="1">
                <a:solidFill>
                  <a:schemeClr val="bg2"/>
                </a:solidFill>
              </a:defRPr>
            </a:lvl1pPr>
            <a:lvl2pPr>
              <a:buFontTx/>
              <a:buNone/>
              <a:defRPr/>
            </a:lvl2pPr>
            <a:lvl3pPr>
              <a:buFontTx/>
              <a:buNone/>
              <a:defRPr/>
            </a:lvl3pPr>
            <a:lvl4pPr>
              <a:buFontTx/>
              <a:buNone/>
              <a:defRPr/>
            </a:lvl4pPr>
            <a:lvl5pPr>
              <a:buFontTx/>
              <a:buNone/>
              <a:defRPr/>
            </a:lvl5pPr>
          </a:lstStyle>
          <a:p>
            <a:pPr lvl="0"/>
            <a:r>
              <a:rPr lang="en-US" dirty="0"/>
              <a:t>Edit Master text styles</a:t>
            </a:r>
          </a:p>
        </p:txBody>
      </p:sp>
      <p:pic>
        <p:nvPicPr>
          <p:cNvPr id="12" name="Picture 11">
            <a:extLst>
              <a:ext uri="{FF2B5EF4-FFF2-40B4-BE49-F238E27FC236}">
                <a16:creationId xmlns:a16="http://schemas.microsoft.com/office/drawing/2014/main" id="{5EDCE80E-A528-4F84-999C-167B7BD8770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361406" y="3355525"/>
            <a:ext cx="3827419" cy="1247410"/>
          </a:xfrm>
          <a:prstGeom prst="rect">
            <a:avLst/>
          </a:prstGeom>
        </p:spPr>
      </p:pic>
      <p:cxnSp>
        <p:nvCxnSpPr>
          <p:cNvPr id="11" name="Straight Connector 10">
            <a:extLst>
              <a:ext uri="{FF2B5EF4-FFF2-40B4-BE49-F238E27FC236}">
                <a16:creationId xmlns:a16="http://schemas.microsoft.com/office/drawing/2014/main" id="{5FB50470-EA3D-49B4-8F28-4C9C1E0D226A}"/>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9" name="Picture 5" descr="CCO_ONC_RGB.jpg">
            <a:extLst>
              <a:ext uri="{FF2B5EF4-FFF2-40B4-BE49-F238E27FC236}">
                <a16:creationId xmlns:a16="http://schemas.microsoft.com/office/drawing/2014/main" id="{A8FCC512-B9D6-45E5-83A8-5B1B4BEE1414}"/>
              </a:ext>
            </a:extLst>
          </p:cNvPr>
          <p:cNvPicPr>
            <a:picLocks noChangeAspect="1"/>
          </p:cNvPicPr>
          <p:nvPr userDrawn="1"/>
        </p:nvPicPr>
        <p:blipFill>
          <a:blip r:embed="rId3">
            <a:extLst>
              <a:ext uri="{28A0092B-C50C-407E-A947-70E740481C1C}">
                <a14:useLocalDpi xmlns:a14="http://schemas.microsoft.com/office/drawing/2010/main" val="0"/>
              </a:ext>
            </a:extLst>
          </a:blip>
          <a:srcRect t="44931"/>
          <a:stretch>
            <a:fillRect/>
          </a:stretch>
        </p:blipFill>
        <p:spPr bwMode="auto">
          <a:xfrm>
            <a:off x="8150225" y="5876925"/>
            <a:ext cx="3673475"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934144524"/>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preserve="1">
  <p:cSld name="Title Slide">
    <p:spTree>
      <p:nvGrpSpPr>
        <p:cNvPr id="1" name=""/>
        <p:cNvGrpSpPr/>
        <p:nvPr/>
      </p:nvGrpSpPr>
      <p:grpSpPr>
        <a:xfrm>
          <a:off x="0" y="0"/>
          <a:ext cx="0" cy="0"/>
          <a:chOff x="0" y="0"/>
          <a:chExt cx="0" cy="0"/>
        </a:xfrm>
      </p:grpSpPr>
      <p:pic>
        <p:nvPicPr>
          <p:cNvPr id="22" name="Picture 21">
            <a:extLst>
              <a:ext uri="{FF2B5EF4-FFF2-40B4-BE49-F238E27FC236}">
                <a16:creationId xmlns:a16="http://schemas.microsoft.com/office/drawing/2014/main" id="{3811F168-5851-4164-A476-942919F07F41}"/>
              </a:ext>
            </a:extLst>
          </p:cNvPr>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6113465" y="3662363"/>
            <a:ext cx="6078537" cy="320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54"/>
          <p:cNvSpPr>
            <a:spLocks noGrp="1" noChangeArrowheads="1"/>
          </p:cNvSpPr>
          <p:nvPr>
            <p:ph type="subTitle" idx="1"/>
          </p:nvPr>
        </p:nvSpPr>
        <p:spPr>
          <a:xfrm>
            <a:off x="609600" y="4041653"/>
            <a:ext cx="5181600" cy="1120775"/>
          </a:xfrm>
        </p:spPr>
        <p:txBody>
          <a:bodyPr/>
          <a:lstStyle>
            <a:lvl1pPr marL="0" indent="0">
              <a:lnSpc>
                <a:spcPct val="100000"/>
              </a:lnSpc>
              <a:buFont typeface="Wingdings" pitchFamily="2" charset="2"/>
              <a:buNone/>
              <a:defRPr sz="1999" b="1">
                <a:solidFill>
                  <a:schemeClr val="bg2"/>
                </a:solidFill>
              </a:defRPr>
            </a:lvl1pPr>
          </a:lstStyle>
          <a:p>
            <a:r>
              <a:rPr lang="en-US"/>
              <a:t>Click to edit Master subtitle style</a:t>
            </a:r>
            <a:endParaRPr lang="en-US" dirty="0"/>
          </a:p>
        </p:txBody>
      </p:sp>
      <p:sp>
        <p:nvSpPr>
          <p:cNvPr id="8" name="Rectangle 7">
            <a:extLst>
              <a:ext uri="{FF2B5EF4-FFF2-40B4-BE49-F238E27FC236}">
                <a16:creationId xmlns:a16="http://schemas.microsoft.com/office/drawing/2014/main" id="{02294B36-D511-4E23-A768-EAFA149B5CC7}"/>
              </a:ext>
            </a:extLst>
          </p:cNvPr>
          <p:cNvSpPr/>
          <p:nvPr/>
        </p:nvSpPr>
        <p:spPr>
          <a:xfrm>
            <a:off x="2" y="1620837"/>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103"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a:ea typeface="+mn-ea"/>
              <a:cs typeface="+mn-cs"/>
            </a:endParaRPr>
          </a:p>
        </p:txBody>
      </p:sp>
      <p:cxnSp>
        <p:nvCxnSpPr>
          <p:cNvPr id="9" name="Straight Connector 8">
            <a:extLst>
              <a:ext uri="{FF2B5EF4-FFF2-40B4-BE49-F238E27FC236}">
                <a16:creationId xmlns:a16="http://schemas.microsoft.com/office/drawing/2014/main" id="{A5B42F6D-719A-45C6-BB57-84887368226C}"/>
              </a:ext>
            </a:extLst>
          </p:cNvPr>
          <p:cNvCxnSpPr/>
          <p:nvPr/>
        </p:nvCxnSpPr>
        <p:spPr bwMode="auto">
          <a:xfrm>
            <a:off x="-14290" y="1620839"/>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cxnSp>
        <p:nvCxnSpPr>
          <p:cNvPr id="12" name="Straight Connector 11">
            <a:extLst>
              <a:ext uri="{FF2B5EF4-FFF2-40B4-BE49-F238E27FC236}">
                <a16:creationId xmlns:a16="http://schemas.microsoft.com/office/drawing/2014/main" id="{9ACD6CB8-625C-44F5-9B90-77A60BCC4A2E}"/>
              </a:ext>
            </a:extLst>
          </p:cNvPr>
          <p:cNvCxnSpPr/>
          <p:nvPr/>
        </p:nvCxnSpPr>
        <p:spPr bwMode="auto">
          <a:xfrm>
            <a:off x="-14290"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3" name="Rectangle 55">
            <a:extLst>
              <a:ext uri="{FF2B5EF4-FFF2-40B4-BE49-F238E27FC236}">
                <a16:creationId xmlns:a16="http://schemas.microsoft.com/office/drawing/2014/main" id="{078B106A-3121-420B-B2D9-854FF204BD0F}"/>
              </a:ext>
            </a:extLst>
          </p:cNvPr>
          <p:cNvSpPr>
            <a:spLocks noGrp="1" noChangeArrowheads="1"/>
          </p:cNvSpPr>
          <p:nvPr>
            <p:ph type="ctrTitle"/>
          </p:nvPr>
        </p:nvSpPr>
        <p:spPr bwMode="invGray">
          <a:xfrm>
            <a:off x="609601" y="1600200"/>
            <a:ext cx="11264901" cy="2057400"/>
          </a:xfrm>
          <a:prstGeom prst="rect">
            <a:avLst/>
          </a:prstGeom>
        </p:spPr>
        <p:txBody>
          <a:bodyPr/>
          <a:lstStyle>
            <a:lvl1pPr>
              <a:defRPr sz="3899">
                <a:solidFill>
                  <a:srgbClr val="455560"/>
                </a:solidFill>
              </a:defRPr>
            </a:lvl1pPr>
          </a:lstStyle>
          <a:p>
            <a:r>
              <a:rPr lang="en-US"/>
              <a:t>Click to edit Master title style</a:t>
            </a:r>
            <a:endParaRPr lang="en-US" dirty="0"/>
          </a:p>
        </p:txBody>
      </p:sp>
      <p:sp>
        <p:nvSpPr>
          <p:cNvPr id="14" name="Rectangle 13">
            <a:extLst>
              <a:ext uri="{FF2B5EF4-FFF2-40B4-BE49-F238E27FC236}">
                <a16:creationId xmlns:a16="http://schemas.microsoft.com/office/drawing/2014/main" id="{C6C33664-ACD6-44A3-95A5-32325CBC9685}"/>
              </a:ext>
            </a:extLst>
          </p:cNvPr>
          <p:cNvSpPr/>
          <p:nvPr userDrawn="1"/>
        </p:nvSpPr>
        <p:spPr>
          <a:xfrm>
            <a:off x="2" y="1620837"/>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103"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a:ea typeface="+mn-ea"/>
              <a:cs typeface="+mn-cs"/>
            </a:endParaRPr>
          </a:p>
        </p:txBody>
      </p:sp>
      <p:cxnSp>
        <p:nvCxnSpPr>
          <p:cNvPr id="15" name="Straight Connector 14">
            <a:extLst>
              <a:ext uri="{FF2B5EF4-FFF2-40B4-BE49-F238E27FC236}">
                <a16:creationId xmlns:a16="http://schemas.microsoft.com/office/drawing/2014/main" id="{5EECCBFD-9ED3-4167-961B-65218739F1A5}"/>
              </a:ext>
            </a:extLst>
          </p:cNvPr>
          <p:cNvCxnSpPr/>
          <p:nvPr userDrawn="1"/>
        </p:nvCxnSpPr>
        <p:spPr bwMode="auto">
          <a:xfrm>
            <a:off x="-14290" y="1620839"/>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16" name="Picture 15">
            <a:extLst>
              <a:ext uri="{FF2B5EF4-FFF2-40B4-BE49-F238E27FC236}">
                <a16:creationId xmlns:a16="http://schemas.microsoft.com/office/drawing/2014/main" id="{FA66A9F5-09EF-41DA-9109-8000D4A9FF31}"/>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9981290" y="328616"/>
            <a:ext cx="1740839" cy="938609"/>
          </a:xfrm>
          <a:prstGeom prst="rect">
            <a:avLst/>
          </a:prstGeom>
        </p:spPr>
      </p:pic>
      <p:pic>
        <p:nvPicPr>
          <p:cNvPr id="3" name="Picture 2">
            <a:extLst>
              <a:ext uri="{FF2B5EF4-FFF2-40B4-BE49-F238E27FC236}">
                <a16:creationId xmlns:a16="http://schemas.microsoft.com/office/drawing/2014/main" id="{65F324C5-1F49-43C7-8A8E-EBFC5F564041}"/>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6105526" y="3662363"/>
            <a:ext cx="6086475" cy="3200400"/>
          </a:xfrm>
          <a:prstGeom prst="rect">
            <a:avLst/>
          </a:prstGeom>
        </p:spPr>
      </p:pic>
      <p:cxnSp>
        <p:nvCxnSpPr>
          <p:cNvPr id="19" name="Straight Connector 18">
            <a:extLst>
              <a:ext uri="{FF2B5EF4-FFF2-40B4-BE49-F238E27FC236}">
                <a16:creationId xmlns:a16="http://schemas.microsoft.com/office/drawing/2014/main" id="{F95A2832-7EB2-44CE-B43D-FCA9D107E325}"/>
              </a:ext>
            </a:extLst>
          </p:cNvPr>
          <p:cNvCxnSpPr/>
          <p:nvPr userDrawn="1"/>
        </p:nvCxnSpPr>
        <p:spPr bwMode="auto">
          <a:xfrm>
            <a:off x="-14290"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Tree>
    <p:extLst>
      <p:ext uri="{BB962C8B-B14F-4D97-AF65-F5344CB8AC3E}">
        <p14:creationId xmlns:p14="http://schemas.microsoft.com/office/powerpoint/2010/main" val="2847876323"/>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31"/>
            <a:ext cx="10872444" cy="1103313"/>
          </a:xfrm>
          <a:prstGeom prst="rect">
            <a:avLst/>
          </a:prstGeom>
        </p:spPr>
        <p:txBody>
          <a:bodyPr/>
          <a:lstStyle>
            <a:lvl1pPr>
              <a:defRPr/>
            </a:lvl1pPr>
          </a:lstStyle>
          <a:p>
            <a:r>
              <a:rPr lang="en-US"/>
              <a:t>Click to edit Master title style</a:t>
            </a:r>
            <a:endParaRPr lang="en-US" dirty="0"/>
          </a:p>
        </p:txBody>
      </p:sp>
      <p:sp>
        <p:nvSpPr>
          <p:cNvPr id="3" name="Content Placeholder 2"/>
          <p:cNvSpPr>
            <a:spLocks noGrp="1"/>
          </p:cNvSpPr>
          <p:nvPr>
            <p:ph idx="1"/>
          </p:nvPr>
        </p:nvSpPr>
        <p:spPr>
          <a:xfrm>
            <a:off x="604677" y="1513048"/>
            <a:ext cx="10877529" cy="4650687"/>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611154301"/>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p:cSld name="Transition Slide">
    <p:spTree>
      <p:nvGrpSpPr>
        <p:cNvPr id="1" name=""/>
        <p:cNvGrpSpPr/>
        <p:nvPr/>
      </p:nvGrpSpPr>
      <p:grpSpPr>
        <a:xfrm>
          <a:off x="0" y="0"/>
          <a:ext cx="0" cy="0"/>
          <a:chOff x="0" y="0"/>
          <a:chExt cx="0" cy="0"/>
        </a:xfrm>
      </p:grpSpPr>
      <p:sp>
        <p:nvSpPr>
          <p:cNvPr id="5" name="Title 1"/>
          <p:cNvSpPr>
            <a:spLocks noGrp="1"/>
          </p:cNvSpPr>
          <p:nvPr>
            <p:ph type="title"/>
          </p:nvPr>
        </p:nvSpPr>
        <p:spPr>
          <a:xfrm>
            <a:off x="514353" y="330201"/>
            <a:ext cx="11244149" cy="5250792"/>
          </a:xfrm>
          <a:prstGeom prst="rect">
            <a:avLst/>
          </a:prstGeom>
        </p:spPr>
        <p:txBody>
          <a:bodyPr anchorCtr="1"/>
          <a:lstStyle>
            <a:lvl1pPr algn="ctr">
              <a:defRPr sz="3999" b="1" cap="none">
                <a:solidFill>
                  <a:schemeClr val="bg2"/>
                </a:solidFill>
              </a:defRPr>
            </a:lvl1pPr>
          </a:lstStyle>
          <a:p>
            <a:r>
              <a:rPr lang="en-US"/>
              <a:t>Click to edit Master title style</a:t>
            </a:r>
            <a:endParaRPr lang="en-US" dirty="0"/>
          </a:p>
        </p:txBody>
      </p:sp>
      <p:sp>
        <p:nvSpPr>
          <p:cNvPr id="4" name="Rectangle 3">
            <a:extLst>
              <a:ext uri="{FF2B5EF4-FFF2-40B4-BE49-F238E27FC236}">
                <a16:creationId xmlns:a16="http://schemas.microsoft.com/office/drawing/2014/main" id="{CF8F8BDA-1A03-445B-A76B-525DE8317C18}"/>
              </a:ext>
            </a:extLst>
          </p:cNvPr>
          <p:cNvSpPr/>
          <p:nvPr userDrawn="1"/>
        </p:nvSpPr>
        <p:spPr>
          <a:xfrm>
            <a:off x="2" y="6590271"/>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103" rtl="0" eaLnBrk="1" fontAlgn="auto" latinLnBrk="0" hangingPunct="1">
              <a:lnSpc>
                <a:spcPct val="100000"/>
              </a:lnSpc>
              <a:spcBef>
                <a:spcPts val="0"/>
              </a:spcBef>
              <a:spcAft>
                <a:spcPts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a:ea typeface="+mn-ea"/>
              <a:cs typeface="+mn-cs"/>
            </a:endParaRPr>
          </a:p>
        </p:txBody>
      </p:sp>
      <p:pic>
        <p:nvPicPr>
          <p:cNvPr id="9" name="Picture 8">
            <a:extLst>
              <a:ext uri="{FF2B5EF4-FFF2-40B4-BE49-F238E27FC236}">
                <a16:creationId xmlns:a16="http://schemas.microsoft.com/office/drawing/2014/main" id="{49293BAA-8C62-4F73-8124-D4D6BEBF884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364581" y="5345431"/>
            <a:ext cx="3827419" cy="1247411"/>
          </a:xfrm>
          <a:prstGeom prst="rect">
            <a:avLst/>
          </a:prstGeom>
        </p:spPr>
      </p:pic>
      <p:cxnSp>
        <p:nvCxnSpPr>
          <p:cNvPr id="10" name="Straight Connector 9">
            <a:extLst>
              <a:ext uri="{FF2B5EF4-FFF2-40B4-BE49-F238E27FC236}">
                <a16:creationId xmlns:a16="http://schemas.microsoft.com/office/drawing/2014/main" id="{F7E97A50-08EF-437E-A636-931428B27154}"/>
              </a:ext>
            </a:extLst>
          </p:cNvPr>
          <p:cNvCxnSpPr/>
          <p:nvPr userDrawn="1"/>
        </p:nvCxnSpPr>
        <p:spPr>
          <a:xfrm>
            <a:off x="2" y="6589713"/>
            <a:ext cx="12192000" cy="0"/>
          </a:xfrm>
          <a:prstGeom prst="line">
            <a:avLst/>
          </a:prstGeom>
          <a:ln w="19050">
            <a:solidFill>
              <a:srgbClr val="7F3F9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39998896"/>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61" y="238131"/>
            <a:ext cx="10872445" cy="1103313"/>
          </a:xfrm>
          <a:prstGeom prst="rect">
            <a:avLst/>
          </a:prstGeom>
        </p:spPr>
        <p:txBody>
          <a:bodyPr/>
          <a:lstStyle/>
          <a:p>
            <a:r>
              <a:rPr lang="en-US"/>
              <a:t>Click to edit Master title style</a:t>
            </a:r>
            <a:endParaRPr lang="en-US" dirty="0"/>
          </a:p>
        </p:txBody>
      </p:sp>
      <p:sp>
        <p:nvSpPr>
          <p:cNvPr id="3" name="Content Placeholder 2"/>
          <p:cNvSpPr>
            <a:spLocks noGrp="1"/>
          </p:cNvSpPr>
          <p:nvPr>
            <p:ph sz="half" idx="1"/>
          </p:nvPr>
        </p:nvSpPr>
        <p:spPr>
          <a:xfrm>
            <a:off x="601821" y="1510731"/>
            <a:ext cx="5309279" cy="4678739"/>
          </a:xfrm>
          <a:prstGeom prst="rect">
            <a:avLst/>
          </a:prstGeom>
        </p:spPr>
        <p:txBody>
          <a:bodyPr/>
          <a:lstStyle>
            <a:lvl1pPr>
              <a:defRPr sz="2799"/>
            </a:lvl1pPr>
            <a:lvl2pPr>
              <a:defRPr sz="2599"/>
            </a:lvl2pPr>
            <a:lvl3pPr>
              <a:defRPr sz="2399"/>
            </a:lvl3pPr>
            <a:lvl4pPr>
              <a:defRPr sz="2199"/>
            </a:lvl4pPr>
            <a:lvl5pPr>
              <a:defRPr sz="1999"/>
            </a:lvl5pPr>
            <a:lvl6pPr>
              <a:defRPr sz="1799"/>
            </a:lvl6pPr>
            <a:lvl7pPr>
              <a:defRPr sz="1799"/>
            </a:lvl7pPr>
            <a:lvl8pPr>
              <a:defRPr sz="1799"/>
            </a:lvl8pPr>
            <a:lvl9pPr>
              <a:defRPr sz="1799"/>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52634" y="1510732"/>
            <a:ext cx="5229571" cy="4679463"/>
          </a:xfrm>
          <a:prstGeom prst="rect">
            <a:avLst/>
          </a:prstGeom>
        </p:spPr>
        <p:txBody>
          <a:bodyPr/>
          <a:lstStyle>
            <a:lvl1pPr>
              <a:defRPr sz="2799"/>
            </a:lvl1pPr>
            <a:lvl2pPr>
              <a:defRPr sz="2599"/>
            </a:lvl2pPr>
            <a:lvl3pPr>
              <a:defRPr sz="2399"/>
            </a:lvl3pPr>
            <a:lvl4pPr>
              <a:defRPr sz="2199"/>
            </a:lvl4pPr>
            <a:lvl5pPr>
              <a:defRPr sz="1999"/>
            </a:lvl5pPr>
            <a:lvl6pPr>
              <a:defRPr sz="1799"/>
            </a:lvl6pPr>
            <a:lvl7pPr>
              <a:defRPr sz="1799"/>
            </a:lvl7pPr>
            <a:lvl8pPr>
              <a:defRPr sz="1799"/>
            </a:lvl8pPr>
            <a:lvl9pPr>
              <a:defRPr sz="1799"/>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892217095"/>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p:cSld name="Title, Text and Chart">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1"/>
            <a:ext cx="5229571" cy="4665747"/>
          </a:xfrm>
          <a:prstGeom prst="rect">
            <a:avLst/>
          </a:prstGeom>
        </p:spPr>
        <p:txBody>
          <a:bodyPr/>
          <a:lstStyle>
            <a:lvl1pPr>
              <a:defRPr sz="2799"/>
            </a:lvl1pPr>
            <a:lvl2pPr>
              <a:defRPr sz="2399"/>
            </a:lvl2pPr>
            <a:lvl3pPr>
              <a:defRPr sz="2199"/>
            </a:lvl3pPr>
            <a:lvl4pPr>
              <a:defRPr sz="1999"/>
            </a:lvl4pPr>
            <a:lvl5pPr>
              <a:defRPr sz="1799"/>
            </a:lvl5pPr>
            <a:lvl6pPr>
              <a:defRPr sz="1799"/>
            </a:lvl6pPr>
            <a:lvl7pPr>
              <a:defRPr sz="1799"/>
            </a:lvl7pPr>
            <a:lvl8pPr>
              <a:defRPr sz="1799"/>
            </a:lvl8pPr>
            <a:lvl9pPr>
              <a:defRPr sz="1799"/>
            </a:lvl9pPr>
          </a:lstStyle>
          <a:p>
            <a:pPr lvl="0"/>
            <a:r>
              <a:rPr lang="en-US"/>
              <a:t>Edit Master text styles</a:t>
            </a:r>
          </a:p>
        </p:txBody>
      </p:sp>
      <p:sp>
        <p:nvSpPr>
          <p:cNvPr id="10" name="Title 1"/>
          <p:cNvSpPr>
            <a:spLocks noGrp="1"/>
          </p:cNvSpPr>
          <p:nvPr>
            <p:ph type="title"/>
          </p:nvPr>
        </p:nvSpPr>
        <p:spPr>
          <a:xfrm>
            <a:off x="609759" y="238131"/>
            <a:ext cx="10872444" cy="1103313"/>
          </a:xfrm>
          <a:prstGeom prst="rect">
            <a:avLst/>
          </a:prstGeom>
        </p:spPr>
        <p:txBody>
          <a:bodyPr/>
          <a:lstStyle/>
          <a:p>
            <a:r>
              <a:rPr lang="en-US"/>
              <a:t>Click to edit Master title style</a:t>
            </a:r>
            <a:endParaRPr lang="en-US" dirty="0"/>
          </a:p>
        </p:txBody>
      </p:sp>
      <p:sp>
        <p:nvSpPr>
          <p:cNvPr id="11" name="Content Placeholder 2"/>
          <p:cNvSpPr>
            <a:spLocks noGrp="1"/>
          </p:cNvSpPr>
          <p:nvPr>
            <p:ph sz="half" idx="1"/>
          </p:nvPr>
        </p:nvSpPr>
        <p:spPr>
          <a:xfrm>
            <a:off x="601821" y="1510731"/>
            <a:ext cx="5309279" cy="4678739"/>
          </a:xfrm>
          <a:prstGeom prst="rect">
            <a:avLst/>
          </a:prstGeom>
        </p:spPr>
        <p:txBody>
          <a:bodyPr/>
          <a:lstStyle>
            <a:lvl1pPr>
              <a:defRPr sz="2799"/>
            </a:lvl1pPr>
            <a:lvl2pPr>
              <a:defRPr sz="2599"/>
            </a:lvl2pPr>
            <a:lvl3pPr>
              <a:defRPr sz="2399"/>
            </a:lvl3pPr>
            <a:lvl4pPr>
              <a:defRPr sz="2199"/>
            </a:lvl4pPr>
            <a:lvl5pPr>
              <a:defRPr sz="1999"/>
            </a:lvl5pPr>
            <a:lvl6pPr>
              <a:defRPr sz="1799"/>
            </a:lvl6pPr>
            <a:lvl7pPr>
              <a:defRPr sz="1799"/>
            </a:lvl7pPr>
            <a:lvl8pPr>
              <a:defRPr sz="1799"/>
            </a:lvl8pPr>
            <a:lvl9pPr>
              <a:defRPr sz="1799"/>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58123706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762" y="238131"/>
            <a:ext cx="11141055" cy="1103313"/>
          </a:xfrm>
          <a:prstGeom prst="rect">
            <a:avLst/>
          </a:prstGeom>
        </p:spPr>
        <p:txBody>
          <a:bodyPr/>
          <a:lstStyle/>
          <a:p>
            <a:r>
              <a:rPr lang="en-US"/>
              <a:t>Click to edit Master title style</a:t>
            </a:r>
            <a:endParaRPr lang="en-US" dirty="0"/>
          </a:p>
        </p:txBody>
      </p:sp>
    </p:spTree>
    <p:extLst>
      <p:ext uri="{BB962C8B-B14F-4D97-AF65-F5344CB8AC3E}">
        <p14:creationId xmlns:p14="http://schemas.microsoft.com/office/powerpoint/2010/main" val="3030932683"/>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960509306"/>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p:cSld name="Promo Slide">
    <p:spTree>
      <p:nvGrpSpPr>
        <p:cNvPr id="1" name=""/>
        <p:cNvGrpSpPr/>
        <p:nvPr/>
      </p:nvGrpSpPr>
      <p:grpSpPr>
        <a:xfrm>
          <a:off x="0" y="0"/>
          <a:ext cx="0" cy="0"/>
          <a:chOff x="0" y="0"/>
          <a:chExt cx="0" cy="0"/>
        </a:xfrm>
      </p:grpSpPr>
      <p:sp>
        <p:nvSpPr>
          <p:cNvPr id="10" name="Content Placeholder 9"/>
          <p:cNvSpPr>
            <a:spLocks noGrp="1"/>
          </p:cNvSpPr>
          <p:nvPr>
            <p:ph sz="quarter" idx="11"/>
          </p:nvPr>
        </p:nvSpPr>
        <p:spPr>
          <a:xfrm>
            <a:off x="514352" y="4856677"/>
            <a:ext cx="11283951" cy="1155939"/>
          </a:xfrm>
          <a:prstGeom prst="rect">
            <a:avLst/>
          </a:prstGeom>
        </p:spPr>
        <p:txBody>
          <a:bodyPr/>
          <a:lstStyle>
            <a:lvl1pPr>
              <a:buFontTx/>
              <a:buNone/>
              <a:defRPr sz="2399" b="1">
                <a:solidFill>
                  <a:srgbClr val="8B3D9A"/>
                </a:solidFill>
              </a:defRPr>
            </a:lvl1pPr>
            <a:lvl2pPr>
              <a:buFontTx/>
              <a:buNone/>
              <a:defRPr sz="2399"/>
            </a:lvl2pPr>
            <a:lvl3pPr>
              <a:buFontTx/>
              <a:buNone/>
              <a:defRPr sz="2399"/>
            </a:lvl3pPr>
            <a:lvl4pPr>
              <a:buFontTx/>
              <a:buNone/>
              <a:defRPr sz="2399"/>
            </a:lvl4pPr>
            <a:lvl5pPr>
              <a:buFontTx/>
              <a:buNone/>
              <a:defRPr sz="2399"/>
            </a:lvl5pPr>
          </a:lstStyle>
          <a:p>
            <a:pPr lvl="0"/>
            <a:r>
              <a:rPr lang="en-US" dirty="0"/>
              <a:t>Edit Master text styles</a:t>
            </a:r>
          </a:p>
        </p:txBody>
      </p:sp>
      <p:sp>
        <p:nvSpPr>
          <p:cNvPr id="2" name="Title 1"/>
          <p:cNvSpPr>
            <a:spLocks noGrp="1"/>
          </p:cNvSpPr>
          <p:nvPr>
            <p:ph type="title"/>
          </p:nvPr>
        </p:nvSpPr>
        <p:spPr>
          <a:xfrm>
            <a:off x="514484" y="239718"/>
            <a:ext cx="11244016" cy="1674813"/>
          </a:xfrm>
          <a:prstGeom prst="rect">
            <a:avLst/>
          </a:prstGeom>
        </p:spPr>
        <p:txBody>
          <a:bodyPr/>
          <a:lstStyle>
            <a:lvl1pPr algn="ctr">
              <a:defRPr sz="3899">
                <a:solidFill>
                  <a:schemeClr val="bg2"/>
                </a:solidFill>
              </a:defRPr>
            </a:lvl1pPr>
          </a:lstStyle>
          <a:p>
            <a:r>
              <a:rPr lang="en-US"/>
              <a:t>Click to edit Master title style</a:t>
            </a:r>
            <a:endParaRPr lang="en-US" dirty="0"/>
          </a:p>
        </p:txBody>
      </p:sp>
      <p:sp>
        <p:nvSpPr>
          <p:cNvPr id="8" name="Content Placeholder 7"/>
          <p:cNvSpPr>
            <a:spLocks noGrp="1"/>
          </p:cNvSpPr>
          <p:nvPr>
            <p:ph sz="quarter" idx="10"/>
          </p:nvPr>
        </p:nvSpPr>
        <p:spPr>
          <a:xfrm>
            <a:off x="609759" y="1895480"/>
            <a:ext cx="10872444" cy="2605717"/>
          </a:xfrm>
          <a:prstGeom prst="rect">
            <a:avLst/>
          </a:prstGeom>
        </p:spPr>
        <p:txBody>
          <a:bodyPr/>
          <a:lstStyle>
            <a:lvl1pPr marL="0" indent="0">
              <a:buFontTx/>
              <a:buNone/>
              <a:defRPr sz="1999" b="1">
                <a:solidFill>
                  <a:schemeClr val="bg2"/>
                </a:solidFill>
              </a:defRPr>
            </a:lvl1pPr>
            <a:lvl2pPr>
              <a:buFontTx/>
              <a:buNone/>
              <a:defRPr/>
            </a:lvl2pPr>
            <a:lvl3pPr>
              <a:buFontTx/>
              <a:buNone/>
              <a:defRPr/>
            </a:lvl3pPr>
            <a:lvl4pPr>
              <a:buFontTx/>
              <a:buNone/>
              <a:defRPr/>
            </a:lvl4pPr>
            <a:lvl5pPr>
              <a:buFontTx/>
              <a:buNone/>
              <a:defRPr/>
            </a:lvl5pPr>
          </a:lstStyle>
          <a:p>
            <a:pPr lvl="0"/>
            <a:r>
              <a:rPr lang="en-US" dirty="0"/>
              <a:t>Edit Master text styles</a:t>
            </a:r>
          </a:p>
        </p:txBody>
      </p:sp>
      <p:pic>
        <p:nvPicPr>
          <p:cNvPr id="12" name="Picture 11">
            <a:extLst>
              <a:ext uri="{FF2B5EF4-FFF2-40B4-BE49-F238E27FC236}">
                <a16:creationId xmlns:a16="http://schemas.microsoft.com/office/drawing/2014/main" id="{5EDCE80E-A528-4F84-999C-167B7BD8770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361407" y="3355527"/>
            <a:ext cx="3827419" cy="1247411"/>
          </a:xfrm>
          <a:prstGeom prst="rect">
            <a:avLst/>
          </a:prstGeom>
        </p:spPr>
      </p:pic>
      <p:cxnSp>
        <p:nvCxnSpPr>
          <p:cNvPr id="11" name="Straight Connector 10">
            <a:extLst>
              <a:ext uri="{FF2B5EF4-FFF2-40B4-BE49-F238E27FC236}">
                <a16:creationId xmlns:a16="http://schemas.microsoft.com/office/drawing/2014/main" id="{5FB50470-EA3D-49B4-8F28-4C9C1E0D226A}"/>
              </a:ext>
            </a:extLst>
          </p:cNvPr>
          <p:cNvCxnSpPr/>
          <p:nvPr userDrawn="1"/>
        </p:nvCxnSpPr>
        <p:spPr bwMode="auto">
          <a:xfrm>
            <a:off x="-22230"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9" name="Picture 5" descr="CCO_ONC_RGB.jpg">
            <a:extLst>
              <a:ext uri="{FF2B5EF4-FFF2-40B4-BE49-F238E27FC236}">
                <a16:creationId xmlns:a16="http://schemas.microsoft.com/office/drawing/2014/main" id="{A8FCC512-B9D6-45E5-83A8-5B1B4BEE1414}"/>
              </a:ext>
            </a:extLst>
          </p:cNvPr>
          <p:cNvPicPr>
            <a:picLocks noChangeAspect="1"/>
          </p:cNvPicPr>
          <p:nvPr userDrawn="1"/>
        </p:nvPicPr>
        <p:blipFill>
          <a:blip r:embed="rId3">
            <a:extLst>
              <a:ext uri="{28A0092B-C50C-407E-A947-70E740481C1C}">
                <a14:useLocalDpi xmlns:a14="http://schemas.microsoft.com/office/drawing/2010/main" val="0"/>
              </a:ext>
            </a:extLst>
          </a:blip>
          <a:srcRect t="44931"/>
          <a:stretch>
            <a:fillRect/>
          </a:stretch>
        </p:blipFill>
        <p:spPr bwMode="auto">
          <a:xfrm>
            <a:off x="8150225" y="5876928"/>
            <a:ext cx="3673475" cy="717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8015748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userDrawn="1">
  <p:cSld name="6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1" y="214295"/>
            <a:ext cx="10515600" cy="1188000"/>
          </a:xfrm>
          <a:prstGeom prst="rect">
            <a:avLst/>
          </a:prstGeom>
        </p:spPr>
        <p:txBody>
          <a:bodyPr/>
          <a:lstStyle/>
          <a:p>
            <a:r>
              <a:rPr lang="en-US"/>
              <a:t>Click to edit Master title style</a:t>
            </a:r>
            <a:endParaRPr lang="en-US" dirty="0"/>
          </a:p>
        </p:txBody>
      </p:sp>
      <p:sp>
        <p:nvSpPr>
          <p:cNvPr id="3" name="Content Placeholder 2"/>
          <p:cNvSpPr>
            <a:spLocks noGrp="1"/>
          </p:cNvSpPr>
          <p:nvPr>
            <p:ph idx="1"/>
          </p:nvPr>
        </p:nvSpPr>
        <p:spPr>
          <a:xfrm>
            <a:off x="838201" y="1674795"/>
            <a:ext cx="10515600" cy="4351339"/>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a:extLst>
              <a:ext uri="{FF2B5EF4-FFF2-40B4-BE49-F238E27FC236}">
                <a16:creationId xmlns:a16="http://schemas.microsoft.com/office/drawing/2014/main" id="{17533828-ABF0-494A-9EAA-58BD69BA9D79}"/>
              </a:ext>
            </a:extLst>
          </p:cNvPr>
          <p:cNvSpPr>
            <a:spLocks noGrp="1"/>
          </p:cNvSpPr>
          <p:nvPr>
            <p:ph type="body" sz="quarter" idx="10"/>
          </p:nvPr>
        </p:nvSpPr>
        <p:spPr>
          <a:xfrm>
            <a:off x="4" y="6581072"/>
            <a:ext cx="5027084" cy="276935"/>
          </a:xfrm>
          <a:prstGeom prst="rect">
            <a:avLst/>
          </a:prstGeom>
        </p:spPr>
        <p:txBody>
          <a:bodyPr anchor="b">
            <a:spAutoFit/>
          </a:bodyPr>
          <a:lstStyle>
            <a:lvl1pPr marL="0" indent="0">
              <a:spcBef>
                <a:spcPts val="0"/>
              </a:spcBef>
              <a:buNone/>
              <a:defRPr sz="1333"/>
            </a:lvl1pPr>
          </a:lstStyle>
          <a:p>
            <a:pPr lvl="0"/>
            <a:r>
              <a:rPr lang="en-US"/>
              <a:t>Edit Master text styles</a:t>
            </a:r>
          </a:p>
        </p:txBody>
      </p:sp>
      <p:sp>
        <p:nvSpPr>
          <p:cNvPr id="9" name="Text Placeholder 4">
            <a:extLst>
              <a:ext uri="{FF2B5EF4-FFF2-40B4-BE49-F238E27FC236}">
                <a16:creationId xmlns:a16="http://schemas.microsoft.com/office/drawing/2014/main" id="{DEA2EB13-40B6-4B08-817B-48D15A509640}"/>
              </a:ext>
            </a:extLst>
          </p:cNvPr>
          <p:cNvSpPr>
            <a:spLocks noGrp="1"/>
          </p:cNvSpPr>
          <p:nvPr>
            <p:ph type="body" sz="quarter" idx="11"/>
          </p:nvPr>
        </p:nvSpPr>
        <p:spPr>
          <a:xfrm>
            <a:off x="7164918" y="6581072"/>
            <a:ext cx="5027084" cy="276935"/>
          </a:xfrm>
          <a:prstGeom prst="rect">
            <a:avLst/>
          </a:prstGeom>
        </p:spPr>
        <p:txBody>
          <a:bodyPr anchor="b">
            <a:spAutoFit/>
          </a:bodyPr>
          <a:lstStyle>
            <a:lvl1pPr marL="0" indent="0" algn="r">
              <a:spcBef>
                <a:spcPts val="0"/>
              </a:spcBef>
              <a:buNone/>
              <a:defRPr sz="1333"/>
            </a:lvl1pPr>
          </a:lstStyle>
          <a:p>
            <a:pPr lvl="0"/>
            <a:r>
              <a:rPr lang="en-US"/>
              <a:t>Edit Master text styles</a:t>
            </a:r>
          </a:p>
        </p:txBody>
      </p:sp>
    </p:spTree>
    <p:extLst>
      <p:ext uri="{BB962C8B-B14F-4D97-AF65-F5344CB8AC3E}">
        <p14:creationId xmlns:p14="http://schemas.microsoft.com/office/powerpoint/2010/main" val="2695678340"/>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userDrawn="1">
  <p:cSld name="1_Title Presentation">
    <p:spTree>
      <p:nvGrpSpPr>
        <p:cNvPr id="1" name=""/>
        <p:cNvGrpSpPr/>
        <p:nvPr/>
      </p:nvGrpSpPr>
      <p:grpSpPr>
        <a:xfrm>
          <a:off x="0" y="0"/>
          <a:ext cx="0" cy="0"/>
          <a:chOff x="0" y="0"/>
          <a:chExt cx="0" cy="0"/>
        </a:xfrm>
      </p:grpSpPr>
      <p:sp>
        <p:nvSpPr>
          <p:cNvPr id="2" name="Title 1"/>
          <p:cNvSpPr>
            <a:spLocks noGrp="1"/>
          </p:cNvSpPr>
          <p:nvPr>
            <p:ph type="ctrTitle"/>
          </p:nvPr>
        </p:nvSpPr>
        <p:spPr>
          <a:xfrm>
            <a:off x="906139" y="2145600"/>
            <a:ext cx="6643652" cy="1219200"/>
          </a:xfrm>
          <a:prstGeom prst="rect">
            <a:avLst/>
          </a:prstGeom>
        </p:spPr>
        <p:txBody>
          <a:bodyPr anchor="b">
            <a:noAutofit/>
          </a:bodyPr>
          <a:lstStyle>
            <a:lvl1pPr algn="l">
              <a:lnSpc>
                <a:spcPct val="80000"/>
              </a:lnSpc>
              <a:defRPr sz="4266" b="1" i="0" cap="all">
                <a:solidFill>
                  <a:schemeClr val="tx1"/>
                </a:solidFill>
                <a:latin typeface="Arial Narrow"/>
                <a:cs typeface="Arial Narrow"/>
              </a:defRPr>
            </a:lvl1pPr>
          </a:lstStyle>
          <a:p>
            <a:r>
              <a:rPr lang="en-US"/>
              <a:t>Click to edit Master title style</a:t>
            </a:r>
            <a:endParaRPr lang="en-US" dirty="0"/>
          </a:p>
        </p:txBody>
      </p:sp>
      <p:sp>
        <p:nvSpPr>
          <p:cNvPr id="3" name="Subtitle 2"/>
          <p:cNvSpPr>
            <a:spLocks noGrp="1"/>
          </p:cNvSpPr>
          <p:nvPr>
            <p:ph type="subTitle" idx="1"/>
          </p:nvPr>
        </p:nvSpPr>
        <p:spPr>
          <a:xfrm>
            <a:off x="906139" y="3370145"/>
            <a:ext cx="6643652" cy="600000"/>
          </a:xfrm>
          <a:prstGeom prst="rect">
            <a:avLst/>
          </a:prstGeom>
        </p:spPr>
        <p:txBody>
          <a:bodyPr>
            <a:noAutofit/>
          </a:bodyPr>
          <a:lstStyle>
            <a:lvl1pPr marL="0" indent="0" algn="l">
              <a:buNone/>
              <a:defRPr sz="3199">
                <a:solidFill>
                  <a:schemeClr val="tx1"/>
                </a:solidFill>
                <a:latin typeface="Arial Narrow"/>
                <a:cs typeface="Arial Narrow"/>
              </a:defRPr>
            </a:lvl1pPr>
            <a:lvl2pPr marL="609402" indent="0" algn="ctr">
              <a:buNone/>
              <a:defRPr>
                <a:solidFill>
                  <a:schemeClr val="tx1">
                    <a:tint val="75000"/>
                  </a:schemeClr>
                </a:solidFill>
              </a:defRPr>
            </a:lvl2pPr>
            <a:lvl3pPr marL="1218804" indent="0" algn="ctr">
              <a:buNone/>
              <a:defRPr>
                <a:solidFill>
                  <a:schemeClr val="tx1">
                    <a:tint val="75000"/>
                  </a:schemeClr>
                </a:solidFill>
              </a:defRPr>
            </a:lvl3pPr>
            <a:lvl4pPr marL="1828205" indent="0" algn="ctr">
              <a:buNone/>
              <a:defRPr>
                <a:solidFill>
                  <a:schemeClr val="tx1">
                    <a:tint val="75000"/>
                  </a:schemeClr>
                </a:solidFill>
              </a:defRPr>
            </a:lvl4pPr>
            <a:lvl5pPr marL="2437607" indent="0" algn="ctr">
              <a:buNone/>
              <a:defRPr>
                <a:solidFill>
                  <a:schemeClr val="tx1">
                    <a:tint val="75000"/>
                  </a:schemeClr>
                </a:solidFill>
              </a:defRPr>
            </a:lvl5pPr>
            <a:lvl6pPr marL="3047010" indent="0" algn="ctr">
              <a:buNone/>
              <a:defRPr>
                <a:solidFill>
                  <a:schemeClr val="tx1">
                    <a:tint val="75000"/>
                  </a:schemeClr>
                </a:solidFill>
              </a:defRPr>
            </a:lvl6pPr>
            <a:lvl7pPr marL="3656412" indent="0" algn="ctr">
              <a:buNone/>
              <a:defRPr>
                <a:solidFill>
                  <a:schemeClr val="tx1">
                    <a:tint val="75000"/>
                  </a:schemeClr>
                </a:solidFill>
              </a:defRPr>
            </a:lvl7pPr>
            <a:lvl8pPr marL="4265813" indent="0" algn="ctr">
              <a:buNone/>
              <a:defRPr>
                <a:solidFill>
                  <a:schemeClr val="tx1">
                    <a:tint val="75000"/>
                  </a:schemeClr>
                </a:solidFill>
              </a:defRPr>
            </a:lvl8pPr>
            <a:lvl9pPr marL="4875215" indent="0" algn="ctr">
              <a:buNone/>
              <a:defRPr>
                <a:solidFill>
                  <a:schemeClr val="tx1">
                    <a:tint val="75000"/>
                  </a:schemeClr>
                </a:solidFill>
              </a:defRPr>
            </a:lvl9pPr>
          </a:lstStyle>
          <a:p>
            <a:r>
              <a:rPr lang="en-US"/>
              <a:t>Click to edit Master subtitle style</a:t>
            </a:r>
            <a:endParaRPr lang="en-US" dirty="0"/>
          </a:p>
        </p:txBody>
      </p:sp>
      <p:sp>
        <p:nvSpPr>
          <p:cNvPr id="19" name="Text Placeholder 18"/>
          <p:cNvSpPr>
            <a:spLocks noGrp="1"/>
          </p:cNvSpPr>
          <p:nvPr>
            <p:ph type="body" sz="quarter" idx="10"/>
          </p:nvPr>
        </p:nvSpPr>
        <p:spPr>
          <a:xfrm>
            <a:off x="906142" y="4579200"/>
            <a:ext cx="5900236" cy="307200"/>
          </a:xfrm>
          <a:prstGeom prst="rect">
            <a:avLst/>
          </a:prstGeom>
        </p:spPr>
        <p:txBody>
          <a:bodyPr tIns="46800" bIns="234000">
            <a:noAutofit/>
          </a:bodyPr>
          <a:lstStyle>
            <a:lvl1pPr marL="0" indent="0">
              <a:buFontTx/>
              <a:buNone/>
              <a:defRPr sz="1600" b="1">
                <a:solidFill>
                  <a:schemeClr val="tx1"/>
                </a:solidFill>
              </a:defRPr>
            </a:lvl1pPr>
          </a:lstStyle>
          <a:p>
            <a:pPr lvl="0"/>
            <a:r>
              <a:rPr lang="en-US"/>
              <a:t>Click to edit Master text styles</a:t>
            </a:r>
          </a:p>
        </p:txBody>
      </p:sp>
      <p:sp>
        <p:nvSpPr>
          <p:cNvPr id="20" name="Text Placeholder 18"/>
          <p:cNvSpPr>
            <a:spLocks noGrp="1"/>
          </p:cNvSpPr>
          <p:nvPr>
            <p:ph type="body" sz="quarter" idx="11"/>
          </p:nvPr>
        </p:nvSpPr>
        <p:spPr>
          <a:xfrm>
            <a:off x="906142" y="4894301"/>
            <a:ext cx="5900236" cy="307200"/>
          </a:xfrm>
          <a:prstGeom prst="rect">
            <a:avLst/>
          </a:prstGeom>
        </p:spPr>
        <p:txBody>
          <a:bodyPr tIns="46800" bIns="234000">
            <a:noAutofit/>
          </a:bodyPr>
          <a:lstStyle>
            <a:lvl1pPr marL="0" indent="0">
              <a:buFontTx/>
              <a:buNone/>
              <a:defRPr sz="1600" b="0">
                <a:solidFill>
                  <a:schemeClr val="tx1"/>
                </a:solidFill>
              </a:defRPr>
            </a:lvl1pPr>
          </a:lstStyle>
          <a:p>
            <a:pPr lvl="0"/>
            <a:r>
              <a:rPr lang="en-US"/>
              <a:t>Click to edit Master text styles</a:t>
            </a:r>
          </a:p>
        </p:txBody>
      </p:sp>
      <p:sp>
        <p:nvSpPr>
          <p:cNvPr id="21" name="Text Placeholder 18"/>
          <p:cNvSpPr>
            <a:spLocks noGrp="1"/>
          </p:cNvSpPr>
          <p:nvPr>
            <p:ph type="body" sz="quarter" idx="12"/>
          </p:nvPr>
        </p:nvSpPr>
        <p:spPr>
          <a:xfrm>
            <a:off x="906142" y="5966060"/>
            <a:ext cx="5313011" cy="307777"/>
          </a:xfrm>
          <a:prstGeom prst="rect">
            <a:avLst/>
          </a:prstGeom>
        </p:spPr>
        <p:txBody>
          <a:bodyPr bIns="234000">
            <a:noAutofit/>
          </a:bodyPr>
          <a:lstStyle>
            <a:lvl1pPr marL="0" indent="0">
              <a:buFontTx/>
              <a:buNone/>
              <a:defRPr sz="1600" b="0">
                <a:solidFill>
                  <a:schemeClr val="tx1"/>
                </a:solidFill>
              </a:defRPr>
            </a:lvl1pPr>
          </a:lstStyle>
          <a:p>
            <a:pPr lvl="0"/>
            <a:r>
              <a:rPr lang="en-US"/>
              <a:t>Click to edit Master text styles</a:t>
            </a:r>
          </a:p>
        </p:txBody>
      </p:sp>
      <p:sp>
        <p:nvSpPr>
          <p:cNvPr id="17" name="TextBox 16"/>
          <p:cNvSpPr txBox="1"/>
          <p:nvPr userDrawn="1"/>
        </p:nvSpPr>
        <p:spPr>
          <a:xfrm>
            <a:off x="9370882" y="5856000"/>
            <a:ext cx="2211700" cy="420564"/>
          </a:xfrm>
          <a:prstGeom prst="rect">
            <a:avLst/>
          </a:prstGeom>
          <a:noFill/>
        </p:spPr>
        <p:txBody>
          <a:bodyPr wrap="square" rtlCol="0">
            <a:spAutoFit/>
          </a:bodyPr>
          <a:lstStyle/>
          <a:p>
            <a:pPr algn="r" defTabSz="609402"/>
            <a:r>
              <a:rPr lang="it-IT" sz="2132" dirty="0">
                <a:solidFill>
                  <a:prstClr val="black"/>
                </a:solidFill>
                <a:cs typeface="Arial Narrow"/>
              </a:rPr>
              <a:t>esmo</a:t>
            </a:r>
            <a:r>
              <a:rPr lang="en-US" sz="2132" dirty="0">
                <a:solidFill>
                  <a:prstClr val="black"/>
                </a:solidFill>
                <a:cs typeface="Arial Narrow"/>
              </a:rPr>
              <a:t>.org</a:t>
            </a:r>
          </a:p>
        </p:txBody>
      </p:sp>
      <p:pic>
        <p:nvPicPr>
          <p:cNvPr id="9" name="Picture 8"/>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501424" y="515305"/>
            <a:ext cx="2552717" cy="528149"/>
          </a:xfrm>
          <a:prstGeom prst="rect">
            <a:avLst/>
          </a:prstGeom>
        </p:spPr>
      </p:pic>
    </p:spTree>
    <p:extLst>
      <p:ext uri="{BB962C8B-B14F-4D97-AF65-F5344CB8AC3E}">
        <p14:creationId xmlns:p14="http://schemas.microsoft.com/office/powerpoint/2010/main" val="2769747484"/>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userDrawn="1">
  <p:cSld name="1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1991881449"/>
      </p:ext>
    </p:extLst>
  </p:cSld>
  <p:clrMapOvr>
    <a:masterClrMapping/>
  </p:clrMapOvr>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5" name="Text Placeholder 4">
            <a:extLst>
              <a:ext uri="{FF2B5EF4-FFF2-40B4-BE49-F238E27FC236}">
                <a16:creationId xmlns:a16="http://schemas.microsoft.com/office/drawing/2014/main" id="{9331F783-C0FF-4228-AEF9-60097379A7A1}"/>
              </a:ext>
            </a:extLst>
          </p:cNvPr>
          <p:cNvSpPr>
            <a:spLocks noGrp="1"/>
          </p:cNvSpPr>
          <p:nvPr>
            <p:ph type="body" sz="quarter" idx="10"/>
          </p:nvPr>
        </p:nvSpPr>
        <p:spPr>
          <a:xfrm>
            <a:off x="4" y="6581072"/>
            <a:ext cx="5027084" cy="276935"/>
          </a:xfrm>
        </p:spPr>
        <p:txBody>
          <a:bodyPr anchor="b">
            <a:spAutoFit/>
          </a:bodyPr>
          <a:lstStyle>
            <a:lvl1pPr marL="0" indent="0">
              <a:spcBef>
                <a:spcPts val="0"/>
              </a:spcBef>
              <a:buNone/>
              <a:defRPr sz="1333"/>
            </a:lvl1pPr>
          </a:lstStyle>
          <a:p>
            <a:pPr lvl="0"/>
            <a:r>
              <a:rPr lang="en-US"/>
              <a:t>Edit Master text styles</a:t>
            </a:r>
          </a:p>
        </p:txBody>
      </p:sp>
      <p:sp>
        <p:nvSpPr>
          <p:cNvPr id="8" name="Text Placeholder 4">
            <a:extLst>
              <a:ext uri="{FF2B5EF4-FFF2-40B4-BE49-F238E27FC236}">
                <a16:creationId xmlns:a16="http://schemas.microsoft.com/office/drawing/2014/main" id="{424E0EA9-952D-4348-AE95-47ACFCD8D570}"/>
              </a:ext>
            </a:extLst>
          </p:cNvPr>
          <p:cNvSpPr>
            <a:spLocks noGrp="1"/>
          </p:cNvSpPr>
          <p:nvPr>
            <p:ph type="body" sz="quarter" idx="11"/>
          </p:nvPr>
        </p:nvSpPr>
        <p:spPr>
          <a:xfrm>
            <a:off x="7164918" y="6581072"/>
            <a:ext cx="5027084" cy="276935"/>
          </a:xfrm>
        </p:spPr>
        <p:txBody>
          <a:bodyPr anchor="b">
            <a:spAutoFit/>
          </a:bodyPr>
          <a:lstStyle>
            <a:lvl1pPr marL="0" indent="0" algn="r">
              <a:spcBef>
                <a:spcPts val="0"/>
              </a:spcBef>
              <a:buNone/>
              <a:defRPr sz="1333"/>
            </a:lvl1pPr>
          </a:lstStyle>
          <a:p>
            <a:pPr lvl="0"/>
            <a:r>
              <a:rPr lang="en-US"/>
              <a:t>Edit Master text styles</a:t>
            </a:r>
          </a:p>
        </p:txBody>
      </p:sp>
    </p:spTree>
    <p:extLst>
      <p:ext uri="{BB962C8B-B14F-4D97-AF65-F5344CB8AC3E}">
        <p14:creationId xmlns:p14="http://schemas.microsoft.com/office/powerpoint/2010/main" val="4031001453"/>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userDrawn="1">
  <p:cSld name="6_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5" name="Text Placeholder 4">
            <a:extLst>
              <a:ext uri="{FF2B5EF4-FFF2-40B4-BE49-F238E27FC236}">
                <a16:creationId xmlns:a16="http://schemas.microsoft.com/office/drawing/2014/main" id="{9331F783-C0FF-4228-AEF9-60097379A7A1}"/>
              </a:ext>
            </a:extLst>
          </p:cNvPr>
          <p:cNvSpPr>
            <a:spLocks noGrp="1"/>
          </p:cNvSpPr>
          <p:nvPr>
            <p:ph type="body" sz="quarter" idx="10"/>
          </p:nvPr>
        </p:nvSpPr>
        <p:spPr>
          <a:xfrm>
            <a:off x="4" y="6581072"/>
            <a:ext cx="5027084" cy="276935"/>
          </a:xfrm>
        </p:spPr>
        <p:txBody>
          <a:bodyPr anchor="b">
            <a:spAutoFit/>
          </a:bodyPr>
          <a:lstStyle>
            <a:lvl1pPr marL="0" indent="0">
              <a:spcBef>
                <a:spcPts val="0"/>
              </a:spcBef>
              <a:buNone/>
              <a:defRPr sz="1333"/>
            </a:lvl1pPr>
          </a:lstStyle>
          <a:p>
            <a:pPr lvl="0"/>
            <a:r>
              <a:rPr lang="en-US"/>
              <a:t>Edit Master text styles</a:t>
            </a:r>
          </a:p>
        </p:txBody>
      </p:sp>
      <p:sp>
        <p:nvSpPr>
          <p:cNvPr id="8" name="Text Placeholder 4">
            <a:extLst>
              <a:ext uri="{FF2B5EF4-FFF2-40B4-BE49-F238E27FC236}">
                <a16:creationId xmlns:a16="http://schemas.microsoft.com/office/drawing/2014/main" id="{424E0EA9-952D-4348-AE95-47ACFCD8D570}"/>
              </a:ext>
            </a:extLst>
          </p:cNvPr>
          <p:cNvSpPr>
            <a:spLocks noGrp="1"/>
          </p:cNvSpPr>
          <p:nvPr>
            <p:ph type="body" sz="quarter" idx="11"/>
          </p:nvPr>
        </p:nvSpPr>
        <p:spPr>
          <a:xfrm>
            <a:off x="7164918" y="6581072"/>
            <a:ext cx="5027084" cy="276935"/>
          </a:xfrm>
        </p:spPr>
        <p:txBody>
          <a:bodyPr anchor="b">
            <a:spAutoFit/>
          </a:bodyPr>
          <a:lstStyle>
            <a:lvl1pPr marL="0" indent="0" algn="r">
              <a:spcBef>
                <a:spcPts val="0"/>
              </a:spcBef>
              <a:buNone/>
              <a:defRPr sz="1333"/>
            </a:lvl1pPr>
          </a:lstStyle>
          <a:p>
            <a:pPr lvl="0"/>
            <a:r>
              <a:rPr lang="en-US"/>
              <a:t>Edit Master text styles</a:t>
            </a:r>
          </a:p>
        </p:txBody>
      </p:sp>
    </p:spTree>
    <p:extLst>
      <p:ext uri="{BB962C8B-B14F-4D97-AF65-F5344CB8AC3E}">
        <p14:creationId xmlns:p14="http://schemas.microsoft.com/office/powerpoint/2010/main" val="321628898"/>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preserve="1" userDrawn="1">
  <p:cSld name="Section">
    <p:spTree>
      <p:nvGrpSpPr>
        <p:cNvPr id="1" name=""/>
        <p:cNvGrpSpPr/>
        <p:nvPr/>
      </p:nvGrpSpPr>
      <p:grpSpPr>
        <a:xfrm>
          <a:off x="0" y="0"/>
          <a:ext cx="0" cy="0"/>
          <a:chOff x="0" y="0"/>
          <a:chExt cx="0" cy="0"/>
        </a:xfrm>
      </p:grpSpPr>
      <p:sp>
        <p:nvSpPr>
          <p:cNvPr id="2" name="Title 1"/>
          <p:cNvSpPr>
            <a:spLocks noGrp="1"/>
          </p:cNvSpPr>
          <p:nvPr>
            <p:ph type="ctrTitle"/>
          </p:nvPr>
        </p:nvSpPr>
        <p:spPr>
          <a:xfrm>
            <a:off x="3907436" y="2048663"/>
            <a:ext cx="7603624" cy="1780175"/>
          </a:xfrm>
        </p:spPr>
        <p:txBody>
          <a:bodyPr anchor="b">
            <a:normAutofit/>
          </a:bodyPr>
          <a:lstStyle>
            <a:lvl1pPr algn="l">
              <a:defRPr sz="4799" b="1">
                <a:solidFill>
                  <a:schemeClr val="accent1"/>
                </a:solidFill>
              </a:defRPr>
            </a:lvl1pPr>
          </a:lstStyle>
          <a:p>
            <a:r>
              <a:rPr lang="en-US" dirty="0"/>
              <a:t>Click to edit Master title style</a:t>
            </a:r>
          </a:p>
        </p:txBody>
      </p:sp>
    </p:spTree>
    <p:extLst>
      <p:ext uri="{BB962C8B-B14F-4D97-AF65-F5344CB8AC3E}">
        <p14:creationId xmlns:p14="http://schemas.microsoft.com/office/powerpoint/2010/main" val="1694510017"/>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preserve="1" userDrawn="1">
  <p:cSld name="3_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a:extLst>
              <a:ext uri="{FF2B5EF4-FFF2-40B4-BE49-F238E27FC236}">
                <a16:creationId xmlns:a16="http://schemas.microsoft.com/office/drawing/2014/main" id="{17533828-ABF0-494A-9EAA-58BD69BA9D79}"/>
              </a:ext>
            </a:extLst>
          </p:cNvPr>
          <p:cNvSpPr>
            <a:spLocks noGrp="1"/>
          </p:cNvSpPr>
          <p:nvPr>
            <p:ph type="body" sz="quarter" idx="10"/>
          </p:nvPr>
        </p:nvSpPr>
        <p:spPr>
          <a:xfrm>
            <a:off x="4" y="6581072"/>
            <a:ext cx="5027084" cy="276935"/>
          </a:xfrm>
        </p:spPr>
        <p:txBody>
          <a:bodyPr anchor="b">
            <a:spAutoFit/>
          </a:bodyPr>
          <a:lstStyle>
            <a:lvl1pPr marL="0" indent="0">
              <a:spcBef>
                <a:spcPts val="0"/>
              </a:spcBef>
              <a:buNone/>
              <a:defRPr sz="1333"/>
            </a:lvl1pPr>
          </a:lstStyle>
          <a:p>
            <a:pPr lvl="0"/>
            <a:r>
              <a:rPr lang="en-US"/>
              <a:t>Edit Master text styles</a:t>
            </a:r>
          </a:p>
        </p:txBody>
      </p:sp>
      <p:sp>
        <p:nvSpPr>
          <p:cNvPr id="9" name="Text Placeholder 4">
            <a:extLst>
              <a:ext uri="{FF2B5EF4-FFF2-40B4-BE49-F238E27FC236}">
                <a16:creationId xmlns:a16="http://schemas.microsoft.com/office/drawing/2014/main" id="{DEA2EB13-40B6-4B08-817B-48D15A509640}"/>
              </a:ext>
            </a:extLst>
          </p:cNvPr>
          <p:cNvSpPr>
            <a:spLocks noGrp="1"/>
          </p:cNvSpPr>
          <p:nvPr>
            <p:ph type="body" sz="quarter" idx="11"/>
          </p:nvPr>
        </p:nvSpPr>
        <p:spPr>
          <a:xfrm>
            <a:off x="7164918" y="6581072"/>
            <a:ext cx="5027084" cy="276935"/>
          </a:xfrm>
        </p:spPr>
        <p:txBody>
          <a:bodyPr anchor="b">
            <a:spAutoFit/>
          </a:bodyPr>
          <a:lstStyle>
            <a:lvl1pPr marL="0" indent="0" algn="r">
              <a:spcBef>
                <a:spcPts val="0"/>
              </a:spcBef>
              <a:buNone/>
              <a:defRPr sz="1333"/>
            </a:lvl1pPr>
          </a:lstStyle>
          <a:p>
            <a:pPr lvl="0"/>
            <a:r>
              <a:rPr lang="en-US"/>
              <a:t>Edit Master text styles</a:t>
            </a:r>
          </a:p>
        </p:txBody>
      </p:sp>
    </p:spTree>
    <p:extLst>
      <p:ext uri="{BB962C8B-B14F-4D97-AF65-F5344CB8AC3E}">
        <p14:creationId xmlns:p14="http://schemas.microsoft.com/office/powerpoint/2010/main" val="2316998605"/>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showMasterSp="0" preserve="1" userDrawn="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1" y="2544315"/>
            <a:ext cx="10515600" cy="2852737"/>
          </a:xfrm>
        </p:spPr>
        <p:txBody>
          <a:bodyPr anchor="t">
            <a:normAutofit/>
          </a:bodyPr>
          <a:lstStyle>
            <a:lvl1pPr>
              <a:defRPr sz="4399"/>
            </a:lvl1pPr>
          </a:lstStyle>
          <a:p>
            <a:r>
              <a:rPr lang="en-US"/>
              <a:t>Click to edit Master title style</a:t>
            </a:r>
            <a:endParaRPr lang="en-US" dirty="0"/>
          </a:p>
        </p:txBody>
      </p:sp>
    </p:spTree>
    <p:extLst>
      <p:ext uri="{BB962C8B-B14F-4D97-AF65-F5344CB8AC3E}">
        <p14:creationId xmlns:p14="http://schemas.microsoft.com/office/powerpoint/2010/main" val="3243942440"/>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Sp="0" preserve="1" userDrawn="1">
  <p:cSld name="1_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838201" y="1825625"/>
            <a:ext cx="5181600" cy="4351339"/>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172200" y="1825625"/>
            <a:ext cx="5181600" cy="4351339"/>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Text Placeholder 4">
            <a:extLst>
              <a:ext uri="{FF2B5EF4-FFF2-40B4-BE49-F238E27FC236}">
                <a16:creationId xmlns:a16="http://schemas.microsoft.com/office/drawing/2014/main" id="{B4BAD75D-B78F-4C0F-AE63-7063BDBED210}"/>
              </a:ext>
            </a:extLst>
          </p:cNvPr>
          <p:cNvSpPr>
            <a:spLocks noGrp="1"/>
          </p:cNvSpPr>
          <p:nvPr>
            <p:ph type="body" sz="quarter" idx="10"/>
          </p:nvPr>
        </p:nvSpPr>
        <p:spPr>
          <a:xfrm>
            <a:off x="4" y="6581072"/>
            <a:ext cx="5027084" cy="276935"/>
          </a:xfrm>
        </p:spPr>
        <p:txBody>
          <a:bodyPr anchor="b">
            <a:spAutoFit/>
          </a:bodyPr>
          <a:lstStyle>
            <a:lvl1pPr marL="0" indent="0">
              <a:spcBef>
                <a:spcPts val="0"/>
              </a:spcBef>
              <a:buNone/>
              <a:defRPr sz="1333"/>
            </a:lvl1pPr>
          </a:lstStyle>
          <a:p>
            <a:pPr lvl="0"/>
            <a:r>
              <a:rPr lang="en-US"/>
              <a:t>Edit Master text styles</a:t>
            </a:r>
          </a:p>
        </p:txBody>
      </p:sp>
      <p:sp>
        <p:nvSpPr>
          <p:cNvPr id="10" name="Text Placeholder 4">
            <a:extLst>
              <a:ext uri="{FF2B5EF4-FFF2-40B4-BE49-F238E27FC236}">
                <a16:creationId xmlns:a16="http://schemas.microsoft.com/office/drawing/2014/main" id="{156C75E9-AE46-4C8A-966D-E59583B66D4D}"/>
              </a:ext>
            </a:extLst>
          </p:cNvPr>
          <p:cNvSpPr>
            <a:spLocks noGrp="1"/>
          </p:cNvSpPr>
          <p:nvPr>
            <p:ph type="body" sz="quarter" idx="11"/>
          </p:nvPr>
        </p:nvSpPr>
        <p:spPr>
          <a:xfrm>
            <a:off x="7164918" y="6581072"/>
            <a:ext cx="5027084" cy="276935"/>
          </a:xfrm>
        </p:spPr>
        <p:txBody>
          <a:bodyPr anchor="b">
            <a:spAutoFit/>
          </a:bodyPr>
          <a:lstStyle>
            <a:lvl1pPr marL="0" indent="0" algn="r">
              <a:spcBef>
                <a:spcPts val="0"/>
              </a:spcBef>
              <a:buNone/>
              <a:defRPr sz="1333"/>
            </a:lvl1pPr>
          </a:lstStyle>
          <a:p>
            <a:pPr lvl="0"/>
            <a:r>
              <a:rPr lang="en-US"/>
              <a:t>Edit Master text styles</a:t>
            </a:r>
          </a:p>
        </p:txBody>
      </p:sp>
    </p:spTree>
    <p:extLst>
      <p:ext uri="{BB962C8B-B14F-4D97-AF65-F5344CB8AC3E}">
        <p14:creationId xmlns:p14="http://schemas.microsoft.com/office/powerpoint/2010/main" val="858909347"/>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preserve="1" userDrawn="1">
  <p:cSld name="1_Blank">
    <p:spTree>
      <p:nvGrpSpPr>
        <p:cNvPr id="1" name=""/>
        <p:cNvGrpSpPr/>
        <p:nvPr/>
      </p:nvGrpSpPr>
      <p:grpSpPr>
        <a:xfrm>
          <a:off x="0" y="0"/>
          <a:ext cx="0" cy="0"/>
          <a:chOff x="0" y="0"/>
          <a:chExt cx="0" cy="0"/>
        </a:xfrm>
      </p:grpSpPr>
      <p:sp>
        <p:nvSpPr>
          <p:cNvPr id="4" name="Text Placeholder 4">
            <a:extLst>
              <a:ext uri="{FF2B5EF4-FFF2-40B4-BE49-F238E27FC236}">
                <a16:creationId xmlns:a16="http://schemas.microsoft.com/office/drawing/2014/main" id="{1DE03470-6E82-4BE5-B0A0-FEA55D4553F8}"/>
              </a:ext>
            </a:extLst>
          </p:cNvPr>
          <p:cNvSpPr>
            <a:spLocks noGrp="1"/>
          </p:cNvSpPr>
          <p:nvPr>
            <p:ph type="body" sz="quarter" idx="10"/>
          </p:nvPr>
        </p:nvSpPr>
        <p:spPr>
          <a:xfrm>
            <a:off x="4" y="6581072"/>
            <a:ext cx="5027084" cy="276935"/>
          </a:xfrm>
        </p:spPr>
        <p:txBody>
          <a:bodyPr anchor="b">
            <a:spAutoFit/>
          </a:bodyPr>
          <a:lstStyle>
            <a:lvl1pPr marL="0" indent="0">
              <a:spcBef>
                <a:spcPts val="0"/>
              </a:spcBef>
              <a:buNone/>
              <a:defRPr sz="1333"/>
            </a:lvl1pPr>
          </a:lstStyle>
          <a:p>
            <a:pPr lvl="0"/>
            <a:r>
              <a:rPr lang="en-US"/>
              <a:t>Edit Master text styles</a:t>
            </a:r>
          </a:p>
        </p:txBody>
      </p:sp>
      <p:sp>
        <p:nvSpPr>
          <p:cNvPr id="7" name="Text Placeholder 4">
            <a:extLst>
              <a:ext uri="{FF2B5EF4-FFF2-40B4-BE49-F238E27FC236}">
                <a16:creationId xmlns:a16="http://schemas.microsoft.com/office/drawing/2014/main" id="{AA46338E-2951-4D9D-9D8C-7A46FD9C712E}"/>
              </a:ext>
            </a:extLst>
          </p:cNvPr>
          <p:cNvSpPr>
            <a:spLocks noGrp="1"/>
          </p:cNvSpPr>
          <p:nvPr>
            <p:ph type="body" sz="quarter" idx="11"/>
          </p:nvPr>
        </p:nvSpPr>
        <p:spPr>
          <a:xfrm>
            <a:off x="7164918" y="6581072"/>
            <a:ext cx="5027084" cy="276935"/>
          </a:xfrm>
        </p:spPr>
        <p:txBody>
          <a:bodyPr anchor="b">
            <a:spAutoFit/>
          </a:bodyPr>
          <a:lstStyle>
            <a:lvl1pPr marL="0" indent="0" algn="r">
              <a:spcBef>
                <a:spcPts val="0"/>
              </a:spcBef>
              <a:buNone/>
              <a:defRPr sz="1333"/>
            </a:lvl1pPr>
          </a:lstStyle>
          <a:p>
            <a:pPr lvl="0"/>
            <a:r>
              <a:rPr lang="en-US"/>
              <a:t>Edit Master text styles</a:t>
            </a:r>
          </a:p>
        </p:txBody>
      </p:sp>
    </p:spTree>
    <p:extLst>
      <p:ext uri="{BB962C8B-B14F-4D97-AF65-F5344CB8AC3E}">
        <p14:creationId xmlns:p14="http://schemas.microsoft.com/office/powerpoint/2010/main" val="2921735327"/>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preserve="1">
  <p:cSld name="Title Slide">
    <p:spTree>
      <p:nvGrpSpPr>
        <p:cNvPr id="1" name=""/>
        <p:cNvGrpSpPr/>
        <p:nvPr/>
      </p:nvGrpSpPr>
      <p:grpSpPr>
        <a:xfrm>
          <a:off x="0" y="0"/>
          <a:ext cx="0" cy="0"/>
          <a:chOff x="0" y="0"/>
          <a:chExt cx="0" cy="0"/>
        </a:xfrm>
      </p:grpSpPr>
      <p:pic>
        <p:nvPicPr>
          <p:cNvPr id="22" name="Picture 21">
            <a:extLst>
              <a:ext uri="{FF2B5EF4-FFF2-40B4-BE49-F238E27FC236}">
                <a16:creationId xmlns:a16="http://schemas.microsoft.com/office/drawing/2014/main" id="{3811F168-5851-4164-A476-942919F07F41}"/>
              </a:ext>
            </a:extLst>
          </p:cNvPr>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6105443" y="3662363"/>
            <a:ext cx="6078537" cy="320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54"/>
          <p:cNvSpPr>
            <a:spLocks noGrp="1" noChangeArrowheads="1"/>
          </p:cNvSpPr>
          <p:nvPr>
            <p:ph type="subTitle" idx="1"/>
          </p:nvPr>
        </p:nvSpPr>
        <p:spPr>
          <a:xfrm>
            <a:off x="609600" y="4041652"/>
            <a:ext cx="5181600" cy="1120775"/>
          </a:xfrm>
        </p:spPr>
        <p:txBody>
          <a:bodyPr/>
          <a:lstStyle>
            <a:lvl1pPr marL="0" indent="0">
              <a:lnSpc>
                <a:spcPct val="100000"/>
              </a:lnSpc>
              <a:buFont typeface="Wingdings" pitchFamily="2" charset="2"/>
              <a:buNone/>
              <a:defRPr sz="1999" b="1">
                <a:solidFill>
                  <a:schemeClr val="bg2"/>
                </a:solidFill>
              </a:defRPr>
            </a:lvl1pPr>
          </a:lstStyle>
          <a:p>
            <a:r>
              <a:rPr lang="en-US"/>
              <a:t>Click to edit Master subtitle style</a:t>
            </a:r>
            <a:endParaRPr lang="en-US" dirty="0"/>
          </a:p>
        </p:txBody>
      </p:sp>
      <p:sp>
        <p:nvSpPr>
          <p:cNvPr id="8" name="Rectangle 7">
            <a:extLst>
              <a:ext uri="{FF2B5EF4-FFF2-40B4-BE49-F238E27FC236}">
                <a16:creationId xmlns:a16="http://schemas.microsoft.com/office/drawing/2014/main" id="{02294B36-D511-4E23-A768-EAFA149B5CC7}"/>
              </a:ext>
            </a:extLst>
          </p:cNvPr>
          <p:cNvSpPr/>
          <p:nvPr/>
        </p:nvSpPr>
        <p:spPr>
          <a:xfrm>
            <a:off x="2"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a:ea typeface="+mn-ea"/>
              <a:cs typeface="+mn-cs"/>
            </a:endParaRPr>
          </a:p>
        </p:txBody>
      </p:sp>
      <p:cxnSp>
        <p:nvCxnSpPr>
          <p:cNvPr id="9" name="Straight Connector 8">
            <a:extLst>
              <a:ext uri="{FF2B5EF4-FFF2-40B4-BE49-F238E27FC236}">
                <a16:creationId xmlns:a16="http://schemas.microsoft.com/office/drawing/2014/main" id="{A5B42F6D-719A-45C6-BB57-84887368226C}"/>
              </a:ext>
            </a:extLst>
          </p:cNvPr>
          <p:cNvCxnSpPr/>
          <p:nvPr/>
        </p:nvCxnSpPr>
        <p:spPr bwMode="auto">
          <a:xfrm>
            <a:off x="-14290"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cxnSp>
        <p:nvCxnSpPr>
          <p:cNvPr id="12" name="Straight Connector 11">
            <a:extLst>
              <a:ext uri="{FF2B5EF4-FFF2-40B4-BE49-F238E27FC236}">
                <a16:creationId xmlns:a16="http://schemas.microsoft.com/office/drawing/2014/main" id="{9ACD6CB8-625C-44F5-9B90-77A60BCC4A2E}"/>
              </a:ext>
            </a:extLst>
          </p:cNvPr>
          <p:cNvCxnSpPr/>
          <p:nvPr/>
        </p:nvCxnSpPr>
        <p:spPr bwMode="auto">
          <a:xfrm>
            <a:off x="-14290"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3" name="Rectangle 55">
            <a:extLst>
              <a:ext uri="{FF2B5EF4-FFF2-40B4-BE49-F238E27FC236}">
                <a16:creationId xmlns:a16="http://schemas.microsoft.com/office/drawing/2014/main" id="{078B106A-3121-420B-B2D9-854FF204BD0F}"/>
              </a:ext>
            </a:extLst>
          </p:cNvPr>
          <p:cNvSpPr>
            <a:spLocks noGrp="1" noChangeArrowheads="1"/>
          </p:cNvSpPr>
          <p:nvPr>
            <p:ph type="ctrTitle"/>
          </p:nvPr>
        </p:nvSpPr>
        <p:spPr bwMode="invGray">
          <a:xfrm>
            <a:off x="609601" y="1600200"/>
            <a:ext cx="11264901" cy="2057400"/>
          </a:xfrm>
          <a:prstGeom prst="rect">
            <a:avLst/>
          </a:prstGeom>
        </p:spPr>
        <p:txBody>
          <a:bodyPr/>
          <a:lstStyle>
            <a:lvl1pPr>
              <a:defRPr sz="3899">
                <a:solidFill>
                  <a:srgbClr val="455560"/>
                </a:solidFill>
              </a:defRPr>
            </a:lvl1pPr>
          </a:lstStyle>
          <a:p>
            <a:r>
              <a:rPr lang="en-US"/>
              <a:t>Click to edit Master title style</a:t>
            </a:r>
            <a:endParaRPr lang="en-US" dirty="0"/>
          </a:p>
        </p:txBody>
      </p:sp>
      <p:sp>
        <p:nvSpPr>
          <p:cNvPr id="14" name="Rectangle 13">
            <a:extLst>
              <a:ext uri="{FF2B5EF4-FFF2-40B4-BE49-F238E27FC236}">
                <a16:creationId xmlns:a16="http://schemas.microsoft.com/office/drawing/2014/main" id="{C6C33664-ACD6-44A3-95A5-32325CBC9685}"/>
              </a:ext>
            </a:extLst>
          </p:cNvPr>
          <p:cNvSpPr/>
          <p:nvPr userDrawn="1"/>
        </p:nvSpPr>
        <p:spPr>
          <a:xfrm>
            <a:off x="2"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a:ea typeface="+mn-ea"/>
              <a:cs typeface="+mn-cs"/>
            </a:endParaRPr>
          </a:p>
        </p:txBody>
      </p:sp>
      <p:cxnSp>
        <p:nvCxnSpPr>
          <p:cNvPr id="15" name="Straight Connector 14">
            <a:extLst>
              <a:ext uri="{FF2B5EF4-FFF2-40B4-BE49-F238E27FC236}">
                <a16:creationId xmlns:a16="http://schemas.microsoft.com/office/drawing/2014/main" id="{5EECCBFD-9ED3-4167-961B-65218739F1A5}"/>
              </a:ext>
            </a:extLst>
          </p:cNvPr>
          <p:cNvCxnSpPr/>
          <p:nvPr userDrawn="1"/>
        </p:nvCxnSpPr>
        <p:spPr bwMode="auto">
          <a:xfrm>
            <a:off x="-14290"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cxnSp>
        <p:nvCxnSpPr>
          <p:cNvPr id="19" name="Straight Connector 18">
            <a:extLst>
              <a:ext uri="{FF2B5EF4-FFF2-40B4-BE49-F238E27FC236}">
                <a16:creationId xmlns:a16="http://schemas.microsoft.com/office/drawing/2014/main" id="{F95A2832-7EB2-44CE-B43D-FCA9D107E325}"/>
              </a:ext>
            </a:extLst>
          </p:cNvPr>
          <p:cNvCxnSpPr/>
          <p:nvPr userDrawn="1"/>
        </p:nvCxnSpPr>
        <p:spPr bwMode="auto">
          <a:xfrm>
            <a:off x="-14290"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17" name="Picture 16">
            <a:extLst>
              <a:ext uri="{FF2B5EF4-FFF2-40B4-BE49-F238E27FC236}">
                <a16:creationId xmlns:a16="http://schemas.microsoft.com/office/drawing/2014/main" id="{39350065-5C9C-4D60-8236-8EE038C1386A}"/>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bwMode="auto">
          <a:xfrm>
            <a:off x="9053513" y="328763"/>
            <a:ext cx="2673350" cy="945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647776400"/>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9"/>
            <a:ext cx="10872444" cy="1103313"/>
          </a:xfrm>
          <a:prstGeom prst="rect">
            <a:avLst/>
          </a:prstGeom>
        </p:spPr>
        <p:txBody>
          <a:bodyPr/>
          <a:lstStyle>
            <a:lvl1pPr>
              <a:defRPr/>
            </a:lvl1pPr>
          </a:lstStyle>
          <a:p>
            <a:r>
              <a:rPr lang="en-US"/>
              <a:t>Click to edit Master title style</a:t>
            </a:r>
            <a:endParaRPr lang="en-US" dirty="0"/>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348132456"/>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p:cSld name="Transition Slide">
    <p:spTree>
      <p:nvGrpSpPr>
        <p:cNvPr id="1" name=""/>
        <p:cNvGrpSpPr/>
        <p:nvPr/>
      </p:nvGrpSpPr>
      <p:grpSpPr>
        <a:xfrm>
          <a:off x="0" y="0"/>
          <a:ext cx="0" cy="0"/>
          <a:chOff x="0" y="0"/>
          <a:chExt cx="0" cy="0"/>
        </a:xfrm>
      </p:grpSpPr>
      <p:sp>
        <p:nvSpPr>
          <p:cNvPr id="5" name="Title 1"/>
          <p:cNvSpPr>
            <a:spLocks noGrp="1"/>
          </p:cNvSpPr>
          <p:nvPr>
            <p:ph type="title"/>
          </p:nvPr>
        </p:nvSpPr>
        <p:spPr>
          <a:xfrm>
            <a:off x="514353" y="330201"/>
            <a:ext cx="11244149" cy="5250792"/>
          </a:xfrm>
          <a:prstGeom prst="rect">
            <a:avLst/>
          </a:prstGeom>
        </p:spPr>
        <p:txBody>
          <a:bodyPr anchorCtr="1"/>
          <a:lstStyle>
            <a:lvl1pPr algn="ctr">
              <a:defRPr sz="3999" b="1" cap="none">
                <a:solidFill>
                  <a:schemeClr val="bg2"/>
                </a:solidFill>
              </a:defRPr>
            </a:lvl1pPr>
          </a:lstStyle>
          <a:p>
            <a:r>
              <a:rPr lang="en-US"/>
              <a:t>Click to edit Master title style</a:t>
            </a:r>
            <a:endParaRPr lang="en-US" dirty="0"/>
          </a:p>
        </p:txBody>
      </p:sp>
      <p:sp>
        <p:nvSpPr>
          <p:cNvPr id="4" name="Rectangle 3">
            <a:extLst>
              <a:ext uri="{FF2B5EF4-FFF2-40B4-BE49-F238E27FC236}">
                <a16:creationId xmlns:a16="http://schemas.microsoft.com/office/drawing/2014/main" id="{CF8F8BDA-1A03-445B-A76B-525DE8317C18}"/>
              </a:ext>
            </a:extLst>
          </p:cNvPr>
          <p:cNvSpPr/>
          <p:nvPr userDrawn="1"/>
        </p:nvSpPr>
        <p:spPr>
          <a:xfrm>
            <a:off x="2"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126" rtl="0" eaLnBrk="1" fontAlgn="auto" latinLnBrk="0" hangingPunct="1">
              <a:lnSpc>
                <a:spcPct val="100000"/>
              </a:lnSpc>
              <a:spcBef>
                <a:spcPts val="0"/>
              </a:spcBef>
              <a:spcAft>
                <a:spcPts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a:ea typeface="+mn-ea"/>
              <a:cs typeface="+mn-cs"/>
            </a:endParaRPr>
          </a:p>
        </p:txBody>
      </p:sp>
      <p:pic>
        <p:nvPicPr>
          <p:cNvPr id="9" name="Picture 8">
            <a:extLst>
              <a:ext uri="{FF2B5EF4-FFF2-40B4-BE49-F238E27FC236}">
                <a16:creationId xmlns:a16="http://schemas.microsoft.com/office/drawing/2014/main" id="{49293BAA-8C62-4F73-8124-D4D6BEBF884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364581" y="5345430"/>
            <a:ext cx="3827419" cy="1247410"/>
          </a:xfrm>
          <a:prstGeom prst="rect">
            <a:avLst/>
          </a:prstGeom>
        </p:spPr>
      </p:pic>
      <p:cxnSp>
        <p:nvCxnSpPr>
          <p:cNvPr id="10" name="Straight Connector 9">
            <a:extLst>
              <a:ext uri="{FF2B5EF4-FFF2-40B4-BE49-F238E27FC236}">
                <a16:creationId xmlns:a16="http://schemas.microsoft.com/office/drawing/2014/main" id="{F7E97A50-08EF-437E-A636-931428B27154}"/>
              </a:ext>
            </a:extLst>
          </p:cNvPr>
          <p:cNvCxnSpPr/>
          <p:nvPr userDrawn="1"/>
        </p:nvCxnSpPr>
        <p:spPr>
          <a:xfrm>
            <a:off x="2" y="6589713"/>
            <a:ext cx="12192000" cy="0"/>
          </a:xfrm>
          <a:prstGeom prst="line">
            <a:avLst/>
          </a:prstGeom>
          <a:ln w="19050">
            <a:solidFill>
              <a:srgbClr val="7F3F9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94460952"/>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60" y="238129"/>
            <a:ext cx="10872445" cy="1103313"/>
          </a:xfrm>
          <a:prstGeom prst="rect">
            <a:avLst/>
          </a:prstGeom>
        </p:spPr>
        <p:txBody>
          <a:bodyPr/>
          <a:lstStyle/>
          <a:p>
            <a:r>
              <a:rPr lang="en-US"/>
              <a:t>Click to edit Master title style</a:t>
            </a:r>
            <a:endParaRPr lang="en-US" dirty="0"/>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799"/>
            </a:lvl1pPr>
            <a:lvl2pPr>
              <a:defRPr sz="2599"/>
            </a:lvl2pPr>
            <a:lvl3pPr>
              <a:defRPr sz="2399"/>
            </a:lvl3pPr>
            <a:lvl4pPr>
              <a:defRPr sz="2199"/>
            </a:lvl4pPr>
            <a:lvl5pPr>
              <a:defRPr sz="1999"/>
            </a:lvl5pPr>
            <a:lvl6pPr>
              <a:defRPr sz="1799"/>
            </a:lvl6pPr>
            <a:lvl7pPr>
              <a:defRPr sz="1799"/>
            </a:lvl7pPr>
            <a:lvl8pPr>
              <a:defRPr sz="1799"/>
            </a:lvl8pPr>
            <a:lvl9pPr>
              <a:defRPr sz="1799"/>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799"/>
            </a:lvl1pPr>
            <a:lvl2pPr>
              <a:defRPr sz="2599"/>
            </a:lvl2pPr>
            <a:lvl3pPr>
              <a:defRPr sz="2399"/>
            </a:lvl3pPr>
            <a:lvl4pPr>
              <a:defRPr sz="2199"/>
            </a:lvl4pPr>
            <a:lvl5pPr>
              <a:defRPr sz="1999"/>
            </a:lvl5pPr>
            <a:lvl6pPr>
              <a:defRPr sz="1799"/>
            </a:lvl6pPr>
            <a:lvl7pPr>
              <a:defRPr sz="1799"/>
            </a:lvl7pPr>
            <a:lvl8pPr>
              <a:defRPr sz="1799"/>
            </a:lvl8pPr>
            <a:lvl9pPr>
              <a:defRPr sz="1799"/>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4084197148"/>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p:cSld name="Title, Text and Chart">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799"/>
            </a:lvl1pPr>
            <a:lvl2pPr>
              <a:defRPr sz="2399"/>
            </a:lvl2pPr>
            <a:lvl3pPr>
              <a:defRPr sz="2199"/>
            </a:lvl3pPr>
            <a:lvl4pPr>
              <a:defRPr sz="1999"/>
            </a:lvl4pPr>
            <a:lvl5pPr>
              <a:defRPr sz="1799"/>
            </a:lvl5pPr>
            <a:lvl6pPr>
              <a:defRPr sz="1799"/>
            </a:lvl6pPr>
            <a:lvl7pPr>
              <a:defRPr sz="1799"/>
            </a:lvl7pPr>
            <a:lvl8pPr>
              <a:defRPr sz="1799"/>
            </a:lvl8pPr>
            <a:lvl9pPr>
              <a:defRPr sz="1799"/>
            </a:lvl9pPr>
          </a:lstStyle>
          <a:p>
            <a:pPr lvl="0"/>
            <a:r>
              <a:rPr lang="en-US"/>
              <a:t>Edit Master text styles</a:t>
            </a:r>
          </a:p>
        </p:txBody>
      </p:sp>
      <p:sp>
        <p:nvSpPr>
          <p:cNvPr id="10" name="Title 1"/>
          <p:cNvSpPr>
            <a:spLocks noGrp="1"/>
          </p:cNvSpPr>
          <p:nvPr>
            <p:ph type="title"/>
          </p:nvPr>
        </p:nvSpPr>
        <p:spPr>
          <a:xfrm>
            <a:off x="609759" y="238129"/>
            <a:ext cx="10872444" cy="1103313"/>
          </a:xfrm>
          <a:prstGeom prst="rect">
            <a:avLst/>
          </a:prstGeom>
        </p:spPr>
        <p:txBody>
          <a:bodyPr/>
          <a:lstStyle/>
          <a:p>
            <a:r>
              <a:rPr lang="en-US"/>
              <a:t>Click to edit Master title style</a:t>
            </a:r>
            <a:endParaRPr lang="en-US" dirty="0"/>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799"/>
            </a:lvl1pPr>
            <a:lvl2pPr>
              <a:defRPr sz="2599"/>
            </a:lvl2pPr>
            <a:lvl3pPr>
              <a:defRPr sz="2399"/>
            </a:lvl3pPr>
            <a:lvl4pPr>
              <a:defRPr sz="2199"/>
            </a:lvl4pPr>
            <a:lvl5pPr>
              <a:defRPr sz="1999"/>
            </a:lvl5pPr>
            <a:lvl6pPr>
              <a:defRPr sz="1799"/>
            </a:lvl6pPr>
            <a:lvl7pPr>
              <a:defRPr sz="1799"/>
            </a:lvl7pPr>
            <a:lvl8pPr>
              <a:defRPr sz="1799"/>
            </a:lvl8pPr>
            <a:lvl9pPr>
              <a:defRPr sz="1799"/>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835117961"/>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760" y="238129"/>
            <a:ext cx="11141055" cy="1103313"/>
          </a:xfrm>
          <a:prstGeom prst="rect">
            <a:avLst/>
          </a:prstGeom>
        </p:spPr>
        <p:txBody>
          <a:bodyPr/>
          <a:lstStyle/>
          <a:p>
            <a:r>
              <a:rPr lang="en-US"/>
              <a:t>Click to edit Master title style</a:t>
            </a:r>
            <a:endParaRPr lang="en-US" dirty="0"/>
          </a:p>
        </p:txBody>
      </p:sp>
    </p:spTree>
    <p:extLst>
      <p:ext uri="{BB962C8B-B14F-4D97-AF65-F5344CB8AC3E}">
        <p14:creationId xmlns:p14="http://schemas.microsoft.com/office/powerpoint/2010/main" val="3477044259"/>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23713775"/>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p:cSld name="Promo Slide">
    <p:spTree>
      <p:nvGrpSpPr>
        <p:cNvPr id="1" name=""/>
        <p:cNvGrpSpPr/>
        <p:nvPr/>
      </p:nvGrpSpPr>
      <p:grpSpPr>
        <a:xfrm>
          <a:off x="0" y="0"/>
          <a:ext cx="0" cy="0"/>
          <a:chOff x="0" y="0"/>
          <a:chExt cx="0" cy="0"/>
        </a:xfrm>
      </p:grpSpPr>
      <p:sp>
        <p:nvSpPr>
          <p:cNvPr id="10" name="Content Placeholder 9"/>
          <p:cNvSpPr>
            <a:spLocks noGrp="1"/>
          </p:cNvSpPr>
          <p:nvPr>
            <p:ph sz="quarter" idx="11"/>
          </p:nvPr>
        </p:nvSpPr>
        <p:spPr>
          <a:xfrm>
            <a:off x="514351" y="4856676"/>
            <a:ext cx="11283950" cy="1155939"/>
          </a:xfrm>
          <a:prstGeom prst="rect">
            <a:avLst/>
          </a:prstGeom>
        </p:spPr>
        <p:txBody>
          <a:bodyPr/>
          <a:lstStyle>
            <a:lvl1pPr>
              <a:buFontTx/>
              <a:buNone/>
              <a:defRPr sz="2399" b="1">
                <a:solidFill>
                  <a:srgbClr val="8B3D9A"/>
                </a:solidFill>
              </a:defRPr>
            </a:lvl1pPr>
            <a:lvl2pPr>
              <a:buFontTx/>
              <a:buNone/>
              <a:defRPr sz="2399"/>
            </a:lvl2pPr>
            <a:lvl3pPr>
              <a:buFontTx/>
              <a:buNone/>
              <a:defRPr sz="2399"/>
            </a:lvl3pPr>
            <a:lvl4pPr>
              <a:buFontTx/>
              <a:buNone/>
              <a:defRPr sz="2399"/>
            </a:lvl4pPr>
            <a:lvl5pPr>
              <a:buFontTx/>
              <a:buNone/>
              <a:defRPr sz="2399"/>
            </a:lvl5pPr>
          </a:lstStyle>
          <a:p>
            <a:pPr lvl="0"/>
            <a:r>
              <a:rPr lang="en-US" dirty="0"/>
              <a:t>Edit Master text styles</a:t>
            </a:r>
          </a:p>
        </p:txBody>
      </p:sp>
      <p:sp>
        <p:nvSpPr>
          <p:cNvPr id="2" name="Title 1"/>
          <p:cNvSpPr>
            <a:spLocks noGrp="1"/>
          </p:cNvSpPr>
          <p:nvPr>
            <p:ph type="title"/>
          </p:nvPr>
        </p:nvSpPr>
        <p:spPr>
          <a:xfrm>
            <a:off x="514484" y="239717"/>
            <a:ext cx="11244016" cy="1674813"/>
          </a:xfrm>
          <a:prstGeom prst="rect">
            <a:avLst/>
          </a:prstGeom>
        </p:spPr>
        <p:txBody>
          <a:bodyPr/>
          <a:lstStyle>
            <a:lvl1pPr algn="ctr">
              <a:defRPr sz="3899">
                <a:solidFill>
                  <a:schemeClr val="bg2"/>
                </a:solidFill>
              </a:defRPr>
            </a:lvl1pPr>
          </a:lstStyle>
          <a:p>
            <a:r>
              <a:rPr lang="en-US"/>
              <a:t>Click to edit Master title style</a:t>
            </a:r>
            <a:endParaRPr lang="en-US" dirty="0"/>
          </a:p>
        </p:txBody>
      </p:sp>
      <p:sp>
        <p:nvSpPr>
          <p:cNvPr id="8" name="Content Placeholder 7"/>
          <p:cNvSpPr>
            <a:spLocks noGrp="1"/>
          </p:cNvSpPr>
          <p:nvPr>
            <p:ph sz="quarter" idx="10"/>
          </p:nvPr>
        </p:nvSpPr>
        <p:spPr>
          <a:xfrm>
            <a:off x="609759" y="1895479"/>
            <a:ext cx="10872444" cy="2605717"/>
          </a:xfrm>
          <a:prstGeom prst="rect">
            <a:avLst/>
          </a:prstGeom>
        </p:spPr>
        <p:txBody>
          <a:bodyPr/>
          <a:lstStyle>
            <a:lvl1pPr marL="0" indent="0">
              <a:buFontTx/>
              <a:buNone/>
              <a:defRPr sz="1999" b="1">
                <a:solidFill>
                  <a:schemeClr val="bg2"/>
                </a:solidFill>
              </a:defRPr>
            </a:lvl1pPr>
            <a:lvl2pPr>
              <a:buFontTx/>
              <a:buNone/>
              <a:defRPr/>
            </a:lvl2pPr>
            <a:lvl3pPr>
              <a:buFontTx/>
              <a:buNone/>
              <a:defRPr/>
            </a:lvl3pPr>
            <a:lvl4pPr>
              <a:buFontTx/>
              <a:buNone/>
              <a:defRPr/>
            </a:lvl4pPr>
            <a:lvl5pPr>
              <a:buFontTx/>
              <a:buNone/>
              <a:defRPr/>
            </a:lvl5pPr>
          </a:lstStyle>
          <a:p>
            <a:pPr lvl="0"/>
            <a:r>
              <a:rPr lang="en-US" dirty="0"/>
              <a:t>Edit Master text styles</a:t>
            </a:r>
          </a:p>
        </p:txBody>
      </p:sp>
      <p:pic>
        <p:nvPicPr>
          <p:cNvPr id="12" name="Picture 11">
            <a:extLst>
              <a:ext uri="{FF2B5EF4-FFF2-40B4-BE49-F238E27FC236}">
                <a16:creationId xmlns:a16="http://schemas.microsoft.com/office/drawing/2014/main" id="{5EDCE80E-A528-4F84-999C-167B7BD8770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361406" y="3355525"/>
            <a:ext cx="3827419" cy="1247410"/>
          </a:xfrm>
          <a:prstGeom prst="rect">
            <a:avLst/>
          </a:prstGeom>
        </p:spPr>
      </p:pic>
      <p:cxnSp>
        <p:nvCxnSpPr>
          <p:cNvPr id="11" name="Straight Connector 10">
            <a:extLst>
              <a:ext uri="{FF2B5EF4-FFF2-40B4-BE49-F238E27FC236}">
                <a16:creationId xmlns:a16="http://schemas.microsoft.com/office/drawing/2014/main" id="{5FB50470-EA3D-49B4-8F28-4C9C1E0D226A}"/>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9" name="Picture 5" descr="CCO_ONC_RGB.jpg">
            <a:extLst>
              <a:ext uri="{FF2B5EF4-FFF2-40B4-BE49-F238E27FC236}">
                <a16:creationId xmlns:a16="http://schemas.microsoft.com/office/drawing/2014/main" id="{A8FCC512-B9D6-45E5-83A8-5B1B4BEE1414}"/>
              </a:ext>
            </a:extLst>
          </p:cNvPr>
          <p:cNvPicPr>
            <a:picLocks noChangeAspect="1"/>
          </p:cNvPicPr>
          <p:nvPr userDrawn="1"/>
        </p:nvPicPr>
        <p:blipFill>
          <a:blip r:embed="rId3">
            <a:extLst>
              <a:ext uri="{28A0092B-C50C-407E-A947-70E740481C1C}">
                <a14:useLocalDpi xmlns:a14="http://schemas.microsoft.com/office/drawing/2010/main" val="0"/>
              </a:ext>
            </a:extLst>
          </a:blip>
          <a:srcRect t="44931"/>
          <a:stretch>
            <a:fillRect/>
          </a:stretch>
        </p:blipFill>
        <p:spPr bwMode="auto">
          <a:xfrm>
            <a:off x="8150225" y="5876925"/>
            <a:ext cx="3673475"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130569644"/>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preserve="1">
  <p:cSld name="Title Slide">
    <p:spTree>
      <p:nvGrpSpPr>
        <p:cNvPr id="1" name=""/>
        <p:cNvGrpSpPr/>
        <p:nvPr/>
      </p:nvGrpSpPr>
      <p:grpSpPr>
        <a:xfrm>
          <a:off x="0" y="0"/>
          <a:ext cx="0" cy="0"/>
          <a:chOff x="0" y="0"/>
          <a:chExt cx="0" cy="0"/>
        </a:xfrm>
      </p:grpSpPr>
      <p:pic>
        <p:nvPicPr>
          <p:cNvPr id="22" name="Picture 21">
            <a:extLst>
              <a:ext uri="{FF2B5EF4-FFF2-40B4-BE49-F238E27FC236}">
                <a16:creationId xmlns:a16="http://schemas.microsoft.com/office/drawing/2014/main" id="{3811F168-5851-4164-A476-942919F07F41}"/>
              </a:ext>
            </a:extLst>
          </p:cNvPr>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6113463" y="3662363"/>
            <a:ext cx="6078537" cy="320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54"/>
          <p:cNvSpPr>
            <a:spLocks noGrp="1" noChangeArrowheads="1"/>
          </p:cNvSpPr>
          <p:nvPr>
            <p:ph type="subTitle" idx="1"/>
          </p:nvPr>
        </p:nvSpPr>
        <p:spPr>
          <a:xfrm>
            <a:off x="609600" y="4041654"/>
            <a:ext cx="5181600" cy="1120775"/>
          </a:xfrm>
        </p:spPr>
        <p:txBody>
          <a:bodyPr/>
          <a:lstStyle>
            <a:lvl1pPr marL="0" indent="0">
              <a:lnSpc>
                <a:spcPct val="100000"/>
              </a:lnSpc>
              <a:buFont typeface="Wingdings" pitchFamily="2" charset="2"/>
              <a:buNone/>
              <a:defRPr sz="1998" b="1">
                <a:solidFill>
                  <a:schemeClr val="bg2"/>
                </a:solidFill>
              </a:defRPr>
            </a:lvl1pPr>
          </a:lstStyle>
          <a:p>
            <a:r>
              <a:rPr lang="en-US"/>
              <a:t>Click to edit Master subtitle style</a:t>
            </a:r>
            <a:endParaRPr lang="en-US" dirty="0"/>
          </a:p>
        </p:txBody>
      </p:sp>
      <p:sp>
        <p:nvSpPr>
          <p:cNvPr id="8" name="Rectangle 7">
            <a:extLst>
              <a:ext uri="{FF2B5EF4-FFF2-40B4-BE49-F238E27FC236}">
                <a16:creationId xmlns:a16="http://schemas.microsoft.com/office/drawing/2014/main" id="{02294B36-D511-4E23-A768-EAFA149B5CC7}"/>
              </a:ext>
            </a:extLst>
          </p:cNvPr>
          <p:cNvSpPr/>
          <p:nvPr/>
        </p:nvSpPr>
        <p:spPr>
          <a:xfrm>
            <a:off x="3"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798" dirty="0"/>
          </a:p>
        </p:txBody>
      </p:sp>
      <p:cxnSp>
        <p:nvCxnSpPr>
          <p:cNvPr id="9" name="Straight Connector 8">
            <a:extLst>
              <a:ext uri="{FF2B5EF4-FFF2-40B4-BE49-F238E27FC236}">
                <a16:creationId xmlns:a16="http://schemas.microsoft.com/office/drawing/2014/main" id="{A5B42F6D-719A-45C6-BB57-84887368226C}"/>
              </a:ext>
            </a:extLst>
          </p:cNvPr>
          <p:cNvCxnSpPr/>
          <p:nvPr/>
        </p:nvCxnSpPr>
        <p:spPr bwMode="auto">
          <a:xfrm>
            <a:off x="-14289"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cxnSp>
        <p:nvCxnSpPr>
          <p:cNvPr id="12" name="Straight Connector 11">
            <a:extLst>
              <a:ext uri="{FF2B5EF4-FFF2-40B4-BE49-F238E27FC236}">
                <a16:creationId xmlns:a16="http://schemas.microsoft.com/office/drawing/2014/main" id="{9ACD6CB8-625C-44F5-9B90-77A60BCC4A2E}"/>
              </a:ext>
            </a:extLst>
          </p:cNvPr>
          <p:cNvCxnSpPr/>
          <p:nvPr/>
        </p:nvCxnSpPr>
        <p:spPr bwMode="auto">
          <a:xfrm>
            <a:off x="-14289"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3" name="Rectangle 55">
            <a:extLst>
              <a:ext uri="{FF2B5EF4-FFF2-40B4-BE49-F238E27FC236}">
                <a16:creationId xmlns:a16="http://schemas.microsoft.com/office/drawing/2014/main" id="{078B106A-3121-420B-B2D9-854FF204BD0F}"/>
              </a:ext>
            </a:extLst>
          </p:cNvPr>
          <p:cNvSpPr>
            <a:spLocks noGrp="1" noChangeArrowheads="1"/>
          </p:cNvSpPr>
          <p:nvPr>
            <p:ph type="ctrTitle"/>
          </p:nvPr>
        </p:nvSpPr>
        <p:spPr bwMode="invGray">
          <a:xfrm>
            <a:off x="609602" y="1600200"/>
            <a:ext cx="11264901" cy="2057400"/>
          </a:xfrm>
          <a:prstGeom prst="rect">
            <a:avLst/>
          </a:prstGeom>
        </p:spPr>
        <p:txBody>
          <a:bodyPr/>
          <a:lstStyle>
            <a:lvl1pPr>
              <a:defRPr sz="3898">
                <a:solidFill>
                  <a:srgbClr val="455560"/>
                </a:solidFill>
              </a:defRPr>
            </a:lvl1pPr>
          </a:lstStyle>
          <a:p>
            <a:r>
              <a:rPr lang="en-US"/>
              <a:t>Click to edit Master title style</a:t>
            </a:r>
            <a:endParaRPr lang="en-US" dirty="0"/>
          </a:p>
        </p:txBody>
      </p:sp>
      <p:sp>
        <p:nvSpPr>
          <p:cNvPr id="14" name="Rectangle 13">
            <a:extLst>
              <a:ext uri="{FF2B5EF4-FFF2-40B4-BE49-F238E27FC236}">
                <a16:creationId xmlns:a16="http://schemas.microsoft.com/office/drawing/2014/main" id="{C6C33664-ACD6-44A3-95A5-32325CBC9685}"/>
              </a:ext>
            </a:extLst>
          </p:cNvPr>
          <p:cNvSpPr/>
          <p:nvPr userDrawn="1"/>
        </p:nvSpPr>
        <p:spPr>
          <a:xfrm>
            <a:off x="3"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1798" dirty="0"/>
          </a:p>
        </p:txBody>
      </p:sp>
      <p:cxnSp>
        <p:nvCxnSpPr>
          <p:cNvPr id="15" name="Straight Connector 14">
            <a:extLst>
              <a:ext uri="{FF2B5EF4-FFF2-40B4-BE49-F238E27FC236}">
                <a16:creationId xmlns:a16="http://schemas.microsoft.com/office/drawing/2014/main" id="{5EECCBFD-9ED3-4167-961B-65218739F1A5}"/>
              </a:ext>
            </a:extLst>
          </p:cNvPr>
          <p:cNvCxnSpPr/>
          <p:nvPr userDrawn="1"/>
        </p:nvCxnSpPr>
        <p:spPr bwMode="auto">
          <a:xfrm>
            <a:off x="-14289"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16" name="Picture 15">
            <a:extLst>
              <a:ext uri="{FF2B5EF4-FFF2-40B4-BE49-F238E27FC236}">
                <a16:creationId xmlns:a16="http://schemas.microsoft.com/office/drawing/2014/main" id="{FA66A9F5-09EF-41DA-9109-8000D4A9FF31}"/>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9981291" y="328617"/>
            <a:ext cx="1740838" cy="938609"/>
          </a:xfrm>
          <a:prstGeom prst="rect">
            <a:avLst/>
          </a:prstGeom>
        </p:spPr>
      </p:pic>
      <p:pic>
        <p:nvPicPr>
          <p:cNvPr id="3" name="Picture 2">
            <a:extLst>
              <a:ext uri="{FF2B5EF4-FFF2-40B4-BE49-F238E27FC236}">
                <a16:creationId xmlns:a16="http://schemas.microsoft.com/office/drawing/2014/main" id="{65F324C5-1F49-43C7-8A8E-EBFC5F564041}"/>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6105527" y="3662363"/>
            <a:ext cx="6086475" cy="3200400"/>
          </a:xfrm>
          <a:prstGeom prst="rect">
            <a:avLst/>
          </a:prstGeom>
        </p:spPr>
      </p:pic>
      <p:cxnSp>
        <p:nvCxnSpPr>
          <p:cNvPr id="19" name="Straight Connector 18">
            <a:extLst>
              <a:ext uri="{FF2B5EF4-FFF2-40B4-BE49-F238E27FC236}">
                <a16:creationId xmlns:a16="http://schemas.microsoft.com/office/drawing/2014/main" id="{F95A2832-7EB2-44CE-B43D-FCA9D107E325}"/>
              </a:ext>
            </a:extLst>
          </p:cNvPr>
          <p:cNvCxnSpPr/>
          <p:nvPr userDrawn="1"/>
        </p:nvCxnSpPr>
        <p:spPr bwMode="auto">
          <a:xfrm>
            <a:off x="-14289"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Tree>
    <p:extLst>
      <p:ext uri="{BB962C8B-B14F-4D97-AF65-F5344CB8AC3E}">
        <p14:creationId xmlns:p14="http://schemas.microsoft.com/office/powerpoint/2010/main" val="2400624718"/>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31"/>
            <a:ext cx="10872444" cy="1103313"/>
          </a:xfrm>
          <a:prstGeom prst="rect">
            <a:avLst/>
          </a:prstGeom>
        </p:spPr>
        <p:txBody>
          <a:bodyPr/>
          <a:lstStyle>
            <a:lvl1pPr>
              <a:defRPr/>
            </a:lvl1pPr>
          </a:lstStyle>
          <a:p>
            <a:r>
              <a:rPr lang="en-US"/>
              <a:t>Click to edit Master title style</a:t>
            </a:r>
            <a:endParaRPr lang="en-US" dirty="0"/>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193225936"/>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p:cSld name="Transition Slide">
    <p:spTree>
      <p:nvGrpSpPr>
        <p:cNvPr id="1" name=""/>
        <p:cNvGrpSpPr/>
        <p:nvPr/>
      </p:nvGrpSpPr>
      <p:grpSpPr>
        <a:xfrm>
          <a:off x="0" y="0"/>
          <a:ext cx="0" cy="0"/>
          <a:chOff x="0" y="0"/>
          <a:chExt cx="0" cy="0"/>
        </a:xfrm>
      </p:grpSpPr>
      <p:sp>
        <p:nvSpPr>
          <p:cNvPr id="5" name="Title 1"/>
          <p:cNvSpPr>
            <a:spLocks noGrp="1"/>
          </p:cNvSpPr>
          <p:nvPr>
            <p:ph type="title"/>
          </p:nvPr>
        </p:nvSpPr>
        <p:spPr>
          <a:xfrm>
            <a:off x="514354" y="330201"/>
            <a:ext cx="11244149" cy="5250792"/>
          </a:xfrm>
          <a:prstGeom prst="rect">
            <a:avLst/>
          </a:prstGeom>
        </p:spPr>
        <p:txBody>
          <a:bodyPr anchorCtr="1"/>
          <a:lstStyle>
            <a:lvl1pPr algn="ctr">
              <a:defRPr sz="3998" b="1" cap="none">
                <a:solidFill>
                  <a:schemeClr val="bg2"/>
                </a:solidFill>
              </a:defRPr>
            </a:lvl1pPr>
          </a:lstStyle>
          <a:p>
            <a:r>
              <a:rPr lang="en-US"/>
              <a:t>Click to edit Master title style</a:t>
            </a:r>
            <a:endParaRPr lang="en-US" dirty="0"/>
          </a:p>
        </p:txBody>
      </p:sp>
      <p:sp>
        <p:nvSpPr>
          <p:cNvPr id="4" name="Rectangle 3">
            <a:extLst>
              <a:ext uri="{FF2B5EF4-FFF2-40B4-BE49-F238E27FC236}">
                <a16:creationId xmlns:a16="http://schemas.microsoft.com/office/drawing/2014/main" id="{CF8F8BDA-1A03-445B-A76B-525DE8317C18}"/>
              </a:ext>
            </a:extLst>
          </p:cNvPr>
          <p:cNvSpPr/>
          <p:nvPr userDrawn="1"/>
        </p:nvSpPr>
        <p:spPr>
          <a:xfrm>
            <a:off x="3"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798" dirty="0"/>
          </a:p>
        </p:txBody>
      </p:sp>
      <p:pic>
        <p:nvPicPr>
          <p:cNvPr id="9" name="Picture 8">
            <a:extLst>
              <a:ext uri="{FF2B5EF4-FFF2-40B4-BE49-F238E27FC236}">
                <a16:creationId xmlns:a16="http://schemas.microsoft.com/office/drawing/2014/main" id="{49293BAA-8C62-4F73-8124-D4D6BEBF884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364581" y="5345430"/>
            <a:ext cx="3827419" cy="1247410"/>
          </a:xfrm>
          <a:prstGeom prst="rect">
            <a:avLst/>
          </a:prstGeom>
        </p:spPr>
      </p:pic>
      <p:cxnSp>
        <p:nvCxnSpPr>
          <p:cNvPr id="10" name="Straight Connector 9">
            <a:extLst>
              <a:ext uri="{FF2B5EF4-FFF2-40B4-BE49-F238E27FC236}">
                <a16:creationId xmlns:a16="http://schemas.microsoft.com/office/drawing/2014/main" id="{F7E97A50-08EF-437E-A636-931428B27154}"/>
              </a:ext>
            </a:extLst>
          </p:cNvPr>
          <p:cNvCxnSpPr/>
          <p:nvPr userDrawn="1"/>
        </p:nvCxnSpPr>
        <p:spPr>
          <a:xfrm>
            <a:off x="3" y="6589713"/>
            <a:ext cx="12192000" cy="0"/>
          </a:xfrm>
          <a:prstGeom prst="line">
            <a:avLst/>
          </a:prstGeom>
          <a:ln w="19050">
            <a:solidFill>
              <a:srgbClr val="7F3F9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15884889"/>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61" y="238131"/>
            <a:ext cx="10872445" cy="1103313"/>
          </a:xfrm>
          <a:prstGeom prst="rect">
            <a:avLst/>
          </a:prstGeom>
        </p:spPr>
        <p:txBody>
          <a:bodyPr/>
          <a:lstStyle/>
          <a:p>
            <a:r>
              <a:rPr lang="en-US"/>
              <a:t>Click to edit Master title style</a:t>
            </a:r>
            <a:endParaRPr lang="en-US" dirty="0"/>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798"/>
            </a:lvl1pPr>
            <a:lvl2pPr>
              <a:defRPr sz="2598"/>
            </a:lvl2pPr>
            <a:lvl3pPr>
              <a:defRPr sz="2398"/>
            </a:lvl3pPr>
            <a:lvl4pPr>
              <a:defRPr sz="2198"/>
            </a:lvl4pPr>
            <a:lvl5pPr>
              <a:defRPr sz="1998"/>
            </a:lvl5pPr>
            <a:lvl6pPr>
              <a:defRPr sz="1798"/>
            </a:lvl6pPr>
            <a:lvl7pPr>
              <a:defRPr sz="1798"/>
            </a:lvl7pPr>
            <a:lvl8pPr>
              <a:defRPr sz="1798"/>
            </a:lvl8pPr>
            <a:lvl9pPr>
              <a:defRPr sz="1798"/>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798"/>
            </a:lvl1pPr>
            <a:lvl2pPr>
              <a:defRPr sz="2598"/>
            </a:lvl2pPr>
            <a:lvl3pPr>
              <a:defRPr sz="2398"/>
            </a:lvl3pPr>
            <a:lvl4pPr>
              <a:defRPr sz="2198"/>
            </a:lvl4pPr>
            <a:lvl5pPr>
              <a:defRPr sz="1998"/>
            </a:lvl5pPr>
            <a:lvl6pPr>
              <a:defRPr sz="1798"/>
            </a:lvl6pPr>
            <a:lvl7pPr>
              <a:defRPr sz="1798"/>
            </a:lvl7pPr>
            <a:lvl8pPr>
              <a:defRPr sz="1798"/>
            </a:lvl8pPr>
            <a:lvl9pPr>
              <a:defRPr sz="1798"/>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322218351"/>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p:cSld name="Title, Text and Chart">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798"/>
            </a:lvl1pPr>
            <a:lvl2pPr>
              <a:defRPr sz="2398"/>
            </a:lvl2pPr>
            <a:lvl3pPr>
              <a:defRPr sz="2198"/>
            </a:lvl3pPr>
            <a:lvl4pPr>
              <a:defRPr sz="1998"/>
            </a:lvl4pPr>
            <a:lvl5pPr>
              <a:defRPr sz="1798"/>
            </a:lvl5pPr>
            <a:lvl6pPr>
              <a:defRPr sz="1798"/>
            </a:lvl6pPr>
            <a:lvl7pPr>
              <a:defRPr sz="1798"/>
            </a:lvl7pPr>
            <a:lvl8pPr>
              <a:defRPr sz="1798"/>
            </a:lvl8pPr>
            <a:lvl9pPr>
              <a:defRPr sz="1798"/>
            </a:lvl9pPr>
          </a:lstStyle>
          <a:p>
            <a:pPr lvl="0"/>
            <a:r>
              <a:rPr lang="en-US"/>
              <a:t>Edit Master text styles</a:t>
            </a:r>
          </a:p>
        </p:txBody>
      </p:sp>
      <p:sp>
        <p:nvSpPr>
          <p:cNvPr id="10" name="Title 1"/>
          <p:cNvSpPr>
            <a:spLocks noGrp="1"/>
          </p:cNvSpPr>
          <p:nvPr>
            <p:ph type="title"/>
          </p:nvPr>
        </p:nvSpPr>
        <p:spPr>
          <a:xfrm>
            <a:off x="609759" y="238131"/>
            <a:ext cx="10872444" cy="1103313"/>
          </a:xfrm>
          <a:prstGeom prst="rect">
            <a:avLst/>
          </a:prstGeom>
        </p:spPr>
        <p:txBody>
          <a:bodyPr/>
          <a:lstStyle/>
          <a:p>
            <a:r>
              <a:rPr lang="en-US"/>
              <a:t>Click to edit Master title style</a:t>
            </a:r>
            <a:endParaRPr lang="en-US" dirty="0"/>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798"/>
            </a:lvl1pPr>
            <a:lvl2pPr>
              <a:defRPr sz="2598"/>
            </a:lvl2pPr>
            <a:lvl3pPr>
              <a:defRPr sz="2398"/>
            </a:lvl3pPr>
            <a:lvl4pPr>
              <a:defRPr sz="2198"/>
            </a:lvl4pPr>
            <a:lvl5pPr>
              <a:defRPr sz="1998"/>
            </a:lvl5pPr>
            <a:lvl6pPr>
              <a:defRPr sz="1798"/>
            </a:lvl6pPr>
            <a:lvl7pPr>
              <a:defRPr sz="1798"/>
            </a:lvl7pPr>
            <a:lvl8pPr>
              <a:defRPr sz="1798"/>
            </a:lvl8pPr>
            <a:lvl9pPr>
              <a:defRPr sz="1798"/>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4129963994"/>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761" y="238131"/>
            <a:ext cx="11141055" cy="1103313"/>
          </a:xfrm>
          <a:prstGeom prst="rect">
            <a:avLst/>
          </a:prstGeom>
        </p:spPr>
        <p:txBody>
          <a:bodyPr/>
          <a:lstStyle/>
          <a:p>
            <a:r>
              <a:rPr lang="en-US"/>
              <a:t>Click to edit Master title style</a:t>
            </a:r>
            <a:endParaRPr lang="en-US" dirty="0"/>
          </a:p>
        </p:txBody>
      </p:sp>
    </p:spTree>
    <p:extLst>
      <p:ext uri="{BB962C8B-B14F-4D97-AF65-F5344CB8AC3E}">
        <p14:creationId xmlns:p14="http://schemas.microsoft.com/office/powerpoint/2010/main" val="451780415"/>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159684790"/>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p:cSld name="Promo Slide">
    <p:spTree>
      <p:nvGrpSpPr>
        <p:cNvPr id="1" name=""/>
        <p:cNvGrpSpPr/>
        <p:nvPr/>
      </p:nvGrpSpPr>
      <p:grpSpPr>
        <a:xfrm>
          <a:off x="0" y="0"/>
          <a:ext cx="0" cy="0"/>
          <a:chOff x="0" y="0"/>
          <a:chExt cx="0" cy="0"/>
        </a:xfrm>
      </p:grpSpPr>
      <p:sp>
        <p:nvSpPr>
          <p:cNvPr id="10" name="Content Placeholder 9"/>
          <p:cNvSpPr>
            <a:spLocks noGrp="1"/>
          </p:cNvSpPr>
          <p:nvPr>
            <p:ph sz="quarter" idx="11"/>
          </p:nvPr>
        </p:nvSpPr>
        <p:spPr>
          <a:xfrm>
            <a:off x="514351" y="4856678"/>
            <a:ext cx="11283950" cy="1155939"/>
          </a:xfrm>
          <a:prstGeom prst="rect">
            <a:avLst/>
          </a:prstGeom>
        </p:spPr>
        <p:txBody>
          <a:bodyPr/>
          <a:lstStyle>
            <a:lvl1pPr>
              <a:buFontTx/>
              <a:buNone/>
              <a:defRPr sz="2398" b="1">
                <a:solidFill>
                  <a:srgbClr val="8B3D9A"/>
                </a:solidFill>
              </a:defRPr>
            </a:lvl1pPr>
            <a:lvl2pPr>
              <a:buFontTx/>
              <a:buNone/>
              <a:defRPr sz="2398"/>
            </a:lvl2pPr>
            <a:lvl3pPr>
              <a:buFontTx/>
              <a:buNone/>
              <a:defRPr sz="2398"/>
            </a:lvl3pPr>
            <a:lvl4pPr>
              <a:buFontTx/>
              <a:buNone/>
              <a:defRPr sz="2398"/>
            </a:lvl4pPr>
            <a:lvl5pPr>
              <a:buFontTx/>
              <a:buNone/>
              <a:defRPr sz="2398"/>
            </a:lvl5pPr>
          </a:lstStyle>
          <a:p>
            <a:pPr lvl="0"/>
            <a:r>
              <a:rPr lang="en-US" dirty="0"/>
              <a:t>Edit Master text styles</a:t>
            </a:r>
          </a:p>
        </p:txBody>
      </p:sp>
      <p:sp>
        <p:nvSpPr>
          <p:cNvPr id="2" name="Title 1"/>
          <p:cNvSpPr>
            <a:spLocks noGrp="1"/>
          </p:cNvSpPr>
          <p:nvPr>
            <p:ph type="title"/>
          </p:nvPr>
        </p:nvSpPr>
        <p:spPr>
          <a:xfrm>
            <a:off x="514484" y="239719"/>
            <a:ext cx="11244016" cy="1674813"/>
          </a:xfrm>
          <a:prstGeom prst="rect">
            <a:avLst/>
          </a:prstGeom>
        </p:spPr>
        <p:txBody>
          <a:bodyPr/>
          <a:lstStyle>
            <a:lvl1pPr algn="ctr">
              <a:defRPr sz="3898">
                <a:solidFill>
                  <a:schemeClr val="bg2"/>
                </a:solidFill>
              </a:defRPr>
            </a:lvl1pPr>
          </a:lstStyle>
          <a:p>
            <a:r>
              <a:rPr lang="en-US"/>
              <a:t>Click to edit Master title style</a:t>
            </a:r>
            <a:endParaRPr lang="en-US" dirty="0"/>
          </a:p>
        </p:txBody>
      </p:sp>
      <p:sp>
        <p:nvSpPr>
          <p:cNvPr id="8" name="Content Placeholder 7"/>
          <p:cNvSpPr>
            <a:spLocks noGrp="1"/>
          </p:cNvSpPr>
          <p:nvPr>
            <p:ph sz="quarter" idx="10"/>
          </p:nvPr>
        </p:nvSpPr>
        <p:spPr>
          <a:xfrm>
            <a:off x="609759" y="1895481"/>
            <a:ext cx="10872444" cy="2605717"/>
          </a:xfrm>
          <a:prstGeom prst="rect">
            <a:avLst/>
          </a:prstGeom>
        </p:spPr>
        <p:txBody>
          <a:bodyPr/>
          <a:lstStyle>
            <a:lvl1pPr marL="0" indent="0">
              <a:buFontTx/>
              <a:buNone/>
              <a:defRPr sz="1998" b="1">
                <a:solidFill>
                  <a:schemeClr val="bg2"/>
                </a:solidFill>
              </a:defRPr>
            </a:lvl1pPr>
            <a:lvl2pPr>
              <a:buFontTx/>
              <a:buNone/>
              <a:defRPr/>
            </a:lvl2pPr>
            <a:lvl3pPr>
              <a:buFontTx/>
              <a:buNone/>
              <a:defRPr/>
            </a:lvl3pPr>
            <a:lvl4pPr>
              <a:buFontTx/>
              <a:buNone/>
              <a:defRPr/>
            </a:lvl4pPr>
            <a:lvl5pPr>
              <a:buFontTx/>
              <a:buNone/>
              <a:defRPr/>
            </a:lvl5pPr>
          </a:lstStyle>
          <a:p>
            <a:pPr lvl="0"/>
            <a:r>
              <a:rPr lang="en-US" dirty="0"/>
              <a:t>Edit Master text styles</a:t>
            </a:r>
          </a:p>
        </p:txBody>
      </p:sp>
      <p:pic>
        <p:nvPicPr>
          <p:cNvPr id="12" name="Picture 11">
            <a:extLst>
              <a:ext uri="{FF2B5EF4-FFF2-40B4-BE49-F238E27FC236}">
                <a16:creationId xmlns:a16="http://schemas.microsoft.com/office/drawing/2014/main" id="{5EDCE80E-A528-4F84-999C-167B7BD8770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361406" y="3355525"/>
            <a:ext cx="3827419" cy="1247410"/>
          </a:xfrm>
          <a:prstGeom prst="rect">
            <a:avLst/>
          </a:prstGeom>
        </p:spPr>
      </p:pic>
      <p:cxnSp>
        <p:nvCxnSpPr>
          <p:cNvPr id="11" name="Straight Connector 10">
            <a:extLst>
              <a:ext uri="{FF2B5EF4-FFF2-40B4-BE49-F238E27FC236}">
                <a16:creationId xmlns:a16="http://schemas.microsoft.com/office/drawing/2014/main" id="{5FB50470-EA3D-49B4-8F28-4C9C1E0D226A}"/>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9" name="Picture 5" descr="CCO_ONC_RGB.jpg">
            <a:extLst>
              <a:ext uri="{FF2B5EF4-FFF2-40B4-BE49-F238E27FC236}">
                <a16:creationId xmlns:a16="http://schemas.microsoft.com/office/drawing/2014/main" id="{A8FCC512-B9D6-45E5-83A8-5B1B4BEE1414}"/>
              </a:ext>
            </a:extLst>
          </p:cNvPr>
          <p:cNvPicPr>
            <a:picLocks noChangeAspect="1"/>
          </p:cNvPicPr>
          <p:nvPr userDrawn="1"/>
        </p:nvPicPr>
        <p:blipFill>
          <a:blip r:embed="rId3">
            <a:extLst>
              <a:ext uri="{28A0092B-C50C-407E-A947-70E740481C1C}">
                <a14:useLocalDpi xmlns:a14="http://schemas.microsoft.com/office/drawing/2010/main" val="0"/>
              </a:ext>
            </a:extLst>
          </a:blip>
          <a:srcRect t="44931"/>
          <a:stretch>
            <a:fillRect/>
          </a:stretch>
        </p:blipFill>
        <p:spPr bwMode="auto">
          <a:xfrm>
            <a:off x="8150225" y="5876925"/>
            <a:ext cx="3673475"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9034868"/>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preserve="1">
  <p:cSld name="Title Slide">
    <p:spTree>
      <p:nvGrpSpPr>
        <p:cNvPr id="1" name=""/>
        <p:cNvGrpSpPr/>
        <p:nvPr/>
      </p:nvGrpSpPr>
      <p:grpSpPr>
        <a:xfrm>
          <a:off x="0" y="0"/>
          <a:ext cx="0" cy="0"/>
          <a:chOff x="0" y="0"/>
          <a:chExt cx="0" cy="0"/>
        </a:xfrm>
      </p:grpSpPr>
      <p:pic>
        <p:nvPicPr>
          <p:cNvPr id="22" name="Picture 21">
            <a:extLst>
              <a:ext uri="{FF2B5EF4-FFF2-40B4-BE49-F238E27FC236}">
                <a16:creationId xmlns:a16="http://schemas.microsoft.com/office/drawing/2014/main" id="{3811F168-5851-4164-A476-942919F07F41}"/>
              </a:ext>
            </a:extLst>
          </p:cNvPr>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6113465" y="3662363"/>
            <a:ext cx="6078537" cy="320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54"/>
          <p:cNvSpPr>
            <a:spLocks noGrp="1" noChangeArrowheads="1"/>
          </p:cNvSpPr>
          <p:nvPr>
            <p:ph type="subTitle" idx="1"/>
          </p:nvPr>
        </p:nvSpPr>
        <p:spPr>
          <a:xfrm>
            <a:off x="609600" y="4041651"/>
            <a:ext cx="5181600" cy="1120775"/>
          </a:xfrm>
        </p:spPr>
        <p:txBody>
          <a:bodyPr/>
          <a:lstStyle>
            <a:lvl1pPr marL="0" indent="0">
              <a:lnSpc>
                <a:spcPct val="100000"/>
              </a:lnSpc>
              <a:buFont typeface="Wingdings" pitchFamily="2" charset="2"/>
              <a:buNone/>
              <a:defRPr sz="2000" b="1">
                <a:solidFill>
                  <a:schemeClr val="bg2"/>
                </a:solidFill>
              </a:defRPr>
            </a:lvl1pPr>
          </a:lstStyle>
          <a:p>
            <a:r>
              <a:rPr lang="en-US"/>
              <a:t>Click to edit Master subtitle style</a:t>
            </a:r>
            <a:endParaRPr lang="en-US" dirty="0"/>
          </a:p>
        </p:txBody>
      </p:sp>
      <p:sp>
        <p:nvSpPr>
          <p:cNvPr id="8" name="Rectangle 7">
            <a:extLst>
              <a:ext uri="{FF2B5EF4-FFF2-40B4-BE49-F238E27FC236}">
                <a16:creationId xmlns:a16="http://schemas.microsoft.com/office/drawing/2014/main" id="{02294B36-D511-4E23-A768-EAFA149B5CC7}"/>
              </a:ext>
            </a:extLst>
          </p:cNvPr>
          <p:cNvSpPr/>
          <p:nvPr/>
        </p:nvSpPr>
        <p:spPr>
          <a:xfrm>
            <a:off x="1" y="1620837"/>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a:ea typeface="+mn-ea"/>
              <a:cs typeface="+mn-cs"/>
            </a:endParaRPr>
          </a:p>
        </p:txBody>
      </p:sp>
      <p:cxnSp>
        <p:nvCxnSpPr>
          <p:cNvPr id="9" name="Straight Connector 8">
            <a:extLst>
              <a:ext uri="{FF2B5EF4-FFF2-40B4-BE49-F238E27FC236}">
                <a16:creationId xmlns:a16="http://schemas.microsoft.com/office/drawing/2014/main" id="{A5B42F6D-719A-45C6-BB57-84887368226C}"/>
              </a:ext>
            </a:extLst>
          </p:cNvPr>
          <p:cNvCxnSpPr/>
          <p:nvPr/>
        </p:nvCxnSpPr>
        <p:spPr bwMode="auto">
          <a:xfrm>
            <a:off x="-14291" y="1620839"/>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cxnSp>
        <p:nvCxnSpPr>
          <p:cNvPr id="12" name="Straight Connector 11">
            <a:extLst>
              <a:ext uri="{FF2B5EF4-FFF2-40B4-BE49-F238E27FC236}">
                <a16:creationId xmlns:a16="http://schemas.microsoft.com/office/drawing/2014/main" id="{9ACD6CB8-625C-44F5-9B90-77A60BCC4A2E}"/>
              </a:ext>
            </a:extLst>
          </p:cNvPr>
          <p:cNvCxnSpPr/>
          <p:nvPr/>
        </p:nvCxnSpPr>
        <p:spPr bwMode="auto">
          <a:xfrm>
            <a:off x="-14291"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3" name="Rectangle 55">
            <a:extLst>
              <a:ext uri="{FF2B5EF4-FFF2-40B4-BE49-F238E27FC236}">
                <a16:creationId xmlns:a16="http://schemas.microsoft.com/office/drawing/2014/main" id="{078B106A-3121-420B-B2D9-854FF204BD0F}"/>
              </a:ext>
            </a:extLst>
          </p:cNvPr>
          <p:cNvSpPr>
            <a:spLocks noGrp="1" noChangeArrowheads="1"/>
          </p:cNvSpPr>
          <p:nvPr>
            <p:ph type="ctrTitle"/>
          </p:nvPr>
        </p:nvSpPr>
        <p:spPr bwMode="invGray">
          <a:xfrm>
            <a:off x="609600" y="1600200"/>
            <a:ext cx="11264901" cy="2057400"/>
          </a:xfrm>
          <a:prstGeom prst="rect">
            <a:avLst/>
          </a:prstGeom>
        </p:spPr>
        <p:txBody>
          <a:bodyPr/>
          <a:lstStyle>
            <a:lvl1pPr>
              <a:defRPr sz="3900">
                <a:solidFill>
                  <a:srgbClr val="455560"/>
                </a:solidFill>
              </a:defRPr>
            </a:lvl1pPr>
          </a:lstStyle>
          <a:p>
            <a:r>
              <a:rPr lang="en-US"/>
              <a:t>Click to edit Master title style</a:t>
            </a:r>
            <a:endParaRPr lang="en-US" dirty="0"/>
          </a:p>
        </p:txBody>
      </p:sp>
      <p:sp>
        <p:nvSpPr>
          <p:cNvPr id="14" name="Rectangle 13">
            <a:extLst>
              <a:ext uri="{FF2B5EF4-FFF2-40B4-BE49-F238E27FC236}">
                <a16:creationId xmlns:a16="http://schemas.microsoft.com/office/drawing/2014/main" id="{C6C33664-ACD6-44A3-95A5-32325CBC9685}"/>
              </a:ext>
            </a:extLst>
          </p:cNvPr>
          <p:cNvSpPr/>
          <p:nvPr userDrawn="1"/>
        </p:nvSpPr>
        <p:spPr>
          <a:xfrm>
            <a:off x="1" y="1620837"/>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a:ea typeface="+mn-ea"/>
              <a:cs typeface="+mn-cs"/>
            </a:endParaRPr>
          </a:p>
        </p:txBody>
      </p:sp>
      <p:cxnSp>
        <p:nvCxnSpPr>
          <p:cNvPr id="15" name="Straight Connector 14">
            <a:extLst>
              <a:ext uri="{FF2B5EF4-FFF2-40B4-BE49-F238E27FC236}">
                <a16:creationId xmlns:a16="http://schemas.microsoft.com/office/drawing/2014/main" id="{5EECCBFD-9ED3-4167-961B-65218739F1A5}"/>
              </a:ext>
            </a:extLst>
          </p:cNvPr>
          <p:cNvCxnSpPr/>
          <p:nvPr userDrawn="1"/>
        </p:nvCxnSpPr>
        <p:spPr bwMode="auto">
          <a:xfrm>
            <a:off x="-14291" y="1620839"/>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16" name="Picture 15">
            <a:extLst>
              <a:ext uri="{FF2B5EF4-FFF2-40B4-BE49-F238E27FC236}">
                <a16:creationId xmlns:a16="http://schemas.microsoft.com/office/drawing/2014/main" id="{FA66A9F5-09EF-41DA-9109-8000D4A9FF31}"/>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9981290" y="328614"/>
            <a:ext cx="1740839" cy="938609"/>
          </a:xfrm>
          <a:prstGeom prst="rect">
            <a:avLst/>
          </a:prstGeom>
        </p:spPr>
      </p:pic>
      <p:pic>
        <p:nvPicPr>
          <p:cNvPr id="3" name="Picture 2">
            <a:extLst>
              <a:ext uri="{FF2B5EF4-FFF2-40B4-BE49-F238E27FC236}">
                <a16:creationId xmlns:a16="http://schemas.microsoft.com/office/drawing/2014/main" id="{65F324C5-1F49-43C7-8A8E-EBFC5F564041}"/>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6105525" y="3662363"/>
            <a:ext cx="6086475" cy="3200400"/>
          </a:xfrm>
          <a:prstGeom prst="rect">
            <a:avLst/>
          </a:prstGeom>
        </p:spPr>
      </p:pic>
      <p:cxnSp>
        <p:nvCxnSpPr>
          <p:cNvPr id="19" name="Straight Connector 18">
            <a:extLst>
              <a:ext uri="{FF2B5EF4-FFF2-40B4-BE49-F238E27FC236}">
                <a16:creationId xmlns:a16="http://schemas.microsoft.com/office/drawing/2014/main" id="{F95A2832-7EB2-44CE-B43D-FCA9D107E325}"/>
              </a:ext>
            </a:extLst>
          </p:cNvPr>
          <p:cNvCxnSpPr/>
          <p:nvPr userDrawn="1"/>
        </p:nvCxnSpPr>
        <p:spPr bwMode="auto">
          <a:xfrm>
            <a:off x="-14291"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Tree>
    <p:extLst>
      <p:ext uri="{BB962C8B-B14F-4D97-AF65-F5344CB8AC3E}">
        <p14:creationId xmlns:p14="http://schemas.microsoft.com/office/powerpoint/2010/main" val="1240415924"/>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9"/>
            <a:ext cx="10872444" cy="1103313"/>
          </a:xfrm>
          <a:prstGeom prst="rect">
            <a:avLst/>
          </a:prstGeom>
        </p:spPr>
        <p:txBody>
          <a:bodyPr/>
          <a:lstStyle>
            <a:lvl1pPr>
              <a:defRPr/>
            </a:lvl1pPr>
          </a:lstStyle>
          <a:p>
            <a:r>
              <a:rPr lang="en-US"/>
              <a:t>Click to edit Master title style</a:t>
            </a:r>
            <a:endParaRPr lang="en-US" dirty="0"/>
          </a:p>
        </p:txBody>
      </p:sp>
      <p:sp>
        <p:nvSpPr>
          <p:cNvPr id="3" name="Content Placeholder 2"/>
          <p:cNvSpPr>
            <a:spLocks noGrp="1"/>
          </p:cNvSpPr>
          <p:nvPr>
            <p:ph idx="1"/>
          </p:nvPr>
        </p:nvSpPr>
        <p:spPr>
          <a:xfrm>
            <a:off x="604677" y="1513047"/>
            <a:ext cx="10877529" cy="4650687"/>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406717382"/>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p:cSld name="Transition Slide">
    <p:spTree>
      <p:nvGrpSpPr>
        <p:cNvPr id="1" name=""/>
        <p:cNvGrpSpPr/>
        <p:nvPr/>
      </p:nvGrpSpPr>
      <p:grpSpPr>
        <a:xfrm>
          <a:off x="0" y="0"/>
          <a:ext cx="0" cy="0"/>
          <a:chOff x="0" y="0"/>
          <a:chExt cx="0" cy="0"/>
        </a:xfrm>
      </p:grpSpPr>
      <p:sp>
        <p:nvSpPr>
          <p:cNvPr id="5" name="Title 1"/>
          <p:cNvSpPr>
            <a:spLocks noGrp="1"/>
          </p:cNvSpPr>
          <p:nvPr>
            <p:ph type="title"/>
          </p:nvPr>
        </p:nvSpPr>
        <p:spPr>
          <a:xfrm>
            <a:off x="514352" y="330201"/>
            <a:ext cx="11244149" cy="5250792"/>
          </a:xfrm>
          <a:prstGeom prst="rect">
            <a:avLst/>
          </a:prstGeom>
        </p:spPr>
        <p:txBody>
          <a:bodyPr anchorCtr="1"/>
          <a:lstStyle>
            <a:lvl1pPr algn="ctr">
              <a:defRPr sz="4000" b="1" cap="none">
                <a:solidFill>
                  <a:schemeClr val="bg2"/>
                </a:solidFill>
              </a:defRPr>
            </a:lvl1pPr>
          </a:lstStyle>
          <a:p>
            <a:r>
              <a:rPr lang="en-US"/>
              <a:t>Click to edit Master title style</a:t>
            </a:r>
            <a:endParaRPr lang="en-US" dirty="0"/>
          </a:p>
        </p:txBody>
      </p:sp>
      <p:sp>
        <p:nvSpPr>
          <p:cNvPr id="4" name="Rectangle 3">
            <a:extLst>
              <a:ext uri="{FF2B5EF4-FFF2-40B4-BE49-F238E27FC236}">
                <a16:creationId xmlns:a16="http://schemas.microsoft.com/office/drawing/2014/main" id="{CF8F8BDA-1A03-445B-A76B-525DE8317C18}"/>
              </a:ext>
            </a:extLst>
          </p:cNvPr>
          <p:cNvSpPr/>
          <p:nvPr userDrawn="1"/>
        </p:nvSpPr>
        <p:spPr>
          <a:xfrm>
            <a:off x="1" y="6590271"/>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a:ea typeface="+mn-ea"/>
              <a:cs typeface="+mn-cs"/>
            </a:endParaRPr>
          </a:p>
        </p:txBody>
      </p:sp>
      <p:pic>
        <p:nvPicPr>
          <p:cNvPr id="9" name="Picture 8">
            <a:extLst>
              <a:ext uri="{FF2B5EF4-FFF2-40B4-BE49-F238E27FC236}">
                <a16:creationId xmlns:a16="http://schemas.microsoft.com/office/drawing/2014/main" id="{49293BAA-8C62-4F73-8124-D4D6BEBF884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364581" y="5345429"/>
            <a:ext cx="3827419" cy="1247411"/>
          </a:xfrm>
          <a:prstGeom prst="rect">
            <a:avLst/>
          </a:prstGeom>
        </p:spPr>
      </p:pic>
      <p:cxnSp>
        <p:nvCxnSpPr>
          <p:cNvPr id="10" name="Straight Connector 9">
            <a:extLst>
              <a:ext uri="{FF2B5EF4-FFF2-40B4-BE49-F238E27FC236}">
                <a16:creationId xmlns:a16="http://schemas.microsoft.com/office/drawing/2014/main" id="{F7E97A50-08EF-437E-A636-931428B27154}"/>
              </a:ext>
            </a:extLst>
          </p:cNvPr>
          <p:cNvCxnSpPr/>
          <p:nvPr userDrawn="1"/>
        </p:nvCxnSpPr>
        <p:spPr>
          <a:xfrm>
            <a:off x="1" y="6589713"/>
            <a:ext cx="12192000" cy="0"/>
          </a:xfrm>
          <a:prstGeom prst="line">
            <a:avLst/>
          </a:prstGeom>
          <a:ln w="19050">
            <a:solidFill>
              <a:srgbClr val="7F3F9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73124914"/>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60" y="238129"/>
            <a:ext cx="10872445" cy="1103313"/>
          </a:xfrm>
          <a:prstGeom prst="rect">
            <a:avLst/>
          </a:prstGeom>
        </p:spPr>
        <p:txBody>
          <a:bodyPr/>
          <a:lstStyle/>
          <a:p>
            <a:r>
              <a:rPr lang="en-US"/>
              <a:t>Click to edit Master title style</a:t>
            </a:r>
            <a:endParaRPr lang="en-US" dirty="0"/>
          </a:p>
        </p:txBody>
      </p:sp>
      <p:sp>
        <p:nvSpPr>
          <p:cNvPr id="3" name="Content Placeholder 2"/>
          <p:cNvSpPr>
            <a:spLocks noGrp="1"/>
          </p:cNvSpPr>
          <p:nvPr>
            <p:ph sz="half" idx="1"/>
          </p:nvPr>
        </p:nvSpPr>
        <p:spPr>
          <a:xfrm>
            <a:off x="601820" y="1510729"/>
            <a:ext cx="5309279" cy="4678739"/>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52633" y="1510730"/>
            <a:ext cx="5229571" cy="4679463"/>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726698651"/>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p:cSld name="Title, Text and Chart">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3" y="1510729"/>
            <a:ext cx="5229571" cy="4665747"/>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9"/>
            <a:ext cx="10872444" cy="1103313"/>
          </a:xfrm>
          <a:prstGeom prst="rect">
            <a:avLst/>
          </a:prstGeom>
        </p:spPr>
        <p:txBody>
          <a:bodyPr/>
          <a:lstStyle/>
          <a:p>
            <a:r>
              <a:rPr lang="en-US"/>
              <a:t>Click to edit Master title style</a:t>
            </a:r>
            <a:endParaRPr lang="en-US" dirty="0"/>
          </a:p>
        </p:txBody>
      </p:sp>
      <p:sp>
        <p:nvSpPr>
          <p:cNvPr id="11" name="Content Placeholder 2"/>
          <p:cNvSpPr>
            <a:spLocks noGrp="1"/>
          </p:cNvSpPr>
          <p:nvPr>
            <p:ph sz="half" idx="1"/>
          </p:nvPr>
        </p:nvSpPr>
        <p:spPr>
          <a:xfrm>
            <a:off x="601820" y="1510729"/>
            <a:ext cx="5309279" cy="4678739"/>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4270093499"/>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761" y="238129"/>
            <a:ext cx="11141055" cy="1103313"/>
          </a:xfrm>
          <a:prstGeom prst="rect">
            <a:avLst/>
          </a:prstGeom>
        </p:spPr>
        <p:txBody>
          <a:bodyPr/>
          <a:lstStyle/>
          <a:p>
            <a:r>
              <a:rPr lang="en-US"/>
              <a:t>Click to edit Master title style</a:t>
            </a:r>
            <a:endParaRPr lang="en-US" dirty="0"/>
          </a:p>
        </p:txBody>
      </p:sp>
    </p:spTree>
    <p:extLst>
      <p:ext uri="{BB962C8B-B14F-4D97-AF65-F5344CB8AC3E}">
        <p14:creationId xmlns:p14="http://schemas.microsoft.com/office/powerpoint/2010/main" val="2969638402"/>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647382142"/>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p:cSld name="Promo Slide">
    <p:spTree>
      <p:nvGrpSpPr>
        <p:cNvPr id="1" name=""/>
        <p:cNvGrpSpPr/>
        <p:nvPr/>
      </p:nvGrpSpPr>
      <p:grpSpPr>
        <a:xfrm>
          <a:off x="0" y="0"/>
          <a:ext cx="0" cy="0"/>
          <a:chOff x="0" y="0"/>
          <a:chExt cx="0" cy="0"/>
        </a:xfrm>
      </p:grpSpPr>
      <p:sp>
        <p:nvSpPr>
          <p:cNvPr id="10" name="Content Placeholder 9"/>
          <p:cNvSpPr>
            <a:spLocks noGrp="1"/>
          </p:cNvSpPr>
          <p:nvPr>
            <p:ph sz="quarter" idx="11"/>
          </p:nvPr>
        </p:nvSpPr>
        <p:spPr>
          <a:xfrm>
            <a:off x="514351" y="4856675"/>
            <a:ext cx="11283951" cy="1155939"/>
          </a:xfrm>
          <a:prstGeom prst="rect">
            <a:avLst/>
          </a:prstGeom>
        </p:spPr>
        <p:txBody>
          <a:bodyPr/>
          <a:lstStyle>
            <a:lvl1pPr>
              <a:buFontTx/>
              <a:buNone/>
              <a:defRPr sz="2400" b="1">
                <a:solidFill>
                  <a:srgbClr val="8B3D9A"/>
                </a:solidFill>
              </a:defRPr>
            </a:lvl1pPr>
            <a:lvl2pPr>
              <a:buFontTx/>
              <a:buNone/>
              <a:defRPr sz="2400"/>
            </a:lvl2pPr>
            <a:lvl3pPr>
              <a:buFontTx/>
              <a:buNone/>
              <a:defRPr sz="2400"/>
            </a:lvl3pPr>
            <a:lvl4pPr>
              <a:buFontTx/>
              <a:buNone/>
              <a:defRPr sz="2400"/>
            </a:lvl4pPr>
            <a:lvl5pPr>
              <a:buFontTx/>
              <a:buNone/>
              <a:defRPr sz="2400"/>
            </a:lvl5pPr>
          </a:lstStyle>
          <a:p>
            <a:pPr lvl="0"/>
            <a:r>
              <a:rPr lang="en-US" dirty="0"/>
              <a:t>Edit Master text styles</a:t>
            </a:r>
          </a:p>
        </p:txBody>
      </p:sp>
      <p:sp>
        <p:nvSpPr>
          <p:cNvPr id="2" name="Title 1"/>
          <p:cNvSpPr>
            <a:spLocks noGrp="1"/>
          </p:cNvSpPr>
          <p:nvPr>
            <p:ph type="title"/>
          </p:nvPr>
        </p:nvSpPr>
        <p:spPr>
          <a:xfrm>
            <a:off x="514484" y="239716"/>
            <a:ext cx="11244016" cy="1674813"/>
          </a:xfrm>
          <a:prstGeom prst="rect">
            <a:avLst/>
          </a:prstGeom>
        </p:spPr>
        <p:txBody>
          <a:bodyPr/>
          <a:lstStyle>
            <a:lvl1pPr algn="ctr">
              <a:defRPr sz="3900">
                <a:solidFill>
                  <a:schemeClr val="bg2"/>
                </a:solidFill>
              </a:defRPr>
            </a:lvl1pPr>
          </a:lstStyle>
          <a:p>
            <a:r>
              <a:rPr lang="en-US"/>
              <a:t>Click to edit Master title style</a:t>
            </a:r>
            <a:endParaRPr lang="en-US" dirty="0"/>
          </a:p>
        </p:txBody>
      </p:sp>
      <p:sp>
        <p:nvSpPr>
          <p:cNvPr id="8" name="Content Placeholder 7"/>
          <p:cNvSpPr>
            <a:spLocks noGrp="1"/>
          </p:cNvSpPr>
          <p:nvPr>
            <p:ph sz="quarter" idx="10"/>
          </p:nvPr>
        </p:nvSpPr>
        <p:spPr>
          <a:xfrm>
            <a:off x="609759" y="1895478"/>
            <a:ext cx="10872444" cy="2605717"/>
          </a:xfrm>
          <a:prstGeom prst="rect">
            <a:avLst/>
          </a:prstGeom>
        </p:spPr>
        <p:txBody>
          <a:bodyPr/>
          <a:lstStyle>
            <a:lvl1pPr marL="0" indent="0">
              <a:buFontTx/>
              <a:buNone/>
              <a:defRPr sz="2000" b="1">
                <a:solidFill>
                  <a:schemeClr val="bg2"/>
                </a:solidFill>
              </a:defRPr>
            </a:lvl1pPr>
            <a:lvl2pPr>
              <a:buFontTx/>
              <a:buNone/>
              <a:defRPr/>
            </a:lvl2pPr>
            <a:lvl3pPr>
              <a:buFontTx/>
              <a:buNone/>
              <a:defRPr/>
            </a:lvl3pPr>
            <a:lvl4pPr>
              <a:buFontTx/>
              <a:buNone/>
              <a:defRPr/>
            </a:lvl4pPr>
            <a:lvl5pPr>
              <a:buFontTx/>
              <a:buNone/>
              <a:defRPr/>
            </a:lvl5pPr>
          </a:lstStyle>
          <a:p>
            <a:pPr lvl="0"/>
            <a:r>
              <a:rPr lang="en-US" dirty="0"/>
              <a:t>Edit Master text styles</a:t>
            </a:r>
          </a:p>
        </p:txBody>
      </p:sp>
      <p:pic>
        <p:nvPicPr>
          <p:cNvPr id="12" name="Picture 11">
            <a:extLst>
              <a:ext uri="{FF2B5EF4-FFF2-40B4-BE49-F238E27FC236}">
                <a16:creationId xmlns:a16="http://schemas.microsoft.com/office/drawing/2014/main" id="{5EDCE80E-A528-4F84-999C-167B7BD8770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361407" y="3355525"/>
            <a:ext cx="3827419" cy="1247411"/>
          </a:xfrm>
          <a:prstGeom prst="rect">
            <a:avLst/>
          </a:prstGeom>
        </p:spPr>
      </p:pic>
      <p:cxnSp>
        <p:nvCxnSpPr>
          <p:cNvPr id="11" name="Straight Connector 10">
            <a:extLst>
              <a:ext uri="{FF2B5EF4-FFF2-40B4-BE49-F238E27FC236}">
                <a16:creationId xmlns:a16="http://schemas.microsoft.com/office/drawing/2014/main" id="{5FB50470-EA3D-49B4-8F28-4C9C1E0D226A}"/>
              </a:ext>
            </a:extLst>
          </p:cNvPr>
          <p:cNvCxnSpPr/>
          <p:nvPr userDrawn="1"/>
        </p:nvCxnSpPr>
        <p:spPr bwMode="auto">
          <a:xfrm>
            <a:off x="-22230"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9" name="Picture 5" descr="CCO_ONC_RGB.jpg">
            <a:extLst>
              <a:ext uri="{FF2B5EF4-FFF2-40B4-BE49-F238E27FC236}">
                <a16:creationId xmlns:a16="http://schemas.microsoft.com/office/drawing/2014/main" id="{A8FCC512-B9D6-45E5-83A8-5B1B4BEE1414}"/>
              </a:ext>
            </a:extLst>
          </p:cNvPr>
          <p:cNvPicPr>
            <a:picLocks noChangeAspect="1"/>
          </p:cNvPicPr>
          <p:nvPr userDrawn="1"/>
        </p:nvPicPr>
        <p:blipFill>
          <a:blip r:embed="rId3">
            <a:extLst>
              <a:ext uri="{28A0092B-C50C-407E-A947-70E740481C1C}">
                <a14:useLocalDpi xmlns:a14="http://schemas.microsoft.com/office/drawing/2010/main" val="0"/>
              </a:ext>
            </a:extLst>
          </a:blip>
          <a:srcRect t="44931"/>
          <a:stretch>
            <a:fillRect/>
          </a:stretch>
        </p:blipFill>
        <p:spPr bwMode="auto">
          <a:xfrm>
            <a:off x="8150225" y="5876926"/>
            <a:ext cx="3673475" cy="717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27047214"/>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userDrawn="1">
  <p:cSld name="6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214295"/>
            <a:ext cx="10515600" cy="1188000"/>
          </a:xfrm>
          <a:prstGeom prst="rect">
            <a:avLst/>
          </a:prstGeom>
        </p:spPr>
        <p:txBody>
          <a:bodyPr/>
          <a:lstStyle/>
          <a:p>
            <a:r>
              <a:rPr lang="en-US"/>
              <a:t>Click to edit Master title style</a:t>
            </a:r>
            <a:endParaRPr lang="en-US" dirty="0"/>
          </a:p>
        </p:txBody>
      </p:sp>
      <p:sp>
        <p:nvSpPr>
          <p:cNvPr id="3" name="Content Placeholder 2"/>
          <p:cNvSpPr>
            <a:spLocks noGrp="1"/>
          </p:cNvSpPr>
          <p:nvPr>
            <p:ph idx="1"/>
          </p:nvPr>
        </p:nvSpPr>
        <p:spPr>
          <a:xfrm>
            <a:off x="838200" y="1674793"/>
            <a:ext cx="10515600" cy="4351339"/>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a:extLst>
              <a:ext uri="{FF2B5EF4-FFF2-40B4-BE49-F238E27FC236}">
                <a16:creationId xmlns:a16="http://schemas.microsoft.com/office/drawing/2014/main" id="{17533828-ABF0-494A-9EAA-58BD69BA9D79}"/>
              </a:ext>
            </a:extLst>
          </p:cNvPr>
          <p:cNvSpPr>
            <a:spLocks noGrp="1"/>
          </p:cNvSpPr>
          <p:nvPr>
            <p:ph type="body" sz="quarter" idx="10"/>
          </p:nvPr>
        </p:nvSpPr>
        <p:spPr>
          <a:xfrm>
            <a:off x="3" y="6581070"/>
            <a:ext cx="5027084" cy="276935"/>
          </a:xfrm>
          <a:prstGeom prst="rect">
            <a:avLst/>
          </a:prstGeom>
        </p:spPr>
        <p:txBody>
          <a:bodyPr anchor="b">
            <a:spAutoFit/>
          </a:bodyPr>
          <a:lstStyle>
            <a:lvl1pPr marL="0" indent="0">
              <a:spcBef>
                <a:spcPts val="0"/>
              </a:spcBef>
              <a:buNone/>
              <a:defRPr sz="1333"/>
            </a:lvl1pPr>
          </a:lstStyle>
          <a:p>
            <a:pPr lvl="0"/>
            <a:r>
              <a:rPr lang="en-US"/>
              <a:t>Edit Master text styles</a:t>
            </a:r>
          </a:p>
        </p:txBody>
      </p:sp>
      <p:sp>
        <p:nvSpPr>
          <p:cNvPr id="9" name="Text Placeholder 4">
            <a:extLst>
              <a:ext uri="{FF2B5EF4-FFF2-40B4-BE49-F238E27FC236}">
                <a16:creationId xmlns:a16="http://schemas.microsoft.com/office/drawing/2014/main" id="{DEA2EB13-40B6-4B08-817B-48D15A509640}"/>
              </a:ext>
            </a:extLst>
          </p:cNvPr>
          <p:cNvSpPr>
            <a:spLocks noGrp="1"/>
          </p:cNvSpPr>
          <p:nvPr>
            <p:ph type="body" sz="quarter" idx="11"/>
          </p:nvPr>
        </p:nvSpPr>
        <p:spPr>
          <a:xfrm>
            <a:off x="7164918" y="6581070"/>
            <a:ext cx="5027084" cy="276935"/>
          </a:xfrm>
          <a:prstGeom prst="rect">
            <a:avLst/>
          </a:prstGeom>
        </p:spPr>
        <p:txBody>
          <a:bodyPr anchor="b">
            <a:spAutoFit/>
          </a:bodyPr>
          <a:lstStyle>
            <a:lvl1pPr marL="0" indent="0" algn="r">
              <a:spcBef>
                <a:spcPts val="0"/>
              </a:spcBef>
              <a:buNone/>
              <a:defRPr sz="1333"/>
            </a:lvl1pPr>
          </a:lstStyle>
          <a:p>
            <a:pPr lvl="0"/>
            <a:r>
              <a:rPr lang="en-US"/>
              <a:t>Edit Master text styles</a:t>
            </a:r>
          </a:p>
        </p:txBody>
      </p:sp>
    </p:spTree>
    <p:extLst>
      <p:ext uri="{BB962C8B-B14F-4D97-AF65-F5344CB8AC3E}">
        <p14:creationId xmlns:p14="http://schemas.microsoft.com/office/powerpoint/2010/main" val="3794596853"/>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showMasterSp="0" userDrawn="1">
  <p:cSld name="1_Title Presentation">
    <p:spTree>
      <p:nvGrpSpPr>
        <p:cNvPr id="1" name=""/>
        <p:cNvGrpSpPr/>
        <p:nvPr/>
      </p:nvGrpSpPr>
      <p:grpSpPr>
        <a:xfrm>
          <a:off x="0" y="0"/>
          <a:ext cx="0" cy="0"/>
          <a:chOff x="0" y="0"/>
          <a:chExt cx="0" cy="0"/>
        </a:xfrm>
      </p:grpSpPr>
      <p:sp>
        <p:nvSpPr>
          <p:cNvPr id="2" name="Title 1"/>
          <p:cNvSpPr>
            <a:spLocks noGrp="1"/>
          </p:cNvSpPr>
          <p:nvPr>
            <p:ph type="ctrTitle"/>
          </p:nvPr>
        </p:nvSpPr>
        <p:spPr>
          <a:xfrm>
            <a:off x="906139" y="2145600"/>
            <a:ext cx="6643652" cy="1219200"/>
          </a:xfrm>
          <a:prstGeom prst="rect">
            <a:avLst/>
          </a:prstGeom>
        </p:spPr>
        <p:txBody>
          <a:bodyPr anchor="b">
            <a:noAutofit/>
          </a:bodyPr>
          <a:lstStyle>
            <a:lvl1pPr algn="l">
              <a:lnSpc>
                <a:spcPct val="80000"/>
              </a:lnSpc>
              <a:defRPr sz="4267" b="1" i="0" cap="all">
                <a:solidFill>
                  <a:schemeClr val="tx1"/>
                </a:solidFill>
                <a:latin typeface="Arial Narrow"/>
                <a:cs typeface="Arial Narrow"/>
              </a:defRPr>
            </a:lvl1pPr>
          </a:lstStyle>
          <a:p>
            <a:r>
              <a:rPr lang="en-US"/>
              <a:t>Click to edit Master title style</a:t>
            </a:r>
            <a:endParaRPr lang="en-US" dirty="0"/>
          </a:p>
        </p:txBody>
      </p:sp>
      <p:sp>
        <p:nvSpPr>
          <p:cNvPr id="3" name="Subtitle 2"/>
          <p:cNvSpPr>
            <a:spLocks noGrp="1"/>
          </p:cNvSpPr>
          <p:nvPr>
            <p:ph type="subTitle" idx="1"/>
          </p:nvPr>
        </p:nvSpPr>
        <p:spPr>
          <a:xfrm>
            <a:off x="906139" y="3370145"/>
            <a:ext cx="6643652" cy="600000"/>
          </a:xfrm>
          <a:prstGeom prst="rect">
            <a:avLst/>
          </a:prstGeom>
        </p:spPr>
        <p:txBody>
          <a:bodyPr>
            <a:noAutofit/>
          </a:bodyPr>
          <a:lstStyle>
            <a:lvl1pPr marL="0" indent="0" algn="l">
              <a:buNone/>
              <a:defRPr sz="3200">
                <a:solidFill>
                  <a:schemeClr val="tx1"/>
                </a:solidFill>
                <a:latin typeface="Arial Narrow"/>
                <a:cs typeface="Arial Narrow"/>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a:t>Click to edit Master subtitle style</a:t>
            </a:r>
            <a:endParaRPr lang="en-US" dirty="0"/>
          </a:p>
        </p:txBody>
      </p:sp>
      <p:sp>
        <p:nvSpPr>
          <p:cNvPr id="19" name="Text Placeholder 18"/>
          <p:cNvSpPr>
            <a:spLocks noGrp="1"/>
          </p:cNvSpPr>
          <p:nvPr>
            <p:ph type="body" sz="quarter" idx="10"/>
          </p:nvPr>
        </p:nvSpPr>
        <p:spPr>
          <a:xfrm>
            <a:off x="906142" y="4579200"/>
            <a:ext cx="5900236" cy="307200"/>
          </a:xfrm>
          <a:prstGeom prst="rect">
            <a:avLst/>
          </a:prstGeom>
        </p:spPr>
        <p:txBody>
          <a:bodyPr tIns="46800" bIns="234000">
            <a:noAutofit/>
          </a:bodyPr>
          <a:lstStyle>
            <a:lvl1pPr marL="0" indent="0">
              <a:buFontTx/>
              <a:buNone/>
              <a:defRPr sz="1600" b="1">
                <a:solidFill>
                  <a:schemeClr val="tx1"/>
                </a:solidFill>
              </a:defRPr>
            </a:lvl1pPr>
          </a:lstStyle>
          <a:p>
            <a:pPr lvl="0"/>
            <a:r>
              <a:rPr lang="en-US"/>
              <a:t>Click to edit Master text styles</a:t>
            </a:r>
          </a:p>
        </p:txBody>
      </p:sp>
      <p:sp>
        <p:nvSpPr>
          <p:cNvPr id="20" name="Text Placeholder 18"/>
          <p:cNvSpPr>
            <a:spLocks noGrp="1"/>
          </p:cNvSpPr>
          <p:nvPr>
            <p:ph type="body" sz="quarter" idx="11"/>
          </p:nvPr>
        </p:nvSpPr>
        <p:spPr>
          <a:xfrm>
            <a:off x="906142" y="4894301"/>
            <a:ext cx="5900236" cy="307200"/>
          </a:xfrm>
          <a:prstGeom prst="rect">
            <a:avLst/>
          </a:prstGeom>
        </p:spPr>
        <p:txBody>
          <a:bodyPr tIns="46800" bIns="234000">
            <a:noAutofit/>
          </a:bodyPr>
          <a:lstStyle>
            <a:lvl1pPr marL="0" indent="0">
              <a:buFontTx/>
              <a:buNone/>
              <a:defRPr sz="1600" b="0">
                <a:solidFill>
                  <a:schemeClr val="tx1"/>
                </a:solidFill>
              </a:defRPr>
            </a:lvl1pPr>
          </a:lstStyle>
          <a:p>
            <a:pPr lvl="0"/>
            <a:r>
              <a:rPr lang="en-US"/>
              <a:t>Click to edit Master text styles</a:t>
            </a:r>
          </a:p>
        </p:txBody>
      </p:sp>
      <p:sp>
        <p:nvSpPr>
          <p:cNvPr id="21" name="Text Placeholder 18"/>
          <p:cNvSpPr>
            <a:spLocks noGrp="1"/>
          </p:cNvSpPr>
          <p:nvPr>
            <p:ph type="body" sz="quarter" idx="12"/>
          </p:nvPr>
        </p:nvSpPr>
        <p:spPr>
          <a:xfrm>
            <a:off x="906141" y="5966058"/>
            <a:ext cx="5313011" cy="307777"/>
          </a:xfrm>
          <a:prstGeom prst="rect">
            <a:avLst/>
          </a:prstGeom>
        </p:spPr>
        <p:txBody>
          <a:bodyPr bIns="234000">
            <a:noAutofit/>
          </a:bodyPr>
          <a:lstStyle>
            <a:lvl1pPr marL="0" indent="0">
              <a:buFontTx/>
              <a:buNone/>
              <a:defRPr sz="1600" b="0">
                <a:solidFill>
                  <a:schemeClr val="tx1"/>
                </a:solidFill>
              </a:defRPr>
            </a:lvl1pPr>
          </a:lstStyle>
          <a:p>
            <a:pPr lvl="0"/>
            <a:r>
              <a:rPr lang="en-US"/>
              <a:t>Click to edit Master text styles</a:t>
            </a:r>
          </a:p>
        </p:txBody>
      </p:sp>
      <p:sp>
        <p:nvSpPr>
          <p:cNvPr id="17" name="TextBox 16"/>
          <p:cNvSpPr txBox="1"/>
          <p:nvPr userDrawn="1"/>
        </p:nvSpPr>
        <p:spPr>
          <a:xfrm>
            <a:off x="9370882" y="5856000"/>
            <a:ext cx="2211700" cy="420564"/>
          </a:xfrm>
          <a:prstGeom prst="rect">
            <a:avLst/>
          </a:prstGeom>
          <a:noFill/>
        </p:spPr>
        <p:txBody>
          <a:bodyPr wrap="square" rtlCol="0">
            <a:spAutoFit/>
          </a:bodyPr>
          <a:lstStyle/>
          <a:p>
            <a:pPr algn="r" defTabSz="609585"/>
            <a:r>
              <a:rPr lang="it-IT" sz="2133" dirty="0">
                <a:solidFill>
                  <a:prstClr val="black"/>
                </a:solidFill>
                <a:cs typeface="Arial Narrow"/>
              </a:rPr>
              <a:t>esmo</a:t>
            </a:r>
            <a:r>
              <a:rPr lang="en-US" sz="2133" dirty="0">
                <a:solidFill>
                  <a:prstClr val="black"/>
                </a:solidFill>
                <a:cs typeface="Arial Narrow"/>
              </a:rPr>
              <a:t>.org</a:t>
            </a:r>
          </a:p>
        </p:txBody>
      </p:sp>
      <p:pic>
        <p:nvPicPr>
          <p:cNvPr id="9" name="Picture 8"/>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501424" y="515303"/>
            <a:ext cx="2552717" cy="528149"/>
          </a:xfrm>
          <a:prstGeom prst="rect">
            <a:avLst/>
          </a:prstGeom>
        </p:spPr>
      </p:pic>
    </p:spTree>
    <p:extLst>
      <p:ext uri="{BB962C8B-B14F-4D97-AF65-F5344CB8AC3E}">
        <p14:creationId xmlns:p14="http://schemas.microsoft.com/office/powerpoint/2010/main" val="446929661"/>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showMasterSp="0" userDrawn="1">
  <p:cSld name="1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534802890"/>
      </p:ext>
    </p:extLst>
  </p:cSld>
  <p:clrMapOvr>
    <a:masterClrMapping/>
  </p:clrMapOvr>
  <p:transition/>
</p:sldLayout>
</file>

<file path=ppt/slideLayouts/slideLayout72.xml><?xml version="1.0" encoding="utf-8"?>
<p:sldLayout xmlns:a="http://schemas.openxmlformats.org/drawingml/2006/main" xmlns:r="http://schemas.openxmlformats.org/officeDocument/2006/relationships" xmlns:p="http://schemas.openxmlformats.org/presentationml/2006/main" showMasterSp="0" userDrawn="1">
  <p:cSld name="2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25707"/>
      </p:ext>
    </p:extLst>
  </p:cSld>
  <p:clrMapOvr>
    <a:masterClrMapping/>
  </p:clrMapOvr>
  <p:transition/>
</p:sldLayout>
</file>

<file path=ppt/slideLayouts/slideLayout73.xml><?xml version="1.0" encoding="utf-8"?>
<p:sldLayout xmlns:a="http://schemas.openxmlformats.org/drawingml/2006/main" xmlns:r="http://schemas.openxmlformats.org/officeDocument/2006/relationships" xmlns:p="http://schemas.openxmlformats.org/presentationml/2006/main" showMasterSp="0" preserve="1" userDrawn="1">
  <p:cSld name="Section">
    <p:spTree>
      <p:nvGrpSpPr>
        <p:cNvPr id="1" name=""/>
        <p:cNvGrpSpPr/>
        <p:nvPr/>
      </p:nvGrpSpPr>
      <p:grpSpPr>
        <a:xfrm>
          <a:off x="0" y="0"/>
          <a:ext cx="0" cy="0"/>
          <a:chOff x="0" y="0"/>
          <a:chExt cx="0" cy="0"/>
        </a:xfrm>
      </p:grpSpPr>
      <p:sp>
        <p:nvSpPr>
          <p:cNvPr id="2" name="Title 1"/>
          <p:cNvSpPr>
            <a:spLocks noGrp="1"/>
          </p:cNvSpPr>
          <p:nvPr>
            <p:ph type="ctrTitle"/>
          </p:nvPr>
        </p:nvSpPr>
        <p:spPr>
          <a:xfrm>
            <a:off x="3907436" y="2048661"/>
            <a:ext cx="7603624" cy="1780175"/>
          </a:xfrm>
        </p:spPr>
        <p:txBody>
          <a:bodyPr anchor="b">
            <a:normAutofit/>
          </a:bodyPr>
          <a:lstStyle>
            <a:lvl1pPr algn="l">
              <a:defRPr sz="4800" b="1">
                <a:solidFill>
                  <a:schemeClr val="accent1"/>
                </a:solidFill>
              </a:defRPr>
            </a:lvl1pPr>
          </a:lstStyle>
          <a:p>
            <a:r>
              <a:rPr lang="en-US" dirty="0"/>
              <a:t>Click to edit Master title style</a:t>
            </a:r>
          </a:p>
        </p:txBody>
      </p:sp>
    </p:spTree>
    <p:extLst>
      <p:ext uri="{BB962C8B-B14F-4D97-AF65-F5344CB8AC3E}">
        <p14:creationId xmlns:p14="http://schemas.microsoft.com/office/powerpoint/2010/main" val="3874561943"/>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showMasterSp="0" preserve="1" userDrawn="1">
  <p:cSld name="3_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a:extLst>
              <a:ext uri="{FF2B5EF4-FFF2-40B4-BE49-F238E27FC236}">
                <a16:creationId xmlns:a16="http://schemas.microsoft.com/office/drawing/2014/main" id="{17533828-ABF0-494A-9EAA-58BD69BA9D79}"/>
              </a:ext>
            </a:extLst>
          </p:cNvPr>
          <p:cNvSpPr>
            <a:spLocks noGrp="1"/>
          </p:cNvSpPr>
          <p:nvPr>
            <p:ph type="body" sz="quarter" idx="10"/>
          </p:nvPr>
        </p:nvSpPr>
        <p:spPr>
          <a:xfrm>
            <a:off x="3" y="6581070"/>
            <a:ext cx="5027084" cy="276935"/>
          </a:xfrm>
        </p:spPr>
        <p:txBody>
          <a:bodyPr anchor="b">
            <a:spAutoFit/>
          </a:bodyPr>
          <a:lstStyle>
            <a:lvl1pPr marL="0" indent="0">
              <a:spcBef>
                <a:spcPts val="0"/>
              </a:spcBef>
              <a:buNone/>
              <a:defRPr sz="1333"/>
            </a:lvl1pPr>
          </a:lstStyle>
          <a:p>
            <a:pPr lvl="0"/>
            <a:r>
              <a:rPr lang="en-US"/>
              <a:t>Edit Master text styles</a:t>
            </a:r>
          </a:p>
        </p:txBody>
      </p:sp>
      <p:sp>
        <p:nvSpPr>
          <p:cNvPr id="9" name="Text Placeholder 4">
            <a:extLst>
              <a:ext uri="{FF2B5EF4-FFF2-40B4-BE49-F238E27FC236}">
                <a16:creationId xmlns:a16="http://schemas.microsoft.com/office/drawing/2014/main" id="{DEA2EB13-40B6-4B08-817B-48D15A509640}"/>
              </a:ext>
            </a:extLst>
          </p:cNvPr>
          <p:cNvSpPr>
            <a:spLocks noGrp="1"/>
          </p:cNvSpPr>
          <p:nvPr>
            <p:ph type="body" sz="quarter" idx="11"/>
          </p:nvPr>
        </p:nvSpPr>
        <p:spPr>
          <a:xfrm>
            <a:off x="7164918" y="6581070"/>
            <a:ext cx="5027084" cy="276935"/>
          </a:xfrm>
        </p:spPr>
        <p:txBody>
          <a:bodyPr anchor="b">
            <a:spAutoFit/>
          </a:bodyPr>
          <a:lstStyle>
            <a:lvl1pPr marL="0" indent="0" algn="r">
              <a:spcBef>
                <a:spcPts val="0"/>
              </a:spcBef>
              <a:buNone/>
              <a:defRPr sz="1333"/>
            </a:lvl1pPr>
          </a:lstStyle>
          <a:p>
            <a:pPr lvl="0"/>
            <a:r>
              <a:rPr lang="en-US"/>
              <a:t>Edit Master text styles</a:t>
            </a:r>
          </a:p>
        </p:txBody>
      </p:sp>
    </p:spTree>
    <p:extLst>
      <p:ext uri="{BB962C8B-B14F-4D97-AF65-F5344CB8AC3E}">
        <p14:creationId xmlns:p14="http://schemas.microsoft.com/office/powerpoint/2010/main" val="716251412"/>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showMasterSp="0" preserve="1" userDrawn="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1" y="2544315"/>
            <a:ext cx="10515600" cy="2852737"/>
          </a:xfrm>
        </p:spPr>
        <p:txBody>
          <a:bodyPr anchor="t">
            <a:normAutofit/>
          </a:bodyPr>
          <a:lstStyle>
            <a:lvl1pPr>
              <a:defRPr sz="4400"/>
            </a:lvl1pPr>
          </a:lstStyle>
          <a:p>
            <a:r>
              <a:rPr lang="en-US"/>
              <a:t>Click to edit Master title style</a:t>
            </a:r>
            <a:endParaRPr lang="en-US" dirty="0"/>
          </a:p>
        </p:txBody>
      </p:sp>
    </p:spTree>
    <p:extLst>
      <p:ext uri="{BB962C8B-B14F-4D97-AF65-F5344CB8AC3E}">
        <p14:creationId xmlns:p14="http://schemas.microsoft.com/office/powerpoint/2010/main" val="2221648778"/>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showMasterSp="0" preserve="1" userDrawn="1">
  <p:cSld name="1_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838200" y="1825625"/>
            <a:ext cx="5181600" cy="4351339"/>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172200" y="1825625"/>
            <a:ext cx="5181600" cy="4351339"/>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Text Placeholder 4">
            <a:extLst>
              <a:ext uri="{FF2B5EF4-FFF2-40B4-BE49-F238E27FC236}">
                <a16:creationId xmlns:a16="http://schemas.microsoft.com/office/drawing/2014/main" id="{B4BAD75D-B78F-4C0F-AE63-7063BDBED210}"/>
              </a:ext>
            </a:extLst>
          </p:cNvPr>
          <p:cNvSpPr>
            <a:spLocks noGrp="1"/>
          </p:cNvSpPr>
          <p:nvPr>
            <p:ph type="body" sz="quarter" idx="10"/>
          </p:nvPr>
        </p:nvSpPr>
        <p:spPr>
          <a:xfrm>
            <a:off x="3" y="6581070"/>
            <a:ext cx="5027084" cy="276935"/>
          </a:xfrm>
        </p:spPr>
        <p:txBody>
          <a:bodyPr anchor="b">
            <a:spAutoFit/>
          </a:bodyPr>
          <a:lstStyle>
            <a:lvl1pPr marL="0" indent="0">
              <a:spcBef>
                <a:spcPts val="0"/>
              </a:spcBef>
              <a:buNone/>
              <a:defRPr sz="1333"/>
            </a:lvl1pPr>
          </a:lstStyle>
          <a:p>
            <a:pPr lvl="0"/>
            <a:r>
              <a:rPr lang="en-US"/>
              <a:t>Edit Master text styles</a:t>
            </a:r>
          </a:p>
        </p:txBody>
      </p:sp>
      <p:sp>
        <p:nvSpPr>
          <p:cNvPr id="10" name="Text Placeholder 4">
            <a:extLst>
              <a:ext uri="{FF2B5EF4-FFF2-40B4-BE49-F238E27FC236}">
                <a16:creationId xmlns:a16="http://schemas.microsoft.com/office/drawing/2014/main" id="{156C75E9-AE46-4C8A-966D-E59583B66D4D}"/>
              </a:ext>
            </a:extLst>
          </p:cNvPr>
          <p:cNvSpPr>
            <a:spLocks noGrp="1"/>
          </p:cNvSpPr>
          <p:nvPr>
            <p:ph type="body" sz="quarter" idx="11"/>
          </p:nvPr>
        </p:nvSpPr>
        <p:spPr>
          <a:xfrm>
            <a:off x="7164918" y="6581070"/>
            <a:ext cx="5027084" cy="276935"/>
          </a:xfrm>
        </p:spPr>
        <p:txBody>
          <a:bodyPr anchor="b">
            <a:spAutoFit/>
          </a:bodyPr>
          <a:lstStyle>
            <a:lvl1pPr marL="0" indent="0" algn="r">
              <a:spcBef>
                <a:spcPts val="0"/>
              </a:spcBef>
              <a:buNone/>
              <a:defRPr sz="1333"/>
            </a:lvl1pPr>
          </a:lstStyle>
          <a:p>
            <a:pPr lvl="0"/>
            <a:r>
              <a:rPr lang="en-US"/>
              <a:t>Edit Master text styles</a:t>
            </a:r>
          </a:p>
        </p:txBody>
      </p:sp>
    </p:spTree>
    <p:extLst>
      <p:ext uri="{BB962C8B-B14F-4D97-AF65-F5344CB8AC3E}">
        <p14:creationId xmlns:p14="http://schemas.microsoft.com/office/powerpoint/2010/main" val="2744678159"/>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showMasterSp="0" preserve="1" userDrawn="1">
  <p:cSld name="1_Blank">
    <p:spTree>
      <p:nvGrpSpPr>
        <p:cNvPr id="1" name=""/>
        <p:cNvGrpSpPr/>
        <p:nvPr/>
      </p:nvGrpSpPr>
      <p:grpSpPr>
        <a:xfrm>
          <a:off x="0" y="0"/>
          <a:ext cx="0" cy="0"/>
          <a:chOff x="0" y="0"/>
          <a:chExt cx="0" cy="0"/>
        </a:xfrm>
      </p:grpSpPr>
      <p:sp>
        <p:nvSpPr>
          <p:cNvPr id="4" name="Text Placeholder 4">
            <a:extLst>
              <a:ext uri="{FF2B5EF4-FFF2-40B4-BE49-F238E27FC236}">
                <a16:creationId xmlns:a16="http://schemas.microsoft.com/office/drawing/2014/main" id="{1DE03470-6E82-4BE5-B0A0-FEA55D4553F8}"/>
              </a:ext>
            </a:extLst>
          </p:cNvPr>
          <p:cNvSpPr>
            <a:spLocks noGrp="1"/>
          </p:cNvSpPr>
          <p:nvPr>
            <p:ph type="body" sz="quarter" idx="10"/>
          </p:nvPr>
        </p:nvSpPr>
        <p:spPr>
          <a:xfrm>
            <a:off x="3" y="6581070"/>
            <a:ext cx="5027084" cy="276935"/>
          </a:xfrm>
        </p:spPr>
        <p:txBody>
          <a:bodyPr anchor="b">
            <a:spAutoFit/>
          </a:bodyPr>
          <a:lstStyle>
            <a:lvl1pPr marL="0" indent="0">
              <a:spcBef>
                <a:spcPts val="0"/>
              </a:spcBef>
              <a:buNone/>
              <a:defRPr sz="1333"/>
            </a:lvl1pPr>
          </a:lstStyle>
          <a:p>
            <a:pPr lvl="0"/>
            <a:r>
              <a:rPr lang="en-US"/>
              <a:t>Edit Master text styles</a:t>
            </a:r>
          </a:p>
        </p:txBody>
      </p:sp>
      <p:sp>
        <p:nvSpPr>
          <p:cNvPr id="7" name="Text Placeholder 4">
            <a:extLst>
              <a:ext uri="{FF2B5EF4-FFF2-40B4-BE49-F238E27FC236}">
                <a16:creationId xmlns:a16="http://schemas.microsoft.com/office/drawing/2014/main" id="{AA46338E-2951-4D9D-9D8C-7A46FD9C712E}"/>
              </a:ext>
            </a:extLst>
          </p:cNvPr>
          <p:cNvSpPr>
            <a:spLocks noGrp="1"/>
          </p:cNvSpPr>
          <p:nvPr>
            <p:ph type="body" sz="quarter" idx="11"/>
          </p:nvPr>
        </p:nvSpPr>
        <p:spPr>
          <a:xfrm>
            <a:off x="7164918" y="6581070"/>
            <a:ext cx="5027084" cy="276935"/>
          </a:xfrm>
        </p:spPr>
        <p:txBody>
          <a:bodyPr anchor="b">
            <a:spAutoFit/>
          </a:bodyPr>
          <a:lstStyle>
            <a:lvl1pPr marL="0" indent="0" algn="r">
              <a:spcBef>
                <a:spcPts val="0"/>
              </a:spcBef>
              <a:buNone/>
              <a:defRPr sz="1333"/>
            </a:lvl1pPr>
          </a:lstStyle>
          <a:p>
            <a:pPr lvl="0"/>
            <a:r>
              <a:rPr lang="en-US"/>
              <a:t>Edit Master text styles</a:t>
            </a:r>
          </a:p>
        </p:txBody>
      </p:sp>
    </p:spTree>
    <p:extLst>
      <p:ext uri="{BB962C8B-B14F-4D97-AF65-F5344CB8AC3E}">
        <p14:creationId xmlns:p14="http://schemas.microsoft.com/office/powerpoint/2010/main" val="4143102667"/>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showMasterSp="0" userDrawn="1">
  <p:cSld name="7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838200" y="214295"/>
            <a:ext cx="10515600" cy="1188000"/>
          </a:xfrm>
          <a:prstGeom prst="rect">
            <a:avLst/>
          </a:prstGeom>
        </p:spPr>
        <p:txBody>
          <a:bodyPr/>
          <a:lstStyle/>
          <a:p>
            <a:r>
              <a:rPr lang="en-US"/>
              <a:t>Click to edit Master title style</a:t>
            </a:r>
            <a:endParaRPr lang="en-US" dirty="0"/>
          </a:p>
        </p:txBody>
      </p:sp>
      <p:sp>
        <p:nvSpPr>
          <p:cNvPr id="3" name="Content Placeholder 2"/>
          <p:cNvSpPr>
            <a:spLocks noGrp="1"/>
          </p:cNvSpPr>
          <p:nvPr>
            <p:ph idx="1"/>
          </p:nvPr>
        </p:nvSpPr>
        <p:spPr>
          <a:xfrm>
            <a:off x="838200" y="1674793"/>
            <a:ext cx="10515600" cy="4351339"/>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a:extLst>
              <a:ext uri="{FF2B5EF4-FFF2-40B4-BE49-F238E27FC236}">
                <a16:creationId xmlns:a16="http://schemas.microsoft.com/office/drawing/2014/main" id="{17533828-ABF0-494A-9EAA-58BD69BA9D79}"/>
              </a:ext>
            </a:extLst>
          </p:cNvPr>
          <p:cNvSpPr>
            <a:spLocks noGrp="1"/>
          </p:cNvSpPr>
          <p:nvPr>
            <p:ph type="body" sz="quarter" idx="10"/>
          </p:nvPr>
        </p:nvSpPr>
        <p:spPr>
          <a:xfrm>
            <a:off x="3" y="6581070"/>
            <a:ext cx="5027084" cy="276935"/>
          </a:xfrm>
          <a:prstGeom prst="rect">
            <a:avLst/>
          </a:prstGeom>
        </p:spPr>
        <p:txBody>
          <a:bodyPr anchor="b">
            <a:spAutoFit/>
          </a:bodyPr>
          <a:lstStyle>
            <a:lvl1pPr marL="0" indent="0">
              <a:spcBef>
                <a:spcPts val="0"/>
              </a:spcBef>
              <a:buNone/>
              <a:defRPr sz="1333"/>
            </a:lvl1pPr>
          </a:lstStyle>
          <a:p>
            <a:pPr lvl="0"/>
            <a:r>
              <a:rPr lang="en-US"/>
              <a:t>Edit Master text styles</a:t>
            </a:r>
          </a:p>
        </p:txBody>
      </p:sp>
      <p:sp>
        <p:nvSpPr>
          <p:cNvPr id="9" name="Text Placeholder 4">
            <a:extLst>
              <a:ext uri="{FF2B5EF4-FFF2-40B4-BE49-F238E27FC236}">
                <a16:creationId xmlns:a16="http://schemas.microsoft.com/office/drawing/2014/main" id="{DEA2EB13-40B6-4B08-817B-48D15A509640}"/>
              </a:ext>
            </a:extLst>
          </p:cNvPr>
          <p:cNvSpPr>
            <a:spLocks noGrp="1"/>
          </p:cNvSpPr>
          <p:nvPr>
            <p:ph type="body" sz="quarter" idx="11"/>
          </p:nvPr>
        </p:nvSpPr>
        <p:spPr>
          <a:xfrm>
            <a:off x="7164918" y="6581070"/>
            <a:ext cx="5027084" cy="276935"/>
          </a:xfrm>
          <a:prstGeom prst="rect">
            <a:avLst/>
          </a:prstGeom>
        </p:spPr>
        <p:txBody>
          <a:bodyPr anchor="b">
            <a:spAutoFit/>
          </a:bodyPr>
          <a:lstStyle>
            <a:lvl1pPr marL="0" indent="0" algn="r">
              <a:spcBef>
                <a:spcPts val="0"/>
              </a:spcBef>
              <a:buNone/>
              <a:defRPr sz="1333"/>
            </a:lvl1pPr>
          </a:lstStyle>
          <a:p>
            <a:pPr lvl="0"/>
            <a:r>
              <a:rPr lang="en-US"/>
              <a:t>Edit Master text styles</a:t>
            </a:r>
          </a:p>
        </p:txBody>
      </p:sp>
    </p:spTree>
    <p:extLst>
      <p:ext uri="{BB962C8B-B14F-4D97-AF65-F5344CB8AC3E}">
        <p14:creationId xmlns:p14="http://schemas.microsoft.com/office/powerpoint/2010/main" val="2797035072"/>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showMasterSp="0" preserve="1">
  <p:cSld name="Title Slide">
    <p:spTree>
      <p:nvGrpSpPr>
        <p:cNvPr id="1" name=""/>
        <p:cNvGrpSpPr/>
        <p:nvPr/>
      </p:nvGrpSpPr>
      <p:grpSpPr>
        <a:xfrm>
          <a:off x="0" y="0"/>
          <a:ext cx="0" cy="0"/>
          <a:chOff x="0" y="0"/>
          <a:chExt cx="0" cy="0"/>
        </a:xfrm>
      </p:grpSpPr>
      <p:pic>
        <p:nvPicPr>
          <p:cNvPr id="22" name="Picture 21">
            <a:extLst>
              <a:ext uri="{FF2B5EF4-FFF2-40B4-BE49-F238E27FC236}">
                <a16:creationId xmlns:a16="http://schemas.microsoft.com/office/drawing/2014/main" id="{3811F168-5851-4164-A476-942919F07F41}"/>
              </a:ext>
            </a:extLst>
          </p:cNvPr>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6113463" y="3662363"/>
            <a:ext cx="6078537" cy="320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2" descr="A close up of a map&#10;&#10;Description automatically generated">
            <a:extLst>
              <a:ext uri="{FF2B5EF4-FFF2-40B4-BE49-F238E27FC236}">
                <a16:creationId xmlns:a16="http://schemas.microsoft.com/office/drawing/2014/main" id="{B9709BD3-46F5-4987-82FE-725C08C02F7B}"/>
              </a:ext>
            </a:extLst>
          </p:cNvPr>
          <p:cNvPicPr>
            <a:picLocks noChangeAspect="1"/>
          </p:cNvPicPr>
          <p:nvPr userDrawn="1"/>
        </p:nvPicPr>
        <p:blipFill>
          <a:blip r:embed="rId3"/>
          <a:stretch>
            <a:fillRect/>
          </a:stretch>
        </p:blipFill>
        <p:spPr>
          <a:xfrm>
            <a:off x="6105523" y="3678238"/>
            <a:ext cx="6086475" cy="3200400"/>
          </a:xfrm>
          <a:prstGeom prst="rect">
            <a:avLst/>
          </a:prstGeom>
        </p:spPr>
      </p:pic>
      <p:sp>
        <p:nvSpPr>
          <p:cNvPr id="10" name="Rectangle 54"/>
          <p:cNvSpPr>
            <a:spLocks noGrp="1" noChangeArrowheads="1"/>
          </p:cNvSpPr>
          <p:nvPr>
            <p:ph type="subTitle" idx="1"/>
          </p:nvPr>
        </p:nvSpPr>
        <p:spPr>
          <a:xfrm>
            <a:off x="609600" y="4041650"/>
            <a:ext cx="5181600" cy="1120775"/>
          </a:xfrm>
        </p:spPr>
        <p:txBody>
          <a:bodyPr/>
          <a:lstStyle>
            <a:lvl1pPr marL="0" indent="0">
              <a:lnSpc>
                <a:spcPct val="100000"/>
              </a:lnSpc>
              <a:buFont typeface="Wingdings" pitchFamily="2" charset="2"/>
              <a:buNone/>
              <a:defRPr sz="2000" b="1">
                <a:solidFill>
                  <a:schemeClr val="bg2"/>
                </a:solidFill>
              </a:defRPr>
            </a:lvl1pPr>
          </a:lstStyle>
          <a:p>
            <a:r>
              <a:rPr lang="en-US"/>
              <a:t>Click to edit Master subtitle style</a:t>
            </a:r>
            <a:endParaRPr lang="en-US" dirty="0"/>
          </a:p>
        </p:txBody>
      </p:sp>
      <p:sp>
        <p:nvSpPr>
          <p:cNvPr id="8" name="Rectangle 7">
            <a:extLst>
              <a:ext uri="{FF2B5EF4-FFF2-40B4-BE49-F238E27FC236}">
                <a16:creationId xmlns:a16="http://schemas.microsoft.com/office/drawing/2014/main" id="{02294B36-D511-4E23-A768-EAFA149B5CC7}"/>
              </a:ext>
            </a:extLst>
          </p:cNvPr>
          <p:cNvSpPr/>
          <p:nvPr/>
        </p:nvSpPr>
        <p:spPr>
          <a:xfrm>
            <a:off x="1"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cxnSp>
        <p:nvCxnSpPr>
          <p:cNvPr id="9" name="Straight Connector 8">
            <a:extLst>
              <a:ext uri="{FF2B5EF4-FFF2-40B4-BE49-F238E27FC236}">
                <a16:creationId xmlns:a16="http://schemas.microsoft.com/office/drawing/2014/main" id="{A5B42F6D-719A-45C6-BB57-84887368226C}"/>
              </a:ext>
            </a:extLst>
          </p:cNvPr>
          <p:cNvCxnSpPr/>
          <p:nvPr/>
        </p:nvCxnSpPr>
        <p:spPr bwMode="auto">
          <a:xfrm>
            <a:off x="-14291"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cxnSp>
        <p:nvCxnSpPr>
          <p:cNvPr id="12" name="Straight Connector 11">
            <a:extLst>
              <a:ext uri="{FF2B5EF4-FFF2-40B4-BE49-F238E27FC236}">
                <a16:creationId xmlns:a16="http://schemas.microsoft.com/office/drawing/2014/main" id="{9ACD6CB8-625C-44F5-9B90-77A60BCC4A2E}"/>
              </a:ext>
            </a:extLst>
          </p:cNvPr>
          <p:cNvCxnSpPr/>
          <p:nvPr/>
        </p:nvCxnSpPr>
        <p:spPr bwMode="auto">
          <a:xfrm>
            <a:off x="-14291"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3" name="Rectangle 55">
            <a:extLst>
              <a:ext uri="{FF2B5EF4-FFF2-40B4-BE49-F238E27FC236}">
                <a16:creationId xmlns:a16="http://schemas.microsoft.com/office/drawing/2014/main" id="{078B106A-3121-420B-B2D9-854FF204BD0F}"/>
              </a:ext>
            </a:extLst>
          </p:cNvPr>
          <p:cNvSpPr>
            <a:spLocks noGrp="1" noChangeArrowheads="1"/>
          </p:cNvSpPr>
          <p:nvPr>
            <p:ph type="ctrTitle"/>
          </p:nvPr>
        </p:nvSpPr>
        <p:spPr bwMode="invGray">
          <a:xfrm>
            <a:off x="609600" y="1600200"/>
            <a:ext cx="11264901" cy="2057400"/>
          </a:xfrm>
          <a:prstGeom prst="rect">
            <a:avLst/>
          </a:prstGeom>
        </p:spPr>
        <p:txBody>
          <a:bodyPr/>
          <a:lstStyle>
            <a:lvl1pPr>
              <a:defRPr sz="3900">
                <a:solidFill>
                  <a:srgbClr val="455560"/>
                </a:solidFill>
              </a:defRPr>
            </a:lvl1pPr>
          </a:lstStyle>
          <a:p>
            <a:r>
              <a:rPr lang="en-US"/>
              <a:t>Click to edit Master title style</a:t>
            </a:r>
            <a:endParaRPr lang="en-US" dirty="0"/>
          </a:p>
        </p:txBody>
      </p:sp>
      <p:sp>
        <p:nvSpPr>
          <p:cNvPr id="14" name="Rectangle 13">
            <a:extLst>
              <a:ext uri="{FF2B5EF4-FFF2-40B4-BE49-F238E27FC236}">
                <a16:creationId xmlns:a16="http://schemas.microsoft.com/office/drawing/2014/main" id="{C6C33664-ACD6-44A3-95A5-32325CBC9685}"/>
              </a:ext>
            </a:extLst>
          </p:cNvPr>
          <p:cNvSpPr/>
          <p:nvPr userDrawn="1"/>
        </p:nvSpPr>
        <p:spPr>
          <a:xfrm>
            <a:off x="1"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cxnSp>
        <p:nvCxnSpPr>
          <p:cNvPr id="15" name="Straight Connector 14">
            <a:extLst>
              <a:ext uri="{FF2B5EF4-FFF2-40B4-BE49-F238E27FC236}">
                <a16:creationId xmlns:a16="http://schemas.microsoft.com/office/drawing/2014/main" id="{5EECCBFD-9ED3-4167-961B-65218739F1A5}"/>
              </a:ext>
            </a:extLst>
          </p:cNvPr>
          <p:cNvCxnSpPr/>
          <p:nvPr userDrawn="1"/>
        </p:nvCxnSpPr>
        <p:spPr bwMode="auto">
          <a:xfrm>
            <a:off x="-14291"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cxnSp>
        <p:nvCxnSpPr>
          <p:cNvPr id="19" name="Straight Connector 18">
            <a:extLst>
              <a:ext uri="{FF2B5EF4-FFF2-40B4-BE49-F238E27FC236}">
                <a16:creationId xmlns:a16="http://schemas.microsoft.com/office/drawing/2014/main" id="{F95A2832-7EB2-44CE-B43D-FCA9D107E325}"/>
              </a:ext>
            </a:extLst>
          </p:cNvPr>
          <p:cNvCxnSpPr/>
          <p:nvPr userDrawn="1"/>
        </p:nvCxnSpPr>
        <p:spPr bwMode="auto">
          <a:xfrm>
            <a:off x="-14291"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17" name="Picture 16">
            <a:extLst>
              <a:ext uri="{FF2B5EF4-FFF2-40B4-BE49-F238E27FC236}">
                <a16:creationId xmlns:a16="http://schemas.microsoft.com/office/drawing/2014/main" id="{75081D95-DBEA-4604-8178-D941F0006A66}"/>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9981289" y="328613"/>
            <a:ext cx="1740838" cy="938609"/>
          </a:xfrm>
          <a:prstGeom prst="rect">
            <a:avLst/>
          </a:prstGeom>
        </p:spPr>
      </p:pic>
    </p:spTree>
    <p:extLst>
      <p:ext uri="{BB962C8B-B14F-4D97-AF65-F5344CB8AC3E}">
        <p14:creationId xmlns:p14="http://schemas.microsoft.com/office/powerpoint/2010/main" val="1713966424"/>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endParaRPr lang="en-US" dirty="0"/>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817984838"/>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p:cSld name="Transition Slide">
    <p:spTree>
      <p:nvGrpSpPr>
        <p:cNvPr id="1" name=""/>
        <p:cNvGrpSpPr/>
        <p:nvPr/>
      </p:nvGrpSpPr>
      <p:grpSpPr>
        <a:xfrm>
          <a:off x="0" y="0"/>
          <a:ext cx="0" cy="0"/>
          <a:chOff x="0" y="0"/>
          <a:chExt cx="0" cy="0"/>
        </a:xfrm>
      </p:grpSpPr>
      <p:sp>
        <p:nvSpPr>
          <p:cNvPr id="5" name="Title 1"/>
          <p:cNvSpPr>
            <a:spLocks noGrp="1"/>
          </p:cNvSpPr>
          <p:nvPr>
            <p:ph type="title"/>
          </p:nvPr>
        </p:nvSpPr>
        <p:spPr>
          <a:xfrm>
            <a:off x="514352" y="330201"/>
            <a:ext cx="11244149" cy="5250792"/>
          </a:xfrm>
          <a:prstGeom prst="rect">
            <a:avLst/>
          </a:prstGeom>
        </p:spPr>
        <p:txBody>
          <a:bodyPr anchorCtr="1"/>
          <a:lstStyle>
            <a:lvl1pPr algn="ctr">
              <a:defRPr sz="4000" b="1" cap="none">
                <a:solidFill>
                  <a:schemeClr val="bg2"/>
                </a:solidFill>
              </a:defRPr>
            </a:lvl1pPr>
          </a:lstStyle>
          <a:p>
            <a:r>
              <a:rPr lang="en-US"/>
              <a:t>Click to edit Master title style</a:t>
            </a:r>
            <a:endParaRPr lang="en-US" dirty="0"/>
          </a:p>
        </p:txBody>
      </p:sp>
      <p:sp>
        <p:nvSpPr>
          <p:cNvPr id="4" name="Rectangle 3">
            <a:extLst>
              <a:ext uri="{FF2B5EF4-FFF2-40B4-BE49-F238E27FC236}">
                <a16:creationId xmlns:a16="http://schemas.microsoft.com/office/drawing/2014/main" id="{CF8F8BDA-1A03-445B-A76B-525DE8317C18}"/>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pic>
        <p:nvPicPr>
          <p:cNvPr id="9" name="Picture 8">
            <a:extLst>
              <a:ext uri="{FF2B5EF4-FFF2-40B4-BE49-F238E27FC236}">
                <a16:creationId xmlns:a16="http://schemas.microsoft.com/office/drawing/2014/main" id="{49293BAA-8C62-4F73-8124-D4D6BEBF884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364581" y="5345430"/>
            <a:ext cx="3827419" cy="1247410"/>
          </a:xfrm>
          <a:prstGeom prst="rect">
            <a:avLst/>
          </a:prstGeom>
        </p:spPr>
      </p:pic>
      <p:cxnSp>
        <p:nvCxnSpPr>
          <p:cNvPr id="10" name="Straight Connector 9">
            <a:extLst>
              <a:ext uri="{FF2B5EF4-FFF2-40B4-BE49-F238E27FC236}">
                <a16:creationId xmlns:a16="http://schemas.microsoft.com/office/drawing/2014/main" id="{F7E97A50-08EF-437E-A636-931428B27154}"/>
              </a:ext>
            </a:extLst>
          </p:cNvPr>
          <p:cNvCxnSpPr/>
          <p:nvPr userDrawn="1"/>
        </p:nvCxnSpPr>
        <p:spPr>
          <a:xfrm>
            <a:off x="1" y="6589713"/>
            <a:ext cx="12192000" cy="0"/>
          </a:xfrm>
          <a:prstGeom prst="line">
            <a:avLst/>
          </a:prstGeom>
          <a:ln w="19050">
            <a:solidFill>
              <a:srgbClr val="7F3F9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94875959"/>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endParaRPr lang="en-US" dirty="0"/>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218388313"/>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p:cSld name="Title, Text and Chart">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endParaRPr lang="en-US" dirty="0"/>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465666983"/>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endParaRPr lang="en-US" dirty="0"/>
          </a:p>
        </p:txBody>
      </p:sp>
    </p:spTree>
    <p:extLst>
      <p:ext uri="{BB962C8B-B14F-4D97-AF65-F5344CB8AC3E}">
        <p14:creationId xmlns:p14="http://schemas.microsoft.com/office/powerpoint/2010/main" val="2175554066"/>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857970335"/>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p:cSld name="Promo Slide">
    <p:spTree>
      <p:nvGrpSpPr>
        <p:cNvPr id="1" name=""/>
        <p:cNvGrpSpPr/>
        <p:nvPr/>
      </p:nvGrpSpPr>
      <p:grpSpPr>
        <a:xfrm>
          <a:off x="0" y="0"/>
          <a:ext cx="0" cy="0"/>
          <a:chOff x="0" y="0"/>
          <a:chExt cx="0" cy="0"/>
        </a:xfrm>
      </p:grpSpPr>
      <p:sp>
        <p:nvSpPr>
          <p:cNvPr id="10" name="Content Placeholder 9"/>
          <p:cNvSpPr>
            <a:spLocks noGrp="1"/>
          </p:cNvSpPr>
          <p:nvPr>
            <p:ph sz="quarter" idx="11"/>
          </p:nvPr>
        </p:nvSpPr>
        <p:spPr>
          <a:xfrm>
            <a:off x="514351" y="4856674"/>
            <a:ext cx="11283950" cy="1155939"/>
          </a:xfrm>
          <a:prstGeom prst="rect">
            <a:avLst/>
          </a:prstGeom>
        </p:spPr>
        <p:txBody>
          <a:bodyPr/>
          <a:lstStyle>
            <a:lvl1pPr>
              <a:buFontTx/>
              <a:buNone/>
              <a:defRPr sz="2400" b="1">
                <a:solidFill>
                  <a:srgbClr val="8B3D9A"/>
                </a:solidFill>
              </a:defRPr>
            </a:lvl1pPr>
            <a:lvl2pPr>
              <a:buFontTx/>
              <a:buNone/>
              <a:defRPr sz="2400"/>
            </a:lvl2pPr>
            <a:lvl3pPr>
              <a:buFontTx/>
              <a:buNone/>
              <a:defRPr sz="2400"/>
            </a:lvl3pPr>
            <a:lvl4pPr>
              <a:buFontTx/>
              <a:buNone/>
              <a:defRPr sz="2400"/>
            </a:lvl4pPr>
            <a:lvl5pPr>
              <a:buFontTx/>
              <a:buNone/>
              <a:defRPr sz="2400"/>
            </a:lvl5pPr>
          </a:lstStyle>
          <a:p>
            <a:pPr lvl="0"/>
            <a:r>
              <a:rPr lang="en-US" dirty="0"/>
              <a:t>Edit Master text styles</a:t>
            </a:r>
          </a:p>
        </p:txBody>
      </p:sp>
      <p:sp>
        <p:nvSpPr>
          <p:cNvPr id="2" name="Title 1"/>
          <p:cNvSpPr>
            <a:spLocks noGrp="1"/>
          </p:cNvSpPr>
          <p:nvPr>
            <p:ph type="title"/>
          </p:nvPr>
        </p:nvSpPr>
        <p:spPr>
          <a:xfrm>
            <a:off x="514484" y="239715"/>
            <a:ext cx="11244016" cy="1674813"/>
          </a:xfrm>
          <a:prstGeom prst="rect">
            <a:avLst/>
          </a:prstGeom>
        </p:spPr>
        <p:txBody>
          <a:bodyPr/>
          <a:lstStyle>
            <a:lvl1pPr algn="ctr">
              <a:defRPr sz="3900">
                <a:solidFill>
                  <a:schemeClr val="bg2"/>
                </a:solidFill>
              </a:defRPr>
            </a:lvl1pPr>
          </a:lstStyle>
          <a:p>
            <a:r>
              <a:rPr lang="en-US"/>
              <a:t>Click to edit Master title style</a:t>
            </a:r>
            <a:endParaRPr lang="en-US" dirty="0"/>
          </a:p>
        </p:txBody>
      </p:sp>
      <p:sp>
        <p:nvSpPr>
          <p:cNvPr id="8" name="Content Placeholder 7"/>
          <p:cNvSpPr>
            <a:spLocks noGrp="1"/>
          </p:cNvSpPr>
          <p:nvPr>
            <p:ph sz="quarter" idx="10"/>
          </p:nvPr>
        </p:nvSpPr>
        <p:spPr>
          <a:xfrm>
            <a:off x="609759" y="1895477"/>
            <a:ext cx="10872444" cy="2605717"/>
          </a:xfrm>
          <a:prstGeom prst="rect">
            <a:avLst/>
          </a:prstGeom>
        </p:spPr>
        <p:txBody>
          <a:bodyPr/>
          <a:lstStyle>
            <a:lvl1pPr marL="0" indent="0">
              <a:buFontTx/>
              <a:buNone/>
              <a:defRPr sz="2000" b="1">
                <a:solidFill>
                  <a:schemeClr val="bg2"/>
                </a:solidFill>
              </a:defRPr>
            </a:lvl1pPr>
            <a:lvl2pPr>
              <a:buFontTx/>
              <a:buNone/>
              <a:defRPr/>
            </a:lvl2pPr>
            <a:lvl3pPr>
              <a:buFontTx/>
              <a:buNone/>
              <a:defRPr/>
            </a:lvl3pPr>
            <a:lvl4pPr>
              <a:buFontTx/>
              <a:buNone/>
              <a:defRPr/>
            </a:lvl4pPr>
            <a:lvl5pPr>
              <a:buFontTx/>
              <a:buNone/>
              <a:defRPr/>
            </a:lvl5pPr>
          </a:lstStyle>
          <a:p>
            <a:pPr lvl="0"/>
            <a:r>
              <a:rPr lang="en-US" dirty="0"/>
              <a:t>Edit Master text styles</a:t>
            </a:r>
          </a:p>
        </p:txBody>
      </p:sp>
      <p:pic>
        <p:nvPicPr>
          <p:cNvPr id="12" name="Picture 11">
            <a:extLst>
              <a:ext uri="{FF2B5EF4-FFF2-40B4-BE49-F238E27FC236}">
                <a16:creationId xmlns:a16="http://schemas.microsoft.com/office/drawing/2014/main" id="{5EDCE80E-A528-4F84-999C-167B7BD8770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361406" y="3355525"/>
            <a:ext cx="3827419" cy="1247410"/>
          </a:xfrm>
          <a:prstGeom prst="rect">
            <a:avLst/>
          </a:prstGeom>
        </p:spPr>
      </p:pic>
      <p:cxnSp>
        <p:nvCxnSpPr>
          <p:cNvPr id="11" name="Straight Connector 10">
            <a:extLst>
              <a:ext uri="{FF2B5EF4-FFF2-40B4-BE49-F238E27FC236}">
                <a16:creationId xmlns:a16="http://schemas.microsoft.com/office/drawing/2014/main" id="{5FB50470-EA3D-49B4-8F28-4C9C1E0D226A}"/>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9" name="Picture 5" descr="CCO_ONC_RGB.jpg">
            <a:extLst>
              <a:ext uri="{FF2B5EF4-FFF2-40B4-BE49-F238E27FC236}">
                <a16:creationId xmlns:a16="http://schemas.microsoft.com/office/drawing/2014/main" id="{A8FCC512-B9D6-45E5-83A8-5B1B4BEE1414}"/>
              </a:ext>
            </a:extLst>
          </p:cNvPr>
          <p:cNvPicPr>
            <a:picLocks noChangeAspect="1"/>
          </p:cNvPicPr>
          <p:nvPr userDrawn="1"/>
        </p:nvPicPr>
        <p:blipFill>
          <a:blip r:embed="rId3">
            <a:extLst>
              <a:ext uri="{28A0092B-C50C-407E-A947-70E740481C1C}">
                <a14:useLocalDpi xmlns:a14="http://schemas.microsoft.com/office/drawing/2010/main" val="0"/>
              </a:ext>
            </a:extLst>
          </a:blip>
          <a:srcRect t="44931"/>
          <a:stretch>
            <a:fillRect/>
          </a:stretch>
        </p:blipFill>
        <p:spPr bwMode="auto">
          <a:xfrm>
            <a:off x="8150225" y="5876925"/>
            <a:ext cx="3673475"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05937992"/>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showMasterSp="0" preserve="1">
  <p:cSld name="Title Slide">
    <p:spTree>
      <p:nvGrpSpPr>
        <p:cNvPr id="1" name=""/>
        <p:cNvGrpSpPr/>
        <p:nvPr/>
      </p:nvGrpSpPr>
      <p:grpSpPr>
        <a:xfrm>
          <a:off x="0" y="0"/>
          <a:ext cx="0" cy="0"/>
          <a:chOff x="0" y="0"/>
          <a:chExt cx="0" cy="0"/>
        </a:xfrm>
      </p:grpSpPr>
      <p:pic>
        <p:nvPicPr>
          <p:cNvPr id="22" name="Picture 21">
            <a:extLst>
              <a:ext uri="{FF2B5EF4-FFF2-40B4-BE49-F238E27FC236}">
                <a16:creationId xmlns:a16="http://schemas.microsoft.com/office/drawing/2014/main" id="{3811F168-5851-4164-A476-942919F07F41}"/>
              </a:ext>
            </a:extLst>
          </p:cNvPr>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6113463" y="3662363"/>
            <a:ext cx="6078537" cy="320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2">
            <a:extLst>
              <a:ext uri="{FF2B5EF4-FFF2-40B4-BE49-F238E27FC236}">
                <a16:creationId xmlns:a16="http://schemas.microsoft.com/office/drawing/2014/main" id="{4A5D7310-7A2E-414B-A0B5-60AF5F528AC7}"/>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6105524" y="3678238"/>
            <a:ext cx="6086475" cy="3200400"/>
          </a:xfrm>
          <a:prstGeom prst="rect">
            <a:avLst/>
          </a:prstGeom>
        </p:spPr>
      </p:pic>
      <p:sp>
        <p:nvSpPr>
          <p:cNvPr id="14" name="Rectangle 13">
            <a:extLst>
              <a:ext uri="{FF2B5EF4-FFF2-40B4-BE49-F238E27FC236}">
                <a16:creationId xmlns:a16="http://schemas.microsoft.com/office/drawing/2014/main" id="{C6C33664-ACD6-44A3-95A5-32325CBC9685}"/>
              </a:ext>
            </a:extLst>
          </p:cNvPr>
          <p:cNvSpPr/>
          <p:nvPr userDrawn="1"/>
        </p:nvSpPr>
        <p:spPr>
          <a:xfrm>
            <a:off x="1"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a:ea typeface="+mn-ea"/>
              <a:cs typeface="+mn-cs"/>
            </a:endParaRPr>
          </a:p>
        </p:txBody>
      </p:sp>
      <p:sp>
        <p:nvSpPr>
          <p:cNvPr id="10" name="Rectangle 54"/>
          <p:cNvSpPr>
            <a:spLocks noGrp="1" noChangeArrowheads="1"/>
          </p:cNvSpPr>
          <p:nvPr>
            <p:ph type="subTitle" idx="1"/>
          </p:nvPr>
        </p:nvSpPr>
        <p:spPr>
          <a:xfrm>
            <a:off x="609600" y="4041650"/>
            <a:ext cx="5181600" cy="1120775"/>
          </a:xfrm>
        </p:spPr>
        <p:txBody>
          <a:bodyPr/>
          <a:lstStyle>
            <a:lvl1pPr marL="0" indent="0">
              <a:lnSpc>
                <a:spcPct val="100000"/>
              </a:lnSpc>
              <a:buFont typeface="Wingdings" pitchFamily="2" charset="2"/>
              <a:buNone/>
              <a:defRPr sz="2000" b="1">
                <a:solidFill>
                  <a:schemeClr val="bg2"/>
                </a:solidFill>
              </a:defRPr>
            </a:lvl1pPr>
          </a:lstStyle>
          <a:p>
            <a:r>
              <a:rPr lang="en-US"/>
              <a:t>Click to edit Master subtitle style</a:t>
            </a:r>
            <a:endParaRPr lang="en-US" dirty="0"/>
          </a:p>
        </p:txBody>
      </p:sp>
      <p:sp>
        <p:nvSpPr>
          <p:cNvPr id="8" name="Rectangle 7">
            <a:extLst>
              <a:ext uri="{FF2B5EF4-FFF2-40B4-BE49-F238E27FC236}">
                <a16:creationId xmlns:a16="http://schemas.microsoft.com/office/drawing/2014/main" id="{02294B36-D511-4E23-A768-EAFA149B5CC7}"/>
              </a:ext>
            </a:extLst>
          </p:cNvPr>
          <p:cNvSpPr/>
          <p:nvPr/>
        </p:nvSpPr>
        <p:spPr>
          <a:xfrm>
            <a:off x="1"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a:ea typeface="+mn-ea"/>
              <a:cs typeface="+mn-cs"/>
            </a:endParaRPr>
          </a:p>
        </p:txBody>
      </p:sp>
      <p:cxnSp>
        <p:nvCxnSpPr>
          <p:cNvPr id="9" name="Straight Connector 8">
            <a:extLst>
              <a:ext uri="{FF2B5EF4-FFF2-40B4-BE49-F238E27FC236}">
                <a16:creationId xmlns:a16="http://schemas.microsoft.com/office/drawing/2014/main" id="{A5B42F6D-719A-45C6-BB57-84887368226C}"/>
              </a:ext>
            </a:extLst>
          </p:cNvPr>
          <p:cNvCxnSpPr/>
          <p:nvPr/>
        </p:nvCxnSpPr>
        <p:spPr bwMode="auto">
          <a:xfrm>
            <a:off x="-14291"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cxnSp>
        <p:nvCxnSpPr>
          <p:cNvPr id="12" name="Straight Connector 11">
            <a:extLst>
              <a:ext uri="{FF2B5EF4-FFF2-40B4-BE49-F238E27FC236}">
                <a16:creationId xmlns:a16="http://schemas.microsoft.com/office/drawing/2014/main" id="{9ACD6CB8-625C-44F5-9B90-77A60BCC4A2E}"/>
              </a:ext>
            </a:extLst>
          </p:cNvPr>
          <p:cNvCxnSpPr/>
          <p:nvPr/>
        </p:nvCxnSpPr>
        <p:spPr bwMode="auto">
          <a:xfrm>
            <a:off x="-14291"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3" name="Rectangle 55">
            <a:extLst>
              <a:ext uri="{FF2B5EF4-FFF2-40B4-BE49-F238E27FC236}">
                <a16:creationId xmlns:a16="http://schemas.microsoft.com/office/drawing/2014/main" id="{078B106A-3121-420B-B2D9-854FF204BD0F}"/>
              </a:ext>
            </a:extLst>
          </p:cNvPr>
          <p:cNvSpPr>
            <a:spLocks noGrp="1" noChangeArrowheads="1"/>
          </p:cNvSpPr>
          <p:nvPr>
            <p:ph type="ctrTitle" hasCustomPrompt="1"/>
          </p:nvPr>
        </p:nvSpPr>
        <p:spPr bwMode="invGray">
          <a:xfrm>
            <a:off x="609600" y="1600200"/>
            <a:ext cx="11264901" cy="2057400"/>
          </a:xfrm>
          <a:prstGeom prst="rect">
            <a:avLst/>
          </a:prstGeom>
        </p:spPr>
        <p:txBody>
          <a:bodyPr/>
          <a:lstStyle>
            <a:lvl1pPr>
              <a:defRPr sz="3900">
                <a:solidFill>
                  <a:srgbClr val="455560"/>
                </a:solidFill>
              </a:defRPr>
            </a:lvl1pPr>
          </a:lstStyle>
          <a:p>
            <a:r>
              <a:rPr lang="en-US" dirty="0"/>
              <a:t>B-Cell Malignancies—Expert Guidance on BTK Inhibitors for Today’s Clinic</a:t>
            </a:r>
          </a:p>
        </p:txBody>
      </p:sp>
      <p:cxnSp>
        <p:nvCxnSpPr>
          <p:cNvPr id="15" name="Straight Connector 14">
            <a:extLst>
              <a:ext uri="{FF2B5EF4-FFF2-40B4-BE49-F238E27FC236}">
                <a16:creationId xmlns:a16="http://schemas.microsoft.com/office/drawing/2014/main" id="{5EECCBFD-9ED3-4167-961B-65218739F1A5}"/>
              </a:ext>
            </a:extLst>
          </p:cNvPr>
          <p:cNvCxnSpPr/>
          <p:nvPr userDrawn="1"/>
        </p:nvCxnSpPr>
        <p:spPr bwMode="auto">
          <a:xfrm>
            <a:off x="-14291"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cxnSp>
        <p:nvCxnSpPr>
          <p:cNvPr id="19" name="Straight Connector 18">
            <a:extLst>
              <a:ext uri="{FF2B5EF4-FFF2-40B4-BE49-F238E27FC236}">
                <a16:creationId xmlns:a16="http://schemas.microsoft.com/office/drawing/2014/main" id="{F95A2832-7EB2-44CE-B43D-FCA9D107E325}"/>
              </a:ext>
            </a:extLst>
          </p:cNvPr>
          <p:cNvCxnSpPr/>
          <p:nvPr userDrawn="1"/>
        </p:nvCxnSpPr>
        <p:spPr bwMode="auto">
          <a:xfrm>
            <a:off x="-14291"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16" name="Picture 15">
            <a:extLst>
              <a:ext uri="{FF2B5EF4-FFF2-40B4-BE49-F238E27FC236}">
                <a16:creationId xmlns:a16="http://schemas.microsoft.com/office/drawing/2014/main" id="{FA66A9F5-09EF-41DA-9109-8000D4A9FF31}"/>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9981289" y="328613"/>
            <a:ext cx="1740838" cy="938609"/>
          </a:xfrm>
          <a:prstGeom prst="rect">
            <a:avLst/>
          </a:prstGeom>
        </p:spPr>
      </p:pic>
    </p:spTree>
    <p:extLst>
      <p:ext uri="{BB962C8B-B14F-4D97-AF65-F5344CB8AC3E}">
        <p14:creationId xmlns:p14="http://schemas.microsoft.com/office/powerpoint/2010/main" val="4041079346"/>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endParaRPr lang="en-US" dirty="0"/>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012652601"/>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p:cSld name="Transition Slide">
    <p:spTree>
      <p:nvGrpSpPr>
        <p:cNvPr id="1" name=""/>
        <p:cNvGrpSpPr/>
        <p:nvPr/>
      </p:nvGrpSpPr>
      <p:grpSpPr>
        <a:xfrm>
          <a:off x="0" y="0"/>
          <a:ext cx="0" cy="0"/>
          <a:chOff x="0" y="0"/>
          <a:chExt cx="0" cy="0"/>
        </a:xfrm>
      </p:grpSpPr>
      <p:sp>
        <p:nvSpPr>
          <p:cNvPr id="5" name="Title 1"/>
          <p:cNvSpPr>
            <a:spLocks noGrp="1"/>
          </p:cNvSpPr>
          <p:nvPr>
            <p:ph type="title"/>
          </p:nvPr>
        </p:nvSpPr>
        <p:spPr>
          <a:xfrm>
            <a:off x="514352" y="330201"/>
            <a:ext cx="11244149" cy="5250792"/>
          </a:xfrm>
          <a:prstGeom prst="rect">
            <a:avLst/>
          </a:prstGeom>
        </p:spPr>
        <p:txBody>
          <a:bodyPr anchorCtr="1"/>
          <a:lstStyle>
            <a:lvl1pPr algn="ctr">
              <a:defRPr sz="4000" b="1" cap="none">
                <a:solidFill>
                  <a:schemeClr val="bg2"/>
                </a:solidFill>
              </a:defRPr>
            </a:lvl1pPr>
          </a:lstStyle>
          <a:p>
            <a:r>
              <a:rPr lang="en-US"/>
              <a:t>Click to edit Master title style</a:t>
            </a:r>
            <a:endParaRPr lang="en-US" dirty="0"/>
          </a:p>
        </p:txBody>
      </p:sp>
      <p:sp>
        <p:nvSpPr>
          <p:cNvPr id="4" name="Rectangle 3">
            <a:extLst>
              <a:ext uri="{FF2B5EF4-FFF2-40B4-BE49-F238E27FC236}">
                <a16:creationId xmlns:a16="http://schemas.microsoft.com/office/drawing/2014/main" id="{CF8F8BDA-1A03-445B-A76B-525DE8317C18}"/>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a:ea typeface="+mn-ea"/>
              <a:cs typeface="+mn-cs"/>
            </a:endParaRPr>
          </a:p>
        </p:txBody>
      </p:sp>
      <p:pic>
        <p:nvPicPr>
          <p:cNvPr id="9" name="Picture 8">
            <a:extLst>
              <a:ext uri="{FF2B5EF4-FFF2-40B4-BE49-F238E27FC236}">
                <a16:creationId xmlns:a16="http://schemas.microsoft.com/office/drawing/2014/main" id="{49293BAA-8C62-4F73-8124-D4D6BEBF884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364581" y="5345430"/>
            <a:ext cx="3827419" cy="1247410"/>
          </a:xfrm>
          <a:prstGeom prst="rect">
            <a:avLst/>
          </a:prstGeom>
        </p:spPr>
      </p:pic>
      <p:cxnSp>
        <p:nvCxnSpPr>
          <p:cNvPr id="10" name="Straight Connector 9">
            <a:extLst>
              <a:ext uri="{FF2B5EF4-FFF2-40B4-BE49-F238E27FC236}">
                <a16:creationId xmlns:a16="http://schemas.microsoft.com/office/drawing/2014/main" id="{F7E97A50-08EF-437E-A636-931428B27154}"/>
              </a:ext>
            </a:extLst>
          </p:cNvPr>
          <p:cNvCxnSpPr/>
          <p:nvPr userDrawn="1"/>
        </p:nvCxnSpPr>
        <p:spPr>
          <a:xfrm>
            <a:off x="1" y="6589713"/>
            <a:ext cx="12192000" cy="0"/>
          </a:xfrm>
          <a:prstGeom prst="line">
            <a:avLst/>
          </a:prstGeom>
          <a:ln w="19050">
            <a:solidFill>
              <a:srgbClr val="7F3F9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84838978"/>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endParaRPr lang="en-US" dirty="0"/>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405842995"/>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p:cSld name="Title, Text and Chart">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endParaRPr lang="en-US" dirty="0"/>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017146211"/>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endParaRPr lang="en-US" dirty="0"/>
          </a:p>
        </p:txBody>
      </p:sp>
    </p:spTree>
    <p:extLst>
      <p:ext uri="{BB962C8B-B14F-4D97-AF65-F5344CB8AC3E}">
        <p14:creationId xmlns:p14="http://schemas.microsoft.com/office/powerpoint/2010/main" val="343397336"/>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056655922"/>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p:cSld name="Promo Slide">
    <p:spTree>
      <p:nvGrpSpPr>
        <p:cNvPr id="1" name=""/>
        <p:cNvGrpSpPr/>
        <p:nvPr/>
      </p:nvGrpSpPr>
      <p:grpSpPr>
        <a:xfrm>
          <a:off x="0" y="0"/>
          <a:ext cx="0" cy="0"/>
          <a:chOff x="0" y="0"/>
          <a:chExt cx="0" cy="0"/>
        </a:xfrm>
      </p:grpSpPr>
      <p:sp>
        <p:nvSpPr>
          <p:cNvPr id="10" name="Content Placeholder 9"/>
          <p:cNvSpPr>
            <a:spLocks noGrp="1"/>
          </p:cNvSpPr>
          <p:nvPr>
            <p:ph sz="quarter" idx="11"/>
          </p:nvPr>
        </p:nvSpPr>
        <p:spPr>
          <a:xfrm>
            <a:off x="514351" y="4856674"/>
            <a:ext cx="11283950" cy="1155939"/>
          </a:xfrm>
          <a:prstGeom prst="rect">
            <a:avLst/>
          </a:prstGeom>
        </p:spPr>
        <p:txBody>
          <a:bodyPr/>
          <a:lstStyle>
            <a:lvl1pPr>
              <a:buFontTx/>
              <a:buNone/>
              <a:defRPr sz="2400" b="1">
                <a:solidFill>
                  <a:srgbClr val="8B3D9A"/>
                </a:solidFill>
              </a:defRPr>
            </a:lvl1pPr>
            <a:lvl2pPr>
              <a:buFontTx/>
              <a:buNone/>
              <a:defRPr sz="2400"/>
            </a:lvl2pPr>
            <a:lvl3pPr>
              <a:buFontTx/>
              <a:buNone/>
              <a:defRPr sz="2400"/>
            </a:lvl3pPr>
            <a:lvl4pPr>
              <a:buFontTx/>
              <a:buNone/>
              <a:defRPr sz="2400"/>
            </a:lvl4pPr>
            <a:lvl5pPr>
              <a:buFontTx/>
              <a:buNone/>
              <a:defRPr sz="2400"/>
            </a:lvl5pPr>
          </a:lstStyle>
          <a:p>
            <a:pPr lvl="0"/>
            <a:r>
              <a:rPr lang="en-US" dirty="0"/>
              <a:t>Edit Master text styles</a:t>
            </a:r>
          </a:p>
        </p:txBody>
      </p:sp>
      <p:sp>
        <p:nvSpPr>
          <p:cNvPr id="2" name="Title 1"/>
          <p:cNvSpPr>
            <a:spLocks noGrp="1"/>
          </p:cNvSpPr>
          <p:nvPr>
            <p:ph type="title"/>
          </p:nvPr>
        </p:nvSpPr>
        <p:spPr>
          <a:xfrm>
            <a:off x="514484" y="239715"/>
            <a:ext cx="11244016" cy="1674813"/>
          </a:xfrm>
          <a:prstGeom prst="rect">
            <a:avLst/>
          </a:prstGeom>
        </p:spPr>
        <p:txBody>
          <a:bodyPr/>
          <a:lstStyle>
            <a:lvl1pPr algn="ctr">
              <a:defRPr sz="3900">
                <a:solidFill>
                  <a:schemeClr val="bg2"/>
                </a:solidFill>
              </a:defRPr>
            </a:lvl1pPr>
          </a:lstStyle>
          <a:p>
            <a:r>
              <a:rPr lang="en-US"/>
              <a:t>Click to edit Master title style</a:t>
            </a:r>
            <a:endParaRPr lang="en-US" dirty="0"/>
          </a:p>
        </p:txBody>
      </p:sp>
      <p:sp>
        <p:nvSpPr>
          <p:cNvPr id="8" name="Content Placeholder 7"/>
          <p:cNvSpPr>
            <a:spLocks noGrp="1"/>
          </p:cNvSpPr>
          <p:nvPr>
            <p:ph sz="quarter" idx="10"/>
          </p:nvPr>
        </p:nvSpPr>
        <p:spPr>
          <a:xfrm>
            <a:off x="609759" y="1895477"/>
            <a:ext cx="10872444" cy="2605717"/>
          </a:xfrm>
          <a:prstGeom prst="rect">
            <a:avLst/>
          </a:prstGeom>
        </p:spPr>
        <p:txBody>
          <a:bodyPr/>
          <a:lstStyle>
            <a:lvl1pPr marL="0" indent="0">
              <a:buFontTx/>
              <a:buNone/>
              <a:defRPr sz="2000" b="1">
                <a:solidFill>
                  <a:schemeClr val="bg2"/>
                </a:solidFill>
              </a:defRPr>
            </a:lvl1pPr>
            <a:lvl2pPr>
              <a:buFontTx/>
              <a:buNone/>
              <a:defRPr/>
            </a:lvl2pPr>
            <a:lvl3pPr>
              <a:buFontTx/>
              <a:buNone/>
              <a:defRPr/>
            </a:lvl3pPr>
            <a:lvl4pPr>
              <a:buFontTx/>
              <a:buNone/>
              <a:defRPr/>
            </a:lvl4pPr>
            <a:lvl5pPr>
              <a:buFontTx/>
              <a:buNone/>
              <a:defRPr/>
            </a:lvl5pPr>
          </a:lstStyle>
          <a:p>
            <a:pPr lvl="0"/>
            <a:r>
              <a:rPr lang="en-US" dirty="0"/>
              <a:t>Edit Master text styles</a:t>
            </a:r>
          </a:p>
        </p:txBody>
      </p:sp>
      <p:pic>
        <p:nvPicPr>
          <p:cNvPr id="12" name="Picture 11">
            <a:extLst>
              <a:ext uri="{FF2B5EF4-FFF2-40B4-BE49-F238E27FC236}">
                <a16:creationId xmlns:a16="http://schemas.microsoft.com/office/drawing/2014/main" id="{5EDCE80E-A528-4F84-999C-167B7BD8770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361406" y="3355525"/>
            <a:ext cx="3827419" cy="1247410"/>
          </a:xfrm>
          <a:prstGeom prst="rect">
            <a:avLst/>
          </a:prstGeom>
        </p:spPr>
      </p:pic>
      <p:cxnSp>
        <p:nvCxnSpPr>
          <p:cNvPr id="11" name="Straight Connector 10">
            <a:extLst>
              <a:ext uri="{FF2B5EF4-FFF2-40B4-BE49-F238E27FC236}">
                <a16:creationId xmlns:a16="http://schemas.microsoft.com/office/drawing/2014/main" id="{5FB50470-EA3D-49B4-8F28-4C9C1E0D226A}"/>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9" name="Picture 5" descr="CCO_ONC_RGB.jpg">
            <a:extLst>
              <a:ext uri="{FF2B5EF4-FFF2-40B4-BE49-F238E27FC236}">
                <a16:creationId xmlns:a16="http://schemas.microsoft.com/office/drawing/2014/main" id="{A8FCC512-B9D6-45E5-83A8-5B1B4BEE1414}"/>
              </a:ext>
            </a:extLst>
          </p:cNvPr>
          <p:cNvPicPr>
            <a:picLocks noChangeAspect="1"/>
          </p:cNvPicPr>
          <p:nvPr userDrawn="1"/>
        </p:nvPicPr>
        <p:blipFill>
          <a:blip r:embed="rId3">
            <a:extLst>
              <a:ext uri="{28A0092B-C50C-407E-A947-70E740481C1C}">
                <a14:useLocalDpi xmlns:a14="http://schemas.microsoft.com/office/drawing/2010/main" val="0"/>
              </a:ext>
            </a:extLst>
          </a:blip>
          <a:srcRect t="44931"/>
          <a:stretch>
            <a:fillRect/>
          </a:stretch>
        </p:blipFill>
        <p:spPr bwMode="auto">
          <a:xfrm>
            <a:off x="8150225" y="5876925"/>
            <a:ext cx="3673475"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5649329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theme" Target="../theme/theme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8.xml"/><Relationship Id="rId3" Type="http://schemas.openxmlformats.org/officeDocument/2006/relationships/slideLayout" Target="../slideLayouts/slideLayout13.xml"/><Relationship Id="rId7" Type="http://schemas.openxmlformats.org/officeDocument/2006/relationships/slideLayout" Target="../slideLayouts/slideLayout17.xml"/><Relationship Id="rId2" Type="http://schemas.openxmlformats.org/officeDocument/2006/relationships/slideLayout" Target="../slideLayouts/slideLayout12.xml"/><Relationship Id="rId1" Type="http://schemas.openxmlformats.org/officeDocument/2006/relationships/slideLayout" Target="../slideLayouts/slideLayout11.xml"/><Relationship Id="rId6" Type="http://schemas.openxmlformats.org/officeDocument/2006/relationships/slideLayout" Target="../slideLayouts/slideLayout16.xml"/><Relationship Id="rId5" Type="http://schemas.openxmlformats.org/officeDocument/2006/relationships/slideLayout" Target="../slideLayouts/slideLayout15.xml"/><Relationship Id="rId4" Type="http://schemas.openxmlformats.org/officeDocument/2006/relationships/slideLayout" Target="../slideLayouts/slideLayout14.xml"/><Relationship Id="rId9"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26.xml"/><Relationship Id="rId3" Type="http://schemas.openxmlformats.org/officeDocument/2006/relationships/slideLayout" Target="../slideLayouts/slideLayout21.xml"/><Relationship Id="rId7" Type="http://schemas.openxmlformats.org/officeDocument/2006/relationships/slideLayout" Target="../slideLayouts/slideLayout25.xml"/><Relationship Id="rId2" Type="http://schemas.openxmlformats.org/officeDocument/2006/relationships/slideLayout" Target="../slideLayouts/slideLayout20.xml"/><Relationship Id="rId1" Type="http://schemas.openxmlformats.org/officeDocument/2006/relationships/slideLayout" Target="../slideLayouts/slideLayout19.xml"/><Relationship Id="rId6" Type="http://schemas.openxmlformats.org/officeDocument/2006/relationships/slideLayout" Target="../slideLayouts/slideLayout24.xml"/><Relationship Id="rId5" Type="http://schemas.openxmlformats.org/officeDocument/2006/relationships/slideLayout" Target="../slideLayouts/slideLayout23.xml"/><Relationship Id="rId4" Type="http://schemas.openxmlformats.org/officeDocument/2006/relationships/slideLayout" Target="../slideLayouts/slideLayout22.xml"/><Relationship Id="rId9"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34.xml"/><Relationship Id="rId13" Type="http://schemas.openxmlformats.org/officeDocument/2006/relationships/slideLayout" Target="../slideLayouts/slideLayout39.xml"/><Relationship Id="rId18" Type="http://schemas.openxmlformats.org/officeDocument/2006/relationships/slideLayout" Target="../slideLayouts/slideLayout44.xml"/><Relationship Id="rId3" Type="http://schemas.openxmlformats.org/officeDocument/2006/relationships/slideLayout" Target="../slideLayouts/slideLayout29.xml"/><Relationship Id="rId7" Type="http://schemas.openxmlformats.org/officeDocument/2006/relationships/slideLayout" Target="../slideLayouts/slideLayout33.xml"/><Relationship Id="rId12" Type="http://schemas.openxmlformats.org/officeDocument/2006/relationships/slideLayout" Target="../slideLayouts/slideLayout38.xml"/><Relationship Id="rId17" Type="http://schemas.openxmlformats.org/officeDocument/2006/relationships/slideLayout" Target="../slideLayouts/slideLayout43.xml"/><Relationship Id="rId2" Type="http://schemas.openxmlformats.org/officeDocument/2006/relationships/slideLayout" Target="../slideLayouts/slideLayout28.xml"/><Relationship Id="rId16" Type="http://schemas.openxmlformats.org/officeDocument/2006/relationships/slideLayout" Target="../slideLayouts/slideLayout42.xml"/><Relationship Id="rId1" Type="http://schemas.openxmlformats.org/officeDocument/2006/relationships/slideLayout" Target="../slideLayouts/slideLayout27.xml"/><Relationship Id="rId6" Type="http://schemas.openxmlformats.org/officeDocument/2006/relationships/slideLayout" Target="../slideLayouts/slideLayout32.xml"/><Relationship Id="rId11" Type="http://schemas.openxmlformats.org/officeDocument/2006/relationships/slideLayout" Target="../slideLayouts/slideLayout37.xml"/><Relationship Id="rId5" Type="http://schemas.openxmlformats.org/officeDocument/2006/relationships/slideLayout" Target="../slideLayouts/slideLayout31.xml"/><Relationship Id="rId15" Type="http://schemas.openxmlformats.org/officeDocument/2006/relationships/slideLayout" Target="../slideLayouts/slideLayout41.xml"/><Relationship Id="rId10" Type="http://schemas.openxmlformats.org/officeDocument/2006/relationships/slideLayout" Target="../slideLayouts/slideLayout36.xml"/><Relationship Id="rId19" Type="http://schemas.openxmlformats.org/officeDocument/2006/relationships/theme" Target="../theme/theme4.xml"/><Relationship Id="rId4" Type="http://schemas.openxmlformats.org/officeDocument/2006/relationships/slideLayout" Target="../slideLayouts/slideLayout30.xml"/><Relationship Id="rId9" Type="http://schemas.openxmlformats.org/officeDocument/2006/relationships/slideLayout" Target="../slideLayouts/slideLayout35.xml"/><Relationship Id="rId14" Type="http://schemas.openxmlformats.org/officeDocument/2006/relationships/slideLayout" Target="../slideLayouts/slideLayout40.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2.xml"/><Relationship Id="rId3" Type="http://schemas.openxmlformats.org/officeDocument/2006/relationships/slideLayout" Target="../slideLayouts/slideLayout47.xml"/><Relationship Id="rId7" Type="http://schemas.openxmlformats.org/officeDocument/2006/relationships/slideLayout" Target="../slideLayouts/slideLayout51.xml"/><Relationship Id="rId2" Type="http://schemas.openxmlformats.org/officeDocument/2006/relationships/slideLayout" Target="../slideLayouts/slideLayout46.xml"/><Relationship Id="rId1" Type="http://schemas.openxmlformats.org/officeDocument/2006/relationships/slideLayout" Target="../slideLayouts/slideLayout45.xml"/><Relationship Id="rId6" Type="http://schemas.openxmlformats.org/officeDocument/2006/relationships/slideLayout" Target="../slideLayouts/slideLayout50.xml"/><Relationship Id="rId5" Type="http://schemas.openxmlformats.org/officeDocument/2006/relationships/slideLayout" Target="../slideLayouts/slideLayout49.xml"/><Relationship Id="rId4" Type="http://schemas.openxmlformats.org/officeDocument/2006/relationships/slideLayout" Target="../slideLayouts/slideLayout48.xml"/><Relationship Id="rId9" Type="http://schemas.openxmlformats.org/officeDocument/2006/relationships/theme" Target="../theme/theme5.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0.xml"/><Relationship Id="rId3" Type="http://schemas.openxmlformats.org/officeDocument/2006/relationships/slideLayout" Target="../slideLayouts/slideLayout55.xml"/><Relationship Id="rId7" Type="http://schemas.openxmlformats.org/officeDocument/2006/relationships/slideLayout" Target="../slideLayouts/slideLayout59.xml"/><Relationship Id="rId2" Type="http://schemas.openxmlformats.org/officeDocument/2006/relationships/slideLayout" Target="../slideLayouts/slideLayout54.xml"/><Relationship Id="rId1" Type="http://schemas.openxmlformats.org/officeDocument/2006/relationships/slideLayout" Target="../slideLayouts/slideLayout53.xml"/><Relationship Id="rId6" Type="http://schemas.openxmlformats.org/officeDocument/2006/relationships/slideLayout" Target="../slideLayouts/slideLayout58.xml"/><Relationship Id="rId5" Type="http://schemas.openxmlformats.org/officeDocument/2006/relationships/slideLayout" Target="../slideLayouts/slideLayout57.xml"/><Relationship Id="rId4" Type="http://schemas.openxmlformats.org/officeDocument/2006/relationships/slideLayout" Target="../slideLayouts/slideLayout56.xml"/><Relationship Id="rId9" Type="http://schemas.openxmlformats.org/officeDocument/2006/relationships/theme" Target="../theme/theme6.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68.xml"/><Relationship Id="rId13" Type="http://schemas.openxmlformats.org/officeDocument/2006/relationships/slideLayout" Target="../slideLayouts/slideLayout73.xml"/><Relationship Id="rId18" Type="http://schemas.openxmlformats.org/officeDocument/2006/relationships/slideLayout" Target="../slideLayouts/slideLayout78.xml"/><Relationship Id="rId3" Type="http://schemas.openxmlformats.org/officeDocument/2006/relationships/slideLayout" Target="../slideLayouts/slideLayout63.xml"/><Relationship Id="rId7" Type="http://schemas.openxmlformats.org/officeDocument/2006/relationships/slideLayout" Target="../slideLayouts/slideLayout67.xml"/><Relationship Id="rId12" Type="http://schemas.openxmlformats.org/officeDocument/2006/relationships/slideLayout" Target="../slideLayouts/slideLayout72.xml"/><Relationship Id="rId17" Type="http://schemas.openxmlformats.org/officeDocument/2006/relationships/slideLayout" Target="../slideLayouts/slideLayout77.xml"/><Relationship Id="rId2" Type="http://schemas.openxmlformats.org/officeDocument/2006/relationships/slideLayout" Target="../slideLayouts/slideLayout62.xml"/><Relationship Id="rId16" Type="http://schemas.openxmlformats.org/officeDocument/2006/relationships/slideLayout" Target="../slideLayouts/slideLayout76.xml"/><Relationship Id="rId1" Type="http://schemas.openxmlformats.org/officeDocument/2006/relationships/slideLayout" Target="../slideLayouts/slideLayout61.xml"/><Relationship Id="rId6" Type="http://schemas.openxmlformats.org/officeDocument/2006/relationships/slideLayout" Target="../slideLayouts/slideLayout66.xml"/><Relationship Id="rId11" Type="http://schemas.openxmlformats.org/officeDocument/2006/relationships/slideLayout" Target="../slideLayouts/slideLayout71.xml"/><Relationship Id="rId5" Type="http://schemas.openxmlformats.org/officeDocument/2006/relationships/slideLayout" Target="../slideLayouts/slideLayout65.xml"/><Relationship Id="rId15" Type="http://schemas.openxmlformats.org/officeDocument/2006/relationships/slideLayout" Target="../slideLayouts/slideLayout75.xml"/><Relationship Id="rId10" Type="http://schemas.openxmlformats.org/officeDocument/2006/relationships/slideLayout" Target="../slideLayouts/slideLayout70.xml"/><Relationship Id="rId19" Type="http://schemas.openxmlformats.org/officeDocument/2006/relationships/theme" Target="../theme/theme7.xml"/><Relationship Id="rId4" Type="http://schemas.openxmlformats.org/officeDocument/2006/relationships/slideLayout" Target="../slideLayouts/slideLayout64.xml"/><Relationship Id="rId9" Type="http://schemas.openxmlformats.org/officeDocument/2006/relationships/slideLayout" Target="../slideLayouts/slideLayout69.xml"/><Relationship Id="rId14" Type="http://schemas.openxmlformats.org/officeDocument/2006/relationships/slideLayout" Target="../slideLayouts/slideLayout74.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86.xml"/><Relationship Id="rId3" Type="http://schemas.openxmlformats.org/officeDocument/2006/relationships/slideLayout" Target="../slideLayouts/slideLayout81.xml"/><Relationship Id="rId7" Type="http://schemas.openxmlformats.org/officeDocument/2006/relationships/slideLayout" Target="../slideLayouts/slideLayout85.xml"/><Relationship Id="rId2" Type="http://schemas.openxmlformats.org/officeDocument/2006/relationships/slideLayout" Target="../slideLayouts/slideLayout80.xml"/><Relationship Id="rId1" Type="http://schemas.openxmlformats.org/officeDocument/2006/relationships/slideLayout" Target="../slideLayouts/slideLayout79.xml"/><Relationship Id="rId6" Type="http://schemas.openxmlformats.org/officeDocument/2006/relationships/slideLayout" Target="../slideLayouts/slideLayout84.xml"/><Relationship Id="rId5" Type="http://schemas.openxmlformats.org/officeDocument/2006/relationships/slideLayout" Target="../slideLayouts/slideLayout83.xml"/><Relationship Id="rId4" Type="http://schemas.openxmlformats.org/officeDocument/2006/relationships/slideLayout" Target="../slideLayouts/slideLayout82.xml"/><Relationship Id="rId9" Type="http://schemas.openxmlformats.org/officeDocument/2006/relationships/theme" Target="../theme/theme8.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94.xml"/><Relationship Id="rId3" Type="http://schemas.openxmlformats.org/officeDocument/2006/relationships/slideLayout" Target="../slideLayouts/slideLayout89.xml"/><Relationship Id="rId7" Type="http://schemas.openxmlformats.org/officeDocument/2006/relationships/slideLayout" Target="../slideLayouts/slideLayout93.xml"/><Relationship Id="rId2" Type="http://schemas.openxmlformats.org/officeDocument/2006/relationships/slideLayout" Target="../slideLayouts/slideLayout88.xml"/><Relationship Id="rId1" Type="http://schemas.openxmlformats.org/officeDocument/2006/relationships/slideLayout" Target="../slideLayouts/slideLayout87.xml"/><Relationship Id="rId6" Type="http://schemas.openxmlformats.org/officeDocument/2006/relationships/slideLayout" Target="../slideLayouts/slideLayout92.xml"/><Relationship Id="rId5" Type="http://schemas.openxmlformats.org/officeDocument/2006/relationships/slideLayout" Target="../slideLayouts/slideLayout91.xml"/><Relationship Id="rId4" Type="http://schemas.openxmlformats.org/officeDocument/2006/relationships/slideLayout" Target="../slideLayouts/slideLayout90.xml"/><Relationship Id="rId9" Type="http://schemas.openxmlformats.org/officeDocument/2006/relationships/theme" Target="../theme/theme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1026" name="Title Placeholder 6">
            <a:extLst>
              <a:ext uri="{FF2B5EF4-FFF2-40B4-BE49-F238E27FC236}">
                <a16:creationId xmlns:a16="http://schemas.microsoft.com/office/drawing/2014/main" id="{1FBA405B-91D7-455B-838E-7390C471CAC4}"/>
              </a:ext>
            </a:extLst>
          </p:cNvPr>
          <p:cNvSpPr>
            <a:spLocks noGrp="1"/>
          </p:cNvSpPr>
          <p:nvPr>
            <p:ph type="title"/>
          </p:nvPr>
        </p:nvSpPr>
        <p:spPr bwMode="auto">
          <a:xfrm>
            <a:off x="609759" y="238125"/>
            <a:ext cx="10872444" cy="1106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7">
            <a:extLst>
              <a:ext uri="{FF2B5EF4-FFF2-40B4-BE49-F238E27FC236}">
                <a16:creationId xmlns:a16="http://schemas.microsoft.com/office/drawing/2014/main" id="{5E3FA78F-9815-470C-AAC7-65118010A9A9}"/>
              </a:ext>
            </a:extLst>
          </p:cNvPr>
          <p:cNvSpPr>
            <a:spLocks noGrp="1"/>
          </p:cNvSpPr>
          <p:nvPr>
            <p:ph type="body" idx="1"/>
          </p:nvPr>
        </p:nvSpPr>
        <p:spPr bwMode="auto">
          <a:xfrm>
            <a:off x="600231" y="1517650"/>
            <a:ext cx="10881972" cy="465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US" altLang="en-US" dirty="0"/>
          </a:p>
        </p:txBody>
      </p:sp>
      <p:sp>
        <p:nvSpPr>
          <p:cNvPr id="4" name="Rectangle 3">
            <a:extLst>
              <a:ext uri="{FF2B5EF4-FFF2-40B4-BE49-F238E27FC236}">
                <a16:creationId xmlns:a16="http://schemas.microsoft.com/office/drawing/2014/main" id="{2928AFCB-3188-4961-AAEE-DB4C7846ECE6}"/>
              </a:ext>
            </a:extLst>
          </p:cNvPr>
          <p:cNvSpPr/>
          <p:nvPr/>
        </p:nvSpPr>
        <p:spPr>
          <a:xfrm>
            <a:off x="2" y="3"/>
            <a:ext cx="12192000" cy="144463"/>
          </a:xfrm>
          <a:prstGeom prst="rect">
            <a:avLst/>
          </a:prstGeom>
          <a:gradFill>
            <a:gsLst>
              <a:gs pos="0">
                <a:schemeClr val="tx1"/>
              </a:gs>
              <a:gs pos="50000">
                <a:schemeClr val="tx1">
                  <a:lumMod val="50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799" dirty="0"/>
          </a:p>
        </p:txBody>
      </p:sp>
      <p:cxnSp>
        <p:nvCxnSpPr>
          <p:cNvPr id="5" name="Straight Connector 4">
            <a:extLst>
              <a:ext uri="{FF2B5EF4-FFF2-40B4-BE49-F238E27FC236}">
                <a16:creationId xmlns:a16="http://schemas.microsoft.com/office/drawing/2014/main" id="{5D43CC73-466D-4F58-8CB4-E7D562EE94BD}"/>
              </a:ext>
            </a:extLst>
          </p:cNvPr>
          <p:cNvCxnSpPr/>
          <p:nvPr/>
        </p:nvCxnSpPr>
        <p:spPr>
          <a:xfrm>
            <a:off x="2" y="6745288"/>
            <a:ext cx="12192000"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507A185B-7FCD-47CF-95BF-44DC96F2E8FE}"/>
              </a:ext>
            </a:extLst>
          </p:cNvPr>
          <p:cNvSpPr/>
          <p:nvPr userDrawn="1"/>
        </p:nvSpPr>
        <p:spPr>
          <a:xfrm>
            <a:off x="2" y="3"/>
            <a:ext cx="12192000" cy="144463"/>
          </a:xfrm>
          <a:prstGeom prst="rect">
            <a:avLst/>
          </a:prstGeom>
          <a:gradFill>
            <a:gsLst>
              <a:gs pos="0">
                <a:schemeClr val="tx1"/>
              </a:gs>
              <a:gs pos="50000">
                <a:schemeClr val="tx1">
                  <a:lumMod val="75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799" dirty="0"/>
          </a:p>
        </p:txBody>
      </p:sp>
    </p:spTree>
    <p:extLst>
      <p:ext uri="{BB962C8B-B14F-4D97-AF65-F5344CB8AC3E}">
        <p14:creationId xmlns:p14="http://schemas.microsoft.com/office/powerpoint/2010/main" val="658557156"/>
      </p:ext>
    </p:extLst>
  </p:cSld>
  <p:clrMap bg1="dk2" tx1="lt1" bg2="dk1" tx2="lt2" accent1="accent1" accent2="accent2" accent3="accent3" accent4="accent4" accent5="accent5" accent6="accent6" hlink="hlink" folHlink="folHlink"/>
  <p:sldLayoutIdLst>
    <p:sldLayoutId id="2147483803" r:id="rId1"/>
    <p:sldLayoutId id="2147483804" r:id="rId2"/>
    <p:sldLayoutId id="2147483805" r:id="rId3"/>
    <p:sldLayoutId id="2147483806" r:id="rId4"/>
    <p:sldLayoutId id="2147483807" r:id="rId5"/>
    <p:sldLayoutId id="2147483808" r:id="rId6"/>
    <p:sldLayoutId id="2147483809" r:id="rId7"/>
    <p:sldLayoutId id="2147483810" r:id="rId8"/>
    <p:sldLayoutId id="2147483876" r:id="rId9"/>
    <p:sldLayoutId id="2147483879" r:id="rId10"/>
  </p:sldLayoutIdLst>
  <p:txStyles>
    <p:titleStyle>
      <a:lvl1pPr algn="l" rtl="0" eaLnBrk="1" fontAlgn="base" hangingPunct="1">
        <a:spcBef>
          <a:spcPct val="0"/>
        </a:spcBef>
        <a:spcAft>
          <a:spcPct val="0"/>
        </a:spcAft>
        <a:defRPr sz="3599"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599" b="1">
          <a:solidFill>
            <a:schemeClr val="tx2"/>
          </a:solidFill>
          <a:latin typeface="Arial" charset="0"/>
        </a:defRPr>
      </a:lvl2pPr>
      <a:lvl3pPr algn="l" rtl="0" eaLnBrk="1" fontAlgn="base" hangingPunct="1">
        <a:spcBef>
          <a:spcPct val="0"/>
        </a:spcBef>
        <a:spcAft>
          <a:spcPct val="0"/>
        </a:spcAft>
        <a:defRPr sz="3599" b="1">
          <a:solidFill>
            <a:schemeClr val="tx2"/>
          </a:solidFill>
          <a:latin typeface="Arial" charset="0"/>
        </a:defRPr>
      </a:lvl3pPr>
      <a:lvl4pPr algn="l" rtl="0" eaLnBrk="1" fontAlgn="base" hangingPunct="1">
        <a:spcBef>
          <a:spcPct val="0"/>
        </a:spcBef>
        <a:spcAft>
          <a:spcPct val="0"/>
        </a:spcAft>
        <a:defRPr sz="3599" b="1">
          <a:solidFill>
            <a:schemeClr val="tx2"/>
          </a:solidFill>
          <a:latin typeface="Arial" charset="0"/>
        </a:defRPr>
      </a:lvl4pPr>
      <a:lvl5pPr algn="l" rtl="0" eaLnBrk="1" fontAlgn="base" hangingPunct="1">
        <a:spcBef>
          <a:spcPct val="0"/>
        </a:spcBef>
        <a:spcAft>
          <a:spcPct val="0"/>
        </a:spcAft>
        <a:defRPr sz="3599" b="1">
          <a:solidFill>
            <a:schemeClr val="tx2"/>
          </a:solidFill>
          <a:latin typeface="Arial" charset="0"/>
        </a:defRPr>
      </a:lvl5pPr>
      <a:lvl6pPr marL="457063" algn="l" rtl="0" eaLnBrk="1" fontAlgn="base" hangingPunct="1">
        <a:spcBef>
          <a:spcPct val="0"/>
        </a:spcBef>
        <a:spcAft>
          <a:spcPct val="0"/>
        </a:spcAft>
        <a:defRPr sz="3499" b="1">
          <a:solidFill>
            <a:schemeClr val="tx2"/>
          </a:solidFill>
          <a:latin typeface="Arial" charset="0"/>
        </a:defRPr>
      </a:lvl6pPr>
      <a:lvl7pPr marL="914126" algn="l" rtl="0" eaLnBrk="1" fontAlgn="base" hangingPunct="1">
        <a:spcBef>
          <a:spcPct val="0"/>
        </a:spcBef>
        <a:spcAft>
          <a:spcPct val="0"/>
        </a:spcAft>
        <a:defRPr sz="3499" b="1">
          <a:solidFill>
            <a:schemeClr val="tx2"/>
          </a:solidFill>
          <a:latin typeface="Arial" charset="0"/>
        </a:defRPr>
      </a:lvl7pPr>
      <a:lvl8pPr marL="1371189" algn="l" rtl="0" eaLnBrk="1" fontAlgn="base" hangingPunct="1">
        <a:spcBef>
          <a:spcPct val="0"/>
        </a:spcBef>
        <a:spcAft>
          <a:spcPct val="0"/>
        </a:spcAft>
        <a:defRPr sz="3499" b="1">
          <a:solidFill>
            <a:schemeClr val="tx2"/>
          </a:solidFill>
          <a:latin typeface="Arial" charset="0"/>
        </a:defRPr>
      </a:lvl8pPr>
      <a:lvl9pPr marL="1828251" algn="l" rtl="0" eaLnBrk="1" fontAlgn="base" hangingPunct="1">
        <a:spcBef>
          <a:spcPct val="0"/>
        </a:spcBef>
        <a:spcAft>
          <a:spcPct val="0"/>
        </a:spcAft>
        <a:defRPr sz="3499" b="1">
          <a:solidFill>
            <a:schemeClr val="tx2"/>
          </a:solidFill>
          <a:latin typeface="Arial" charset="0"/>
        </a:defRPr>
      </a:lvl9pPr>
    </p:titleStyle>
    <p:bodyStyle>
      <a:lvl1pPr marL="342797" indent="-342797" algn="l" rtl="0" eaLnBrk="1" fontAlgn="base" hangingPunct="1">
        <a:lnSpc>
          <a:spcPct val="90000"/>
        </a:lnSpc>
        <a:spcBef>
          <a:spcPts val="1000"/>
        </a:spcBef>
        <a:spcAft>
          <a:spcPts val="700"/>
        </a:spcAft>
        <a:buClr>
          <a:schemeClr val="bg1"/>
        </a:buClr>
        <a:buFont typeface="Wingdings" panose="05000000000000000000" pitchFamily="2" charset="2"/>
        <a:buChar char="§"/>
        <a:defRPr sz="2799">
          <a:solidFill>
            <a:schemeClr val="bg1"/>
          </a:solidFill>
          <a:latin typeface="Calibri" panose="020F0502020204030204" pitchFamily="34" charset="0"/>
          <a:ea typeface="+mn-ea"/>
          <a:cs typeface="+mn-cs"/>
        </a:defRPr>
      </a:lvl1pPr>
      <a:lvl2pPr marL="742727" indent="-285664" algn="l" rtl="0" eaLnBrk="1" fontAlgn="base" hangingPunct="1">
        <a:lnSpc>
          <a:spcPct val="90000"/>
        </a:lnSpc>
        <a:spcBef>
          <a:spcPts val="1000"/>
        </a:spcBef>
        <a:spcAft>
          <a:spcPts val="700"/>
        </a:spcAft>
        <a:buClr>
          <a:schemeClr val="bg1"/>
        </a:buClr>
        <a:buFont typeface="Arial" panose="020B0604020202020204" pitchFamily="34" charset="0"/>
        <a:buChar char="‒"/>
        <a:defRPr sz="2599">
          <a:solidFill>
            <a:schemeClr val="bg1"/>
          </a:solidFill>
          <a:latin typeface="Calibri" panose="020F0502020204030204" pitchFamily="34" charset="0"/>
        </a:defRPr>
      </a:lvl2pPr>
      <a:lvl3pPr marL="1142657" indent="-228531" algn="l" rtl="0" eaLnBrk="1" fontAlgn="base" hangingPunct="1">
        <a:lnSpc>
          <a:spcPct val="90000"/>
        </a:lnSpc>
        <a:spcBef>
          <a:spcPts val="1000"/>
        </a:spcBef>
        <a:spcAft>
          <a:spcPts val="700"/>
        </a:spcAft>
        <a:buClr>
          <a:schemeClr val="bg1"/>
        </a:buClr>
        <a:buFont typeface="Arial" panose="020B0604020202020204" pitchFamily="34" charset="0"/>
        <a:buChar char="‒"/>
        <a:defRPr sz="2399">
          <a:solidFill>
            <a:schemeClr val="bg1"/>
          </a:solidFill>
          <a:latin typeface="Calibri" panose="020F0502020204030204" pitchFamily="34" charset="0"/>
        </a:defRPr>
      </a:lvl3pPr>
      <a:lvl4pPr marL="1599720" indent="-228531" algn="l" rtl="0" eaLnBrk="1" fontAlgn="base" hangingPunct="1">
        <a:lnSpc>
          <a:spcPct val="90000"/>
        </a:lnSpc>
        <a:spcBef>
          <a:spcPts val="1000"/>
        </a:spcBef>
        <a:spcAft>
          <a:spcPts val="700"/>
        </a:spcAft>
        <a:buClr>
          <a:schemeClr val="bg1"/>
        </a:buClr>
        <a:buFont typeface="Arial" panose="020B0604020202020204" pitchFamily="34" charset="0"/>
        <a:buChar char="‒"/>
        <a:defRPr sz="2199">
          <a:solidFill>
            <a:schemeClr val="bg1"/>
          </a:solidFill>
          <a:latin typeface="Calibri" panose="020F0502020204030204" pitchFamily="34" charset="0"/>
        </a:defRPr>
      </a:lvl4pPr>
      <a:lvl5pPr marL="2056783" indent="-228531" algn="l" rtl="0" eaLnBrk="1" fontAlgn="base" hangingPunct="1">
        <a:lnSpc>
          <a:spcPct val="90000"/>
        </a:lnSpc>
        <a:spcBef>
          <a:spcPts val="1000"/>
        </a:spcBef>
        <a:spcAft>
          <a:spcPts val="700"/>
        </a:spcAft>
        <a:buClr>
          <a:schemeClr val="bg1"/>
        </a:buClr>
        <a:buFont typeface="Arial" panose="020B0604020202020204" pitchFamily="34" charset="0"/>
        <a:buChar char="‒"/>
        <a:defRPr sz="1999">
          <a:solidFill>
            <a:schemeClr val="bg1"/>
          </a:solidFill>
          <a:latin typeface="Calibri" panose="020F0502020204030204" pitchFamily="34" charset="0"/>
        </a:defRPr>
      </a:lvl5pPr>
      <a:lvl6pPr marL="2513846" indent="-228531"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0908" indent="-228531"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7971" indent="-228531"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5034" indent="-228531"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p:bodyStyle>
    <p:otherStyle>
      <a:defPPr>
        <a:defRPr lang="en-US"/>
      </a:defPPr>
      <a:lvl1pPr marL="0" algn="l" defTabSz="914126" rtl="0" eaLnBrk="1" latinLnBrk="0" hangingPunct="1">
        <a:defRPr sz="1799" kern="1200">
          <a:solidFill>
            <a:schemeClr val="tx1"/>
          </a:solidFill>
          <a:latin typeface="+mn-lt"/>
          <a:ea typeface="+mn-ea"/>
          <a:cs typeface="+mn-cs"/>
        </a:defRPr>
      </a:lvl1pPr>
      <a:lvl2pPr marL="457063" algn="l" defTabSz="914126" rtl="0" eaLnBrk="1" latinLnBrk="0" hangingPunct="1">
        <a:defRPr sz="1799" kern="1200">
          <a:solidFill>
            <a:schemeClr val="tx1"/>
          </a:solidFill>
          <a:latin typeface="+mn-lt"/>
          <a:ea typeface="+mn-ea"/>
          <a:cs typeface="+mn-cs"/>
        </a:defRPr>
      </a:lvl2pPr>
      <a:lvl3pPr marL="914126" algn="l" defTabSz="914126" rtl="0" eaLnBrk="1" latinLnBrk="0" hangingPunct="1">
        <a:defRPr sz="1799" kern="1200">
          <a:solidFill>
            <a:schemeClr val="tx1"/>
          </a:solidFill>
          <a:latin typeface="+mn-lt"/>
          <a:ea typeface="+mn-ea"/>
          <a:cs typeface="+mn-cs"/>
        </a:defRPr>
      </a:lvl3pPr>
      <a:lvl4pPr marL="1371189" algn="l" defTabSz="914126" rtl="0" eaLnBrk="1" latinLnBrk="0" hangingPunct="1">
        <a:defRPr sz="1799" kern="1200">
          <a:solidFill>
            <a:schemeClr val="tx1"/>
          </a:solidFill>
          <a:latin typeface="+mn-lt"/>
          <a:ea typeface="+mn-ea"/>
          <a:cs typeface="+mn-cs"/>
        </a:defRPr>
      </a:lvl4pPr>
      <a:lvl5pPr marL="1828251" algn="l" defTabSz="914126" rtl="0" eaLnBrk="1" latinLnBrk="0" hangingPunct="1">
        <a:defRPr sz="1799" kern="1200">
          <a:solidFill>
            <a:schemeClr val="tx1"/>
          </a:solidFill>
          <a:latin typeface="+mn-lt"/>
          <a:ea typeface="+mn-ea"/>
          <a:cs typeface="+mn-cs"/>
        </a:defRPr>
      </a:lvl5pPr>
      <a:lvl6pPr marL="2285314" algn="l" defTabSz="914126" rtl="0" eaLnBrk="1" latinLnBrk="0" hangingPunct="1">
        <a:defRPr sz="1799" kern="1200">
          <a:solidFill>
            <a:schemeClr val="tx1"/>
          </a:solidFill>
          <a:latin typeface="+mn-lt"/>
          <a:ea typeface="+mn-ea"/>
          <a:cs typeface="+mn-cs"/>
        </a:defRPr>
      </a:lvl6pPr>
      <a:lvl7pPr marL="2742377" algn="l" defTabSz="914126" rtl="0" eaLnBrk="1" latinLnBrk="0" hangingPunct="1">
        <a:defRPr sz="1799" kern="1200">
          <a:solidFill>
            <a:schemeClr val="tx1"/>
          </a:solidFill>
          <a:latin typeface="+mn-lt"/>
          <a:ea typeface="+mn-ea"/>
          <a:cs typeface="+mn-cs"/>
        </a:defRPr>
      </a:lvl7pPr>
      <a:lvl8pPr marL="3199440" algn="l" defTabSz="914126" rtl="0" eaLnBrk="1" latinLnBrk="0" hangingPunct="1">
        <a:defRPr sz="1799" kern="1200">
          <a:solidFill>
            <a:schemeClr val="tx1"/>
          </a:solidFill>
          <a:latin typeface="+mn-lt"/>
          <a:ea typeface="+mn-ea"/>
          <a:cs typeface="+mn-cs"/>
        </a:defRPr>
      </a:lvl8pPr>
      <a:lvl9pPr marL="3656503" algn="l" defTabSz="914126" rtl="0" eaLnBrk="1" latinLnBrk="0" hangingPunct="1">
        <a:defRPr sz="1799"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1026" name="Title Placeholder 6">
            <a:extLst>
              <a:ext uri="{FF2B5EF4-FFF2-40B4-BE49-F238E27FC236}">
                <a16:creationId xmlns:a16="http://schemas.microsoft.com/office/drawing/2014/main" id="{1FBA405B-91D7-455B-838E-7390C471CAC4}"/>
              </a:ext>
            </a:extLst>
          </p:cNvPr>
          <p:cNvSpPr>
            <a:spLocks noGrp="1"/>
          </p:cNvSpPr>
          <p:nvPr>
            <p:ph type="title"/>
          </p:nvPr>
        </p:nvSpPr>
        <p:spPr bwMode="auto">
          <a:xfrm>
            <a:off x="609759" y="238125"/>
            <a:ext cx="10872444" cy="1106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7">
            <a:extLst>
              <a:ext uri="{FF2B5EF4-FFF2-40B4-BE49-F238E27FC236}">
                <a16:creationId xmlns:a16="http://schemas.microsoft.com/office/drawing/2014/main" id="{5E3FA78F-9815-470C-AAC7-65118010A9A9}"/>
              </a:ext>
            </a:extLst>
          </p:cNvPr>
          <p:cNvSpPr>
            <a:spLocks noGrp="1"/>
          </p:cNvSpPr>
          <p:nvPr>
            <p:ph type="body" idx="1"/>
          </p:nvPr>
        </p:nvSpPr>
        <p:spPr bwMode="auto">
          <a:xfrm>
            <a:off x="600231" y="1517650"/>
            <a:ext cx="10881972" cy="465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US" altLang="en-US" dirty="0"/>
          </a:p>
        </p:txBody>
      </p:sp>
      <p:sp>
        <p:nvSpPr>
          <p:cNvPr id="4" name="Rectangle 3">
            <a:extLst>
              <a:ext uri="{FF2B5EF4-FFF2-40B4-BE49-F238E27FC236}">
                <a16:creationId xmlns:a16="http://schemas.microsoft.com/office/drawing/2014/main" id="{2928AFCB-3188-4961-AAEE-DB4C7846ECE6}"/>
              </a:ext>
            </a:extLst>
          </p:cNvPr>
          <p:cNvSpPr/>
          <p:nvPr/>
        </p:nvSpPr>
        <p:spPr>
          <a:xfrm>
            <a:off x="1" y="1"/>
            <a:ext cx="12192000" cy="144463"/>
          </a:xfrm>
          <a:prstGeom prst="rect">
            <a:avLst/>
          </a:prstGeom>
          <a:gradFill>
            <a:gsLst>
              <a:gs pos="0">
                <a:schemeClr val="tx1"/>
              </a:gs>
              <a:gs pos="50000">
                <a:schemeClr val="tx1">
                  <a:lumMod val="50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cxnSp>
        <p:nvCxnSpPr>
          <p:cNvPr id="5" name="Straight Connector 4">
            <a:extLst>
              <a:ext uri="{FF2B5EF4-FFF2-40B4-BE49-F238E27FC236}">
                <a16:creationId xmlns:a16="http://schemas.microsoft.com/office/drawing/2014/main" id="{5D43CC73-466D-4F58-8CB4-E7D562EE94BD}"/>
              </a:ext>
            </a:extLst>
          </p:cNvPr>
          <p:cNvCxnSpPr/>
          <p:nvPr/>
        </p:nvCxnSpPr>
        <p:spPr>
          <a:xfrm>
            <a:off x="1" y="6745288"/>
            <a:ext cx="12192000"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507A185B-7FCD-47CF-95BF-44DC96F2E8FE}"/>
              </a:ext>
            </a:extLst>
          </p:cNvPr>
          <p:cNvSpPr/>
          <p:nvPr userDrawn="1"/>
        </p:nvSpPr>
        <p:spPr>
          <a:xfrm>
            <a:off x="1" y="1"/>
            <a:ext cx="12192000" cy="144463"/>
          </a:xfrm>
          <a:prstGeom prst="rect">
            <a:avLst/>
          </a:prstGeom>
          <a:gradFill>
            <a:gsLst>
              <a:gs pos="0">
                <a:schemeClr val="tx1"/>
              </a:gs>
              <a:gs pos="50000">
                <a:schemeClr val="tx1">
                  <a:lumMod val="75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Tree>
    <p:extLst>
      <p:ext uri="{BB962C8B-B14F-4D97-AF65-F5344CB8AC3E}">
        <p14:creationId xmlns:p14="http://schemas.microsoft.com/office/powerpoint/2010/main" val="2915689194"/>
      </p:ext>
    </p:extLst>
  </p:cSld>
  <p:clrMap bg1="dk2" tx1="lt1" bg2="dk1" tx2="lt2" accent1="accent1" accent2="accent2" accent3="accent3" accent4="accent4" accent5="accent5" accent6="accent6" hlink="hlink" folHlink="folHlink"/>
  <p:sldLayoutIdLst>
    <p:sldLayoutId id="2147483881" r:id="rId1"/>
    <p:sldLayoutId id="2147483882" r:id="rId2"/>
    <p:sldLayoutId id="2147483883" r:id="rId3"/>
    <p:sldLayoutId id="2147483884" r:id="rId4"/>
    <p:sldLayoutId id="2147483885" r:id="rId5"/>
    <p:sldLayoutId id="2147483886" r:id="rId6"/>
    <p:sldLayoutId id="2147483887" r:id="rId7"/>
    <p:sldLayoutId id="2147483888" r:id="rId8"/>
  </p:sldLayoutIdLst>
  <p:txStyles>
    <p:title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p:titleStyle>
    <p:body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1026" name="Title Placeholder 6">
            <a:extLst>
              <a:ext uri="{FF2B5EF4-FFF2-40B4-BE49-F238E27FC236}">
                <a16:creationId xmlns:a16="http://schemas.microsoft.com/office/drawing/2014/main" id="{1FBA405B-91D7-455B-838E-7390C471CAC4}"/>
              </a:ext>
            </a:extLst>
          </p:cNvPr>
          <p:cNvSpPr>
            <a:spLocks noGrp="1"/>
          </p:cNvSpPr>
          <p:nvPr>
            <p:ph type="title"/>
          </p:nvPr>
        </p:nvSpPr>
        <p:spPr bwMode="auto">
          <a:xfrm>
            <a:off x="609759" y="238125"/>
            <a:ext cx="10872444" cy="1106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7">
            <a:extLst>
              <a:ext uri="{FF2B5EF4-FFF2-40B4-BE49-F238E27FC236}">
                <a16:creationId xmlns:a16="http://schemas.microsoft.com/office/drawing/2014/main" id="{5E3FA78F-9815-470C-AAC7-65118010A9A9}"/>
              </a:ext>
            </a:extLst>
          </p:cNvPr>
          <p:cNvSpPr>
            <a:spLocks noGrp="1"/>
          </p:cNvSpPr>
          <p:nvPr>
            <p:ph type="body" idx="1"/>
          </p:nvPr>
        </p:nvSpPr>
        <p:spPr bwMode="auto">
          <a:xfrm>
            <a:off x="600231" y="1517650"/>
            <a:ext cx="10881972" cy="465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US" altLang="en-US" dirty="0"/>
          </a:p>
        </p:txBody>
      </p:sp>
      <p:sp>
        <p:nvSpPr>
          <p:cNvPr id="4" name="Rectangle 3">
            <a:extLst>
              <a:ext uri="{FF2B5EF4-FFF2-40B4-BE49-F238E27FC236}">
                <a16:creationId xmlns:a16="http://schemas.microsoft.com/office/drawing/2014/main" id="{2928AFCB-3188-4961-AAEE-DB4C7846ECE6}"/>
              </a:ext>
            </a:extLst>
          </p:cNvPr>
          <p:cNvSpPr/>
          <p:nvPr/>
        </p:nvSpPr>
        <p:spPr>
          <a:xfrm>
            <a:off x="1" y="1"/>
            <a:ext cx="12192000" cy="144463"/>
          </a:xfrm>
          <a:prstGeom prst="rect">
            <a:avLst/>
          </a:prstGeom>
          <a:gradFill>
            <a:gsLst>
              <a:gs pos="0">
                <a:schemeClr val="tx1"/>
              </a:gs>
              <a:gs pos="50000">
                <a:schemeClr val="tx1">
                  <a:lumMod val="50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cxnSp>
        <p:nvCxnSpPr>
          <p:cNvPr id="5" name="Straight Connector 4">
            <a:extLst>
              <a:ext uri="{FF2B5EF4-FFF2-40B4-BE49-F238E27FC236}">
                <a16:creationId xmlns:a16="http://schemas.microsoft.com/office/drawing/2014/main" id="{5D43CC73-466D-4F58-8CB4-E7D562EE94BD}"/>
              </a:ext>
            </a:extLst>
          </p:cNvPr>
          <p:cNvCxnSpPr/>
          <p:nvPr/>
        </p:nvCxnSpPr>
        <p:spPr>
          <a:xfrm>
            <a:off x="1" y="6745288"/>
            <a:ext cx="12192000"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507A185B-7FCD-47CF-95BF-44DC96F2E8FE}"/>
              </a:ext>
            </a:extLst>
          </p:cNvPr>
          <p:cNvSpPr/>
          <p:nvPr userDrawn="1"/>
        </p:nvSpPr>
        <p:spPr>
          <a:xfrm>
            <a:off x="1" y="1"/>
            <a:ext cx="12192000" cy="144463"/>
          </a:xfrm>
          <a:prstGeom prst="rect">
            <a:avLst/>
          </a:prstGeom>
          <a:gradFill>
            <a:gsLst>
              <a:gs pos="0">
                <a:schemeClr val="tx1"/>
              </a:gs>
              <a:gs pos="50000">
                <a:schemeClr val="tx1">
                  <a:lumMod val="75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Tree>
    <p:extLst>
      <p:ext uri="{BB962C8B-B14F-4D97-AF65-F5344CB8AC3E}">
        <p14:creationId xmlns:p14="http://schemas.microsoft.com/office/powerpoint/2010/main" val="3995296538"/>
      </p:ext>
    </p:extLst>
  </p:cSld>
  <p:clrMap bg1="dk2" tx1="lt1" bg2="dk1" tx2="lt2" accent1="accent1" accent2="accent2" accent3="accent3" accent4="accent4" accent5="accent5" accent6="accent6" hlink="hlink" folHlink="folHlink"/>
  <p:sldLayoutIdLst>
    <p:sldLayoutId id="2147483890" r:id="rId1"/>
    <p:sldLayoutId id="2147483891" r:id="rId2"/>
    <p:sldLayoutId id="2147483892" r:id="rId3"/>
    <p:sldLayoutId id="2147483893" r:id="rId4"/>
    <p:sldLayoutId id="2147483894" r:id="rId5"/>
    <p:sldLayoutId id="2147483895" r:id="rId6"/>
    <p:sldLayoutId id="2147483896" r:id="rId7"/>
    <p:sldLayoutId id="2147483897" r:id="rId8"/>
  </p:sldLayoutIdLst>
  <p:txStyles>
    <p:title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p:titleStyle>
    <p:body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1026" name="Title Placeholder 6">
            <a:extLst>
              <a:ext uri="{FF2B5EF4-FFF2-40B4-BE49-F238E27FC236}">
                <a16:creationId xmlns:a16="http://schemas.microsoft.com/office/drawing/2014/main" id="{1FBA405B-91D7-455B-838E-7390C471CAC4}"/>
              </a:ext>
            </a:extLst>
          </p:cNvPr>
          <p:cNvSpPr>
            <a:spLocks noGrp="1"/>
          </p:cNvSpPr>
          <p:nvPr>
            <p:ph type="title"/>
          </p:nvPr>
        </p:nvSpPr>
        <p:spPr bwMode="auto">
          <a:xfrm>
            <a:off x="609759" y="238125"/>
            <a:ext cx="10872444" cy="1106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7">
            <a:extLst>
              <a:ext uri="{FF2B5EF4-FFF2-40B4-BE49-F238E27FC236}">
                <a16:creationId xmlns:a16="http://schemas.microsoft.com/office/drawing/2014/main" id="{5E3FA78F-9815-470C-AAC7-65118010A9A9}"/>
              </a:ext>
            </a:extLst>
          </p:cNvPr>
          <p:cNvSpPr>
            <a:spLocks noGrp="1"/>
          </p:cNvSpPr>
          <p:nvPr>
            <p:ph type="body" idx="1"/>
          </p:nvPr>
        </p:nvSpPr>
        <p:spPr bwMode="auto">
          <a:xfrm>
            <a:off x="600231" y="1517650"/>
            <a:ext cx="10881972" cy="4654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US" altLang="en-US" dirty="0"/>
          </a:p>
        </p:txBody>
      </p:sp>
      <p:sp>
        <p:nvSpPr>
          <p:cNvPr id="4" name="Rectangle 3">
            <a:extLst>
              <a:ext uri="{FF2B5EF4-FFF2-40B4-BE49-F238E27FC236}">
                <a16:creationId xmlns:a16="http://schemas.microsoft.com/office/drawing/2014/main" id="{2928AFCB-3188-4961-AAEE-DB4C7846ECE6}"/>
              </a:ext>
            </a:extLst>
          </p:cNvPr>
          <p:cNvSpPr/>
          <p:nvPr/>
        </p:nvSpPr>
        <p:spPr>
          <a:xfrm>
            <a:off x="2" y="4"/>
            <a:ext cx="12192000" cy="144463"/>
          </a:xfrm>
          <a:prstGeom prst="rect">
            <a:avLst/>
          </a:prstGeom>
          <a:gradFill>
            <a:gsLst>
              <a:gs pos="0">
                <a:schemeClr val="tx1"/>
              </a:gs>
              <a:gs pos="50000">
                <a:schemeClr val="tx1">
                  <a:lumMod val="50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103" rtl="0" eaLnBrk="1" fontAlgn="auto" latinLnBrk="0" hangingPunct="1">
              <a:lnSpc>
                <a:spcPct val="100000"/>
              </a:lnSpc>
              <a:spcBef>
                <a:spcPts val="0"/>
              </a:spcBef>
              <a:spcAft>
                <a:spcPts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a:ea typeface="+mn-ea"/>
              <a:cs typeface="+mn-cs"/>
            </a:endParaRPr>
          </a:p>
        </p:txBody>
      </p:sp>
      <p:cxnSp>
        <p:nvCxnSpPr>
          <p:cNvPr id="5" name="Straight Connector 4">
            <a:extLst>
              <a:ext uri="{FF2B5EF4-FFF2-40B4-BE49-F238E27FC236}">
                <a16:creationId xmlns:a16="http://schemas.microsoft.com/office/drawing/2014/main" id="{5D43CC73-466D-4F58-8CB4-E7D562EE94BD}"/>
              </a:ext>
            </a:extLst>
          </p:cNvPr>
          <p:cNvCxnSpPr/>
          <p:nvPr/>
        </p:nvCxnSpPr>
        <p:spPr>
          <a:xfrm>
            <a:off x="2" y="6745288"/>
            <a:ext cx="12192000"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507A185B-7FCD-47CF-95BF-44DC96F2E8FE}"/>
              </a:ext>
            </a:extLst>
          </p:cNvPr>
          <p:cNvSpPr/>
          <p:nvPr userDrawn="1"/>
        </p:nvSpPr>
        <p:spPr>
          <a:xfrm>
            <a:off x="2" y="4"/>
            <a:ext cx="12192000" cy="144463"/>
          </a:xfrm>
          <a:prstGeom prst="rect">
            <a:avLst/>
          </a:prstGeom>
          <a:gradFill>
            <a:gsLst>
              <a:gs pos="0">
                <a:schemeClr val="tx1"/>
              </a:gs>
              <a:gs pos="50000">
                <a:schemeClr val="tx1">
                  <a:lumMod val="75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103" rtl="0" eaLnBrk="1" fontAlgn="auto" latinLnBrk="0" hangingPunct="1">
              <a:lnSpc>
                <a:spcPct val="100000"/>
              </a:lnSpc>
              <a:spcBef>
                <a:spcPts val="0"/>
              </a:spcBef>
              <a:spcAft>
                <a:spcPts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a:ea typeface="+mn-ea"/>
              <a:cs typeface="+mn-cs"/>
            </a:endParaRPr>
          </a:p>
        </p:txBody>
      </p:sp>
    </p:spTree>
    <p:extLst>
      <p:ext uri="{BB962C8B-B14F-4D97-AF65-F5344CB8AC3E}">
        <p14:creationId xmlns:p14="http://schemas.microsoft.com/office/powerpoint/2010/main" val="3360858152"/>
      </p:ext>
    </p:extLst>
  </p:cSld>
  <p:clrMap bg1="dk2" tx1="lt1" bg2="dk1" tx2="lt2" accent1="accent1" accent2="accent2" accent3="accent3" accent4="accent4" accent5="accent5" accent6="accent6" hlink="hlink" folHlink="folHlink"/>
  <p:sldLayoutIdLst>
    <p:sldLayoutId id="2147483899" r:id="rId1"/>
    <p:sldLayoutId id="2147483900" r:id="rId2"/>
    <p:sldLayoutId id="2147483901" r:id="rId3"/>
    <p:sldLayoutId id="2147483902" r:id="rId4"/>
    <p:sldLayoutId id="2147483903" r:id="rId5"/>
    <p:sldLayoutId id="2147483904" r:id="rId6"/>
    <p:sldLayoutId id="2147483905" r:id="rId7"/>
    <p:sldLayoutId id="2147483906" r:id="rId8"/>
    <p:sldLayoutId id="2147483907" r:id="rId9"/>
    <p:sldLayoutId id="2147483908" r:id="rId10"/>
    <p:sldLayoutId id="2147483909" r:id="rId11"/>
    <p:sldLayoutId id="2147483910" r:id="rId12"/>
    <p:sldLayoutId id="2147483911" r:id="rId13"/>
    <p:sldLayoutId id="2147483912" r:id="rId14"/>
    <p:sldLayoutId id="2147483913" r:id="rId15"/>
    <p:sldLayoutId id="2147483914" r:id="rId16"/>
    <p:sldLayoutId id="2147483915" r:id="rId17"/>
    <p:sldLayoutId id="2147483916" r:id="rId18"/>
  </p:sldLayoutIdLst>
  <p:txStyles>
    <p:titleStyle>
      <a:lvl1pPr algn="l" rtl="0" eaLnBrk="1" fontAlgn="base" hangingPunct="1">
        <a:spcBef>
          <a:spcPct val="0"/>
        </a:spcBef>
        <a:spcAft>
          <a:spcPct val="0"/>
        </a:spcAft>
        <a:defRPr sz="3599"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599" b="1">
          <a:solidFill>
            <a:schemeClr val="tx2"/>
          </a:solidFill>
          <a:latin typeface="Arial" charset="0"/>
        </a:defRPr>
      </a:lvl2pPr>
      <a:lvl3pPr algn="l" rtl="0" eaLnBrk="1" fontAlgn="base" hangingPunct="1">
        <a:spcBef>
          <a:spcPct val="0"/>
        </a:spcBef>
        <a:spcAft>
          <a:spcPct val="0"/>
        </a:spcAft>
        <a:defRPr sz="3599" b="1">
          <a:solidFill>
            <a:schemeClr val="tx2"/>
          </a:solidFill>
          <a:latin typeface="Arial" charset="0"/>
        </a:defRPr>
      </a:lvl3pPr>
      <a:lvl4pPr algn="l" rtl="0" eaLnBrk="1" fontAlgn="base" hangingPunct="1">
        <a:spcBef>
          <a:spcPct val="0"/>
        </a:spcBef>
        <a:spcAft>
          <a:spcPct val="0"/>
        </a:spcAft>
        <a:defRPr sz="3599" b="1">
          <a:solidFill>
            <a:schemeClr val="tx2"/>
          </a:solidFill>
          <a:latin typeface="Arial" charset="0"/>
        </a:defRPr>
      </a:lvl4pPr>
      <a:lvl5pPr algn="l" rtl="0" eaLnBrk="1" fontAlgn="base" hangingPunct="1">
        <a:spcBef>
          <a:spcPct val="0"/>
        </a:spcBef>
        <a:spcAft>
          <a:spcPct val="0"/>
        </a:spcAft>
        <a:defRPr sz="3599" b="1">
          <a:solidFill>
            <a:schemeClr val="tx2"/>
          </a:solidFill>
          <a:latin typeface="Arial" charset="0"/>
        </a:defRPr>
      </a:lvl5pPr>
      <a:lvl6pPr marL="457052" algn="l" rtl="0" eaLnBrk="1" fontAlgn="base" hangingPunct="1">
        <a:spcBef>
          <a:spcPct val="0"/>
        </a:spcBef>
        <a:spcAft>
          <a:spcPct val="0"/>
        </a:spcAft>
        <a:defRPr sz="3499" b="1">
          <a:solidFill>
            <a:schemeClr val="tx2"/>
          </a:solidFill>
          <a:latin typeface="Arial" charset="0"/>
        </a:defRPr>
      </a:lvl6pPr>
      <a:lvl7pPr marL="914103" algn="l" rtl="0" eaLnBrk="1" fontAlgn="base" hangingPunct="1">
        <a:spcBef>
          <a:spcPct val="0"/>
        </a:spcBef>
        <a:spcAft>
          <a:spcPct val="0"/>
        </a:spcAft>
        <a:defRPr sz="3499" b="1">
          <a:solidFill>
            <a:schemeClr val="tx2"/>
          </a:solidFill>
          <a:latin typeface="Arial" charset="0"/>
        </a:defRPr>
      </a:lvl7pPr>
      <a:lvl8pPr marL="1371155" algn="l" rtl="0" eaLnBrk="1" fontAlgn="base" hangingPunct="1">
        <a:spcBef>
          <a:spcPct val="0"/>
        </a:spcBef>
        <a:spcAft>
          <a:spcPct val="0"/>
        </a:spcAft>
        <a:defRPr sz="3499" b="1">
          <a:solidFill>
            <a:schemeClr val="tx2"/>
          </a:solidFill>
          <a:latin typeface="Arial" charset="0"/>
        </a:defRPr>
      </a:lvl8pPr>
      <a:lvl9pPr marL="1828205" algn="l" rtl="0" eaLnBrk="1" fontAlgn="base" hangingPunct="1">
        <a:spcBef>
          <a:spcPct val="0"/>
        </a:spcBef>
        <a:spcAft>
          <a:spcPct val="0"/>
        </a:spcAft>
        <a:defRPr sz="3499" b="1">
          <a:solidFill>
            <a:schemeClr val="tx2"/>
          </a:solidFill>
          <a:latin typeface="Arial" charset="0"/>
        </a:defRPr>
      </a:lvl9pPr>
    </p:titleStyle>
    <p:bodyStyle>
      <a:lvl1pPr marL="342788" indent="-342788" algn="l" rtl="0" eaLnBrk="1" fontAlgn="base" hangingPunct="1">
        <a:lnSpc>
          <a:spcPct val="90000"/>
        </a:lnSpc>
        <a:spcBef>
          <a:spcPts val="1000"/>
        </a:spcBef>
        <a:spcAft>
          <a:spcPts val="700"/>
        </a:spcAft>
        <a:buClr>
          <a:schemeClr val="bg1"/>
        </a:buClr>
        <a:buFont typeface="Wingdings" panose="05000000000000000000" pitchFamily="2" charset="2"/>
        <a:buChar char="§"/>
        <a:defRPr sz="2799">
          <a:solidFill>
            <a:schemeClr val="bg1"/>
          </a:solidFill>
          <a:latin typeface="Calibri" panose="020F0502020204030204" pitchFamily="34" charset="0"/>
          <a:ea typeface="+mn-ea"/>
          <a:cs typeface="+mn-cs"/>
        </a:defRPr>
      </a:lvl1pPr>
      <a:lvl2pPr marL="742709" indent="-285658" algn="l" rtl="0" eaLnBrk="1" fontAlgn="base" hangingPunct="1">
        <a:lnSpc>
          <a:spcPct val="90000"/>
        </a:lnSpc>
        <a:spcBef>
          <a:spcPts val="1000"/>
        </a:spcBef>
        <a:spcAft>
          <a:spcPts val="700"/>
        </a:spcAft>
        <a:buClr>
          <a:schemeClr val="bg1"/>
        </a:buClr>
        <a:buFont typeface="Arial" panose="020B0604020202020204" pitchFamily="34" charset="0"/>
        <a:buChar char="‒"/>
        <a:defRPr sz="2599">
          <a:solidFill>
            <a:schemeClr val="bg1"/>
          </a:solidFill>
          <a:latin typeface="Calibri" panose="020F0502020204030204" pitchFamily="34" charset="0"/>
        </a:defRPr>
      </a:lvl2pPr>
      <a:lvl3pPr marL="1142628" indent="-228525" algn="l" rtl="0" eaLnBrk="1" fontAlgn="base" hangingPunct="1">
        <a:lnSpc>
          <a:spcPct val="90000"/>
        </a:lnSpc>
        <a:spcBef>
          <a:spcPts val="1000"/>
        </a:spcBef>
        <a:spcAft>
          <a:spcPts val="700"/>
        </a:spcAft>
        <a:buClr>
          <a:schemeClr val="bg1"/>
        </a:buClr>
        <a:buFont typeface="Arial" panose="020B0604020202020204" pitchFamily="34" charset="0"/>
        <a:buChar char="‒"/>
        <a:defRPr sz="2399">
          <a:solidFill>
            <a:schemeClr val="bg1"/>
          </a:solidFill>
          <a:latin typeface="Calibri" panose="020F0502020204030204" pitchFamily="34" charset="0"/>
        </a:defRPr>
      </a:lvl3pPr>
      <a:lvl4pPr marL="1599680" indent="-228525" algn="l" rtl="0" eaLnBrk="1" fontAlgn="base" hangingPunct="1">
        <a:lnSpc>
          <a:spcPct val="90000"/>
        </a:lnSpc>
        <a:spcBef>
          <a:spcPts val="1000"/>
        </a:spcBef>
        <a:spcAft>
          <a:spcPts val="700"/>
        </a:spcAft>
        <a:buClr>
          <a:schemeClr val="bg1"/>
        </a:buClr>
        <a:buFont typeface="Arial" panose="020B0604020202020204" pitchFamily="34" charset="0"/>
        <a:buChar char="‒"/>
        <a:defRPr sz="2199">
          <a:solidFill>
            <a:schemeClr val="bg1"/>
          </a:solidFill>
          <a:latin typeface="Calibri" panose="020F0502020204030204" pitchFamily="34" charset="0"/>
        </a:defRPr>
      </a:lvl4pPr>
      <a:lvl5pPr marL="2056732" indent="-228525" algn="l" rtl="0" eaLnBrk="1" fontAlgn="base" hangingPunct="1">
        <a:lnSpc>
          <a:spcPct val="90000"/>
        </a:lnSpc>
        <a:spcBef>
          <a:spcPts val="1000"/>
        </a:spcBef>
        <a:spcAft>
          <a:spcPts val="700"/>
        </a:spcAft>
        <a:buClr>
          <a:schemeClr val="bg1"/>
        </a:buClr>
        <a:buFont typeface="Arial" panose="020B0604020202020204" pitchFamily="34" charset="0"/>
        <a:buChar char="‒"/>
        <a:defRPr sz="1999">
          <a:solidFill>
            <a:schemeClr val="bg1"/>
          </a:solidFill>
          <a:latin typeface="Calibri" panose="020F0502020204030204" pitchFamily="34" charset="0"/>
        </a:defRPr>
      </a:lvl5pPr>
      <a:lvl6pPr marL="2513783" indent="-228525"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0834" indent="-228525"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7885" indent="-228525"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4937" indent="-228525"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p:bodyStyle>
    <p:otherStyle>
      <a:defPPr>
        <a:defRPr lang="en-US"/>
      </a:defPPr>
      <a:lvl1pPr marL="0" algn="l" defTabSz="914103" rtl="0" eaLnBrk="1" latinLnBrk="0" hangingPunct="1">
        <a:defRPr sz="1799" kern="1200">
          <a:solidFill>
            <a:schemeClr val="tx1"/>
          </a:solidFill>
          <a:latin typeface="+mn-lt"/>
          <a:ea typeface="+mn-ea"/>
          <a:cs typeface="+mn-cs"/>
        </a:defRPr>
      </a:lvl1pPr>
      <a:lvl2pPr marL="457052" algn="l" defTabSz="914103" rtl="0" eaLnBrk="1" latinLnBrk="0" hangingPunct="1">
        <a:defRPr sz="1799" kern="1200">
          <a:solidFill>
            <a:schemeClr val="tx1"/>
          </a:solidFill>
          <a:latin typeface="+mn-lt"/>
          <a:ea typeface="+mn-ea"/>
          <a:cs typeface="+mn-cs"/>
        </a:defRPr>
      </a:lvl2pPr>
      <a:lvl3pPr marL="914103" algn="l" defTabSz="914103" rtl="0" eaLnBrk="1" latinLnBrk="0" hangingPunct="1">
        <a:defRPr sz="1799" kern="1200">
          <a:solidFill>
            <a:schemeClr val="tx1"/>
          </a:solidFill>
          <a:latin typeface="+mn-lt"/>
          <a:ea typeface="+mn-ea"/>
          <a:cs typeface="+mn-cs"/>
        </a:defRPr>
      </a:lvl3pPr>
      <a:lvl4pPr marL="1371155" algn="l" defTabSz="914103" rtl="0" eaLnBrk="1" latinLnBrk="0" hangingPunct="1">
        <a:defRPr sz="1799" kern="1200">
          <a:solidFill>
            <a:schemeClr val="tx1"/>
          </a:solidFill>
          <a:latin typeface="+mn-lt"/>
          <a:ea typeface="+mn-ea"/>
          <a:cs typeface="+mn-cs"/>
        </a:defRPr>
      </a:lvl4pPr>
      <a:lvl5pPr marL="1828205" algn="l" defTabSz="914103" rtl="0" eaLnBrk="1" latinLnBrk="0" hangingPunct="1">
        <a:defRPr sz="1799" kern="1200">
          <a:solidFill>
            <a:schemeClr val="tx1"/>
          </a:solidFill>
          <a:latin typeface="+mn-lt"/>
          <a:ea typeface="+mn-ea"/>
          <a:cs typeface="+mn-cs"/>
        </a:defRPr>
      </a:lvl5pPr>
      <a:lvl6pPr marL="2285257" algn="l" defTabSz="914103" rtl="0" eaLnBrk="1" latinLnBrk="0" hangingPunct="1">
        <a:defRPr sz="1799" kern="1200">
          <a:solidFill>
            <a:schemeClr val="tx1"/>
          </a:solidFill>
          <a:latin typeface="+mn-lt"/>
          <a:ea typeface="+mn-ea"/>
          <a:cs typeface="+mn-cs"/>
        </a:defRPr>
      </a:lvl6pPr>
      <a:lvl7pPr marL="2742308" algn="l" defTabSz="914103" rtl="0" eaLnBrk="1" latinLnBrk="0" hangingPunct="1">
        <a:defRPr sz="1799" kern="1200">
          <a:solidFill>
            <a:schemeClr val="tx1"/>
          </a:solidFill>
          <a:latin typeface="+mn-lt"/>
          <a:ea typeface="+mn-ea"/>
          <a:cs typeface="+mn-cs"/>
        </a:defRPr>
      </a:lvl7pPr>
      <a:lvl8pPr marL="3199360" algn="l" defTabSz="914103" rtl="0" eaLnBrk="1" latinLnBrk="0" hangingPunct="1">
        <a:defRPr sz="1799" kern="1200">
          <a:solidFill>
            <a:schemeClr val="tx1"/>
          </a:solidFill>
          <a:latin typeface="+mn-lt"/>
          <a:ea typeface="+mn-ea"/>
          <a:cs typeface="+mn-cs"/>
        </a:defRPr>
      </a:lvl8pPr>
      <a:lvl9pPr marL="3656412" algn="l" defTabSz="914103" rtl="0" eaLnBrk="1" latinLnBrk="0" hangingPunct="1">
        <a:defRPr sz="1799"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1026" name="Title Placeholder 6">
            <a:extLst>
              <a:ext uri="{FF2B5EF4-FFF2-40B4-BE49-F238E27FC236}">
                <a16:creationId xmlns:a16="http://schemas.microsoft.com/office/drawing/2014/main" id="{1FBA405B-91D7-455B-838E-7390C471CAC4}"/>
              </a:ext>
            </a:extLst>
          </p:cNvPr>
          <p:cNvSpPr>
            <a:spLocks noGrp="1"/>
          </p:cNvSpPr>
          <p:nvPr>
            <p:ph type="title"/>
          </p:nvPr>
        </p:nvSpPr>
        <p:spPr bwMode="auto">
          <a:xfrm>
            <a:off x="609759" y="238125"/>
            <a:ext cx="10872444" cy="1106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dirty="0"/>
              <a:t>Click to edit Master title style</a:t>
            </a:r>
          </a:p>
        </p:txBody>
      </p:sp>
      <p:sp>
        <p:nvSpPr>
          <p:cNvPr id="1027" name="Text Placeholder 7">
            <a:extLst>
              <a:ext uri="{FF2B5EF4-FFF2-40B4-BE49-F238E27FC236}">
                <a16:creationId xmlns:a16="http://schemas.microsoft.com/office/drawing/2014/main" id="{5E3FA78F-9815-470C-AAC7-65118010A9A9}"/>
              </a:ext>
            </a:extLst>
          </p:cNvPr>
          <p:cNvSpPr>
            <a:spLocks noGrp="1"/>
          </p:cNvSpPr>
          <p:nvPr>
            <p:ph type="body" idx="1"/>
          </p:nvPr>
        </p:nvSpPr>
        <p:spPr bwMode="auto">
          <a:xfrm>
            <a:off x="600231" y="1517650"/>
            <a:ext cx="10881972" cy="465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US" altLang="en-US" dirty="0"/>
          </a:p>
        </p:txBody>
      </p:sp>
      <p:sp>
        <p:nvSpPr>
          <p:cNvPr id="4" name="Rectangle 3">
            <a:extLst>
              <a:ext uri="{FF2B5EF4-FFF2-40B4-BE49-F238E27FC236}">
                <a16:creationId xmlns:a16="http://schemas.microsoft.com/office/drawing/2014/main" id="{2928AFCB-3188-4961-AAEE-DB4C7846ECE6}"/>
              </a:ext>
            </a:extLst>
          </p:cNvPr>
          <p:cNvSpPr/>
          <p:nvPr/>
        </p:nvSpPr>
        <p:spPr>
          <a:xfrm>
            <a:off x="2" y="3"/>
            <a:ext cx="12192000" cy="144463"/>
          </a:xfrm>
          <a:prstGeom prst="rect">
            <a:avLst/>
          </a:prstGeom>
          <a:gradFill>
            <a:gsLst>
              <a:gs pos="0">
                <a:schemeClr val="tx1"/>
              </a:gs>
              <a:gs pos="50000">
                <a:schemeClr val="tx1">
                  <a:lumMod val="50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126" rtl="0" eaLnBrk="1" fontAlgn="auto" latinLnBrk="0" hangingPunct="1">
              <a:lnSpc>
                <a:spcPct val="100000"/>
              </a:lnSpc>
              <a:spcBef>
                <a:spcPts val="0"/>
              </a:spcBef>
              <a:spcAft>
                <a:spcPts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a:ea typeface="+mn-ea"/>
              <a:cs typeface="+mn-cs"/>
            </a:endParaRPr>
          </a:p>
        </p:txBody>
      </p:sp>
      <p:cxnSp>
        <p:nvCxnSpPr>
          <p:cNvPr id="5" name="Straight Connector 4">
            <a:extLst>
              <a:ext uri="{FF2B5EF4-FFF2-40B4-BE49-F238E27FC236}">
                <a16:creationId xmlns:a16="http://schemas.microsoft.com/office/drawing/2014/main" id="{5D43CC73-466D-4F58-8CB4-E7D562EE94BD}"/>
              </a:ext>
            </a:extLst>
          </p:cNvPr>
          <p:cNvCxnSpPr/>
          <p:nvPr/>
        </p:nvCxnSpPr>
        <p:spPr>
          <a:xfrm>
            <a:off x="2" y="6745288"/>
            <a:ext cx="12192000"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507A185B-7FCD-47CF-95BF-44DC96F2E8FE}"/>
              </a:ext>
            </a:extLst>
          </p:cNvPr>
          <p:cNvSpPr/>
          <p:nvPr userDrawn="1"/>
        </p:nvSpPr>
        <p:spPr>
          <a:xfrm>
            <a:off x="2" y="3"/>
            <a:ext cx="12192000" cy="144463"/>
          </a:xfrm>
          <a:prstGeom prst="rect">
            <a:avLst/>
          </a:prstGeom>
          <a:gradFill>
            <a:gsLst>
              <a:gs pos="0">
                <a:schemeClr val="tx1"/>
              </a:gs>
              <a:gs pos="50000">
                <a:schemeClr val="tx1">
                  <a:lumMod val="75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126" rtl="0" eaLnBrk="1" fontAlgn="auto" latinLnBrk="0" hangingPunct="1">
              <a:lnSpc>
                <a:spcPct val="100000"/>
              </a:lnSpc>
              <a:spcBef>
                <a:spcPts val="0"/>
              </a:spcBef>
              <a:spcAft>
                <a:spcPts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a:ea typeface="+mn-ea"/>
              <a:cs typeface="+mn-cs"/>
            </a:endParaRPr>
          </a:p>
        </p:txBody>
      </p:sp>
    </p:spTree>
    <p:extLst>
      <p:ext uri="{BB962C8B-B14F-4D97-AF65-F5344CB8AC3E}">
        <p14:creationId xmlns:p14="http://schemas.microsoft.com/office/powerpoint/2010/main" val="1942136035"/>
      </p:ext>
    </p:extLst>
  </p:cSld>
  <p:clrMap bg1="dk2" tx1="lt1" bg2="dk1" tx2="lt2" accent1="accent1" accent2="accent2" accent3="accent3" accent4="accent4" accent5="accent5" accent6="accent6" hlink="hlink" folHlink="folHlink"/>
  <p:sldLayoutIdLst>
    <p:sldLayoutId id="2147483918" r:id="rId1"/>
    <p:sldLayoutId id="2147483919" r:id="rId2"/>
    <p:sldLayoutId id="2147483920" r:id="rId3"/>
    <p:sldLayoutId id="2147483921" r:id="rId4"/>
    <p:sldLayoutId id="2147483922" r:id="rId5"/>
    <p:sldLayoutId id="2147483923" r:id="rId6"/>
    <p:sldLayoutId id="2147483924" r:id="rId7"/>
    <p:sldLayoutId id="2147483925" r:id="rId8"/>
  </p:sldLayoutIdLst>
  <p:txStyles>
    <p:titleStyle>
      <a:lvl1pPr algn="l" rtl="0" eaLnBrk="1" fontAlgn="base" hangingPunct="1">
        <a:spcBef>
          <a:spcPct val="0"/>
        </a:spcBef>
        <a:spcAft>
          <a:spcPct val="0"/>
        </a:spcAft>
        <a:defRPr sz="3599"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599" b="1">
          <a:solidFill>
            <a:schemeClr val="tx2"/>
          </a:solidFill>
          <a:latin typeface="Arial" charset="0"/>
        </a:defRPr>
      </a:lvl2pPr>
      <a:lvl3pPr algn="l" rtl="0" eaLnBrk="1" fontAlgn="base" hangingPunct="1">
        <a:spcBef>
          <a:spcPct val="0"/>
        </a:spcBef>
        <a:spcAft>
          <a:spcPct val="0"/>
        </a:spcAft>
        <a:defRPr sz="3599" b="1">
          <a:solidFill>
            <a:schemeClr val="tx2"/>
          </a:solidFill>
          <a:latin typeface="Arial" charset="0"/>
        </a:defRPr>
      </a:lvl3pPr>
      <a:lvl4pPr algn="l" rtl="0" eaLnBrk="1" fontAlgn="base" hangingPunct="1">
        <a:spcBef>
          <a:spcPct val="0"/>
        </a:spcBef>
        <a:spcAft>
          <a:spcPct val="0"/>
        </a:spcAft>
        <a:defRPr sz="3599" b="1">
          <a:solidFill>
            <a:schemeClr val="tx2"/>
          </a:solidFill>
          <a:latin typeface="Arial" charset="0"/>
        </a:defRPr>
      </a:lvl4pPr>
      <a:lvl5pPr algn="l" rtl="0" eaLnBrk="1" fontAlgn="base" hangingPunct="1">
        <a:spcBef>
          <a:spcPct val="0"/>
        </a:spcBef>
        <a:spcAft>
          <a:spcPct val="0"/>
        </a:spcAft>
        <a:defRPr sz="3599" b="1">
          <a:solidFill>
            <a:schemeClr val="tx2"/>
          </a:solidFill>
          <a:latin typeface="Arial" charset="0"/>
        </a:defRPr>
      </a:lvl5pPr>
      <a:lvl6pPr marL="457063" algn="l" rtl="0" eaLnBrk="1" fontAlgn="base" hangingPunct="1">
        <a:spcBef>
          <a:spcPct val="0"/>
        </a:spcBef>
        <a:spcAft>
          <a:spcPct val="0"/>
        </a:spcAft>
        <a:defRPr sz="3499" b="1">
          <a:solidFill>
            <a:schemeClr val="tx2"/>
          </a:solidFill>
          <a:latin typeface="Arial" charset="0"/>
        </a:defRPr>
      </a:lvl6pPr>
      <a:lvl7pPr marL="914126" algn="l" rtl="0" eaLnBrk="1" fontAlgn="base" hangingPunct="1">
        <a:spcBef>
          <a:spcPct val="0"/>
        </a:spcBef>
        <a:spcAft>
          <a:spcPct val="0"/>
        </a:spcAft>
        <a:defRPr sz="3499" b="1">
          <a:solidFill>
            <a:schemeClr val="tx2"/>
          </a:solidFill>
          <a:latin typeface="Arial" charset="0"/>
        </a:defRPr>
      </a:lvl7pPr>
      <a:lvl8pPr marL="1371189" algn="l" rtl="0" eaLnBrk="1" fontAlgn="base" hangingPunct="1">
        <a:spcBef>
          <a:spcPct val="0"/>
        </a:spcBef>
        <a:spcAft>
          <a:spcPct val="0"/>
        </a:spcAft>
        <a:defRPr sz="3499" b="1">
          <a:solidFill>
            <a:schemeClr val="tx2"/>
          </a:solidFill>
          <a:latin typeface="Arial" charset="0"/>
        </a:defRPr>
      </a:lvl8pPr>
      <a:lvl9pPr marL="1828251" algn="l" rtl="0" eaLnBrk="1" fontAlgn="base" hangingPunct="1">
        <a:spcBef>
          <a:spcPct val="0"/>
        </a:spcBef>
        <a:spcAft>
          <a:spcPct val="0"/>
        </a:spcAft>
        <a:defRPr sz="3499" b="1">
          <a:solidFill>
            <a:schemeClr val="tx2"/>
          </a:solidFill>
          <a:latin typeface="Arial" charset="0"/>
        </a:defRPr>
      </a:lvl9pPr>
    </p:titleStyle>
    <p:bodyStyle>
      <a:lvl1pPr marL="342797" indent="-342797" algn="l" rtl="0" eaLnBrk="1" fontAlgn="base" hangingPunct="1">
        <a:lnSpc>
          <a:spcPct val="90000"/>
        </a:lnSpc>
        <a:spcBef>
          <a:spcPts val="1000"/>
        </a:spcBef>
        <a:spcAft>
          <a:spcPts val="700"/>
        </a:spcAft>
        <a:buClr>
          <a:schemeClr val="bg1"/>
        </a:buClr>
        <a:buFont typeface="Wingdings" panose="05000000000000000000" pitchFamily="2" charset="2"/>
        <a:buChar char="§"/>
        <a:defRPr sz="2799">
          <a:solidFill>
            <a:schemeClr val="bg1"/>
          </a:solidFill>
          <a:latin typeface="Calibri" panose="020F0502020204030204" pitchFamily="34" charset="0"/>
          <a:ea typeface="+mn-ea"/>
          <a:cs typeface="+mn-cs"/>
        </a:defRPr>
      </a:lvl1pPr>
      <a:lvl2pPr marL="742727" indent="-285664" algn="l" rtl="0" eaLnBrk="1" fontAlgn="base" hangingPunct="1">
        <a:lnSpc>
          <a:spcPct val="90000"/>
        </a:lnSpc>
        <a:spcBef>
          <a:spcPts val="1000"/>
        </a:spcBef>
        <a:spcAft>
          <a:spcPts val="700"/>
        </a:spcAft>
        <a:buClr>
          <a:schemeClr val="bg1"/>
        </a:buClr>
        <a:buFont typeface="Arial" panose="020B0604020202020204" pitchFamily="34" charset="0"/>
        <a:buChar char="‒"/>
        <a:defRPr sz="2599">
          <a:solidFill>
            <a:schemeClr val="bg1"/>
          </a:solidFill>
          <a:latin typeface="Calibri" panose="020F0502020204030204" pitchFamily="34" charset="0"/>
        </a:defRPr>
      </a:lvl2pPr>
      <a:lvl3pPr marL="1142657" indent="-228531" algn="l" rtl="0" eaLnBrk="1" fontAlgn="base" hangingPunct="1">
        <a:lnSpc>
          <a:spcPct val="90000"/>
        </a:lnSpc>
        <a:spcBef>
          <a:spcPts val="1000"/>
        </a:spcBef>
        <a:spcAft>
          <a:spcPts val="700"/>
        </a:spcAft>
        <a:buClr>
          <a:schemeClr val="bg1"/>
        </a:buClr>
        <a:buFont typeface="Arial" panose="020B0604020202020204" pitchFamily="34" charset="0"/>
        <a:buChar char="‒"/>
        <a:defRPr sz="2399">
          <a:solidFill>
            <a:schemeClr val="bg1"/>
          </a:solidFill>
          <a:latin typeface="Calibri" panose="020F0502020204030204" pitchFamily="34" charset="0"/>
        </a:defRPr>
      </a:lvl3pPr>
      <a:lvl4pPr marL="1599720" indent="-228531" algn="l" rtl="0" eaLnBrk="1" fontAlgn="base" hangingPunct="1">
        <a:lnSpc>
          <a:spcPct val="90000"/>
        </a:lnSpc>
        <a:spcBef>
          <a:spcPts val="1000"/>
        </a:spcBef>
        <a:spcAft>
          <a:spcPts val="700"/>
        </a:spcAft>
        <a:buClr>
          <a:schemeClr val="bg1"/>
        </a:buClr>
        <a:buFont typeface="Arial" panose="020B0604020202020204" pitchFamily="34" charset="0"/>
        <a:buChar char="‒"/>
        <a:defRPr sz="2199">
          <a:solidFill>
            <a:schemeClr val="bg1"/>
          </a:solidFill>
          <a:latin typeface="Calibri" panose="020F0502020204030204" pitchFamily="34" charset="0"/>
        </a:defRPr>
      </a:lvl4pPr>
      <a:lvl5pPr marL="2056783" indent="-228531" algn="l" rtl="0" eaLnBrk="1" fontAlgn="base" hangingPunct="1">
        <a:lnSpc>
          <a:spcPct val="90000"/>
        </a:lnSpc>
        <a:spcBef>
          <a:spcPts val="1000"/>
        </a:spcBef>
        <a:spcAft>
          <a:spcPts val="700"/>
        </a:spcAft>
        <a:buClr>
          <a:schemeClr val="bg1"/>
        </a:buClr>
        <a:buFont typeface="Arial" panose="020B0604020202020204" pitchFamily="34" charset="0"/>
        <a:buChar char="‒"/>
        <a:defRPr sz="1999">
          <a:solidFill>
            <a:schemeClr val="bg1"/>
          </a:solidFill>
          <a:latin typeface="Calibri" panose="020F0502020204030204" pitchFamily="34" charset="0"/>
        </a:defRPr>
      </a:lvl5pPr>
      <a:lvl6pPr marL="2513846" indent="-228531"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0908" indent="-228531"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7971" indent="-228531"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5034" indent="-228531"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p:bodyStyle>
    <p:otherStyle>
      <a:defPPr>
        <a:defRPr lang="en-US"/>
      </a:defPPr>
      <a:lvl1pPr marL="0" algn="l" defTabSz="914126" rtl="0" eaLnBrk="1" latinLnBrk="0" hangingPunct="1">
        <a:defRPr sz="1799" kern="1200">
          <a:solidFill>
            <a:schemeClr val="tx1"/>
          </a:solidFill>
          <a:latin typeface="+mn-lt"/>
          <a:ea typeface="+mn-ea"/>
          <a:cs typeface="+mn-cs"/>
        </a:defRPr>
      </a:lvl1pPr>
      <a:lvl2pPr marL="457063" algn="l" defTabSz="914126" rtl="0" eaLnBrk="1" latinLnBrk="0" hangingPunct="1">
        <a:defRPr sz="1799" kern="1200">
          <a:solidFill>
            <a:schemeClr val="tx1"/>
          </a:solidFill>
          <a:latin typeface="+mn-lt"/>
          <a:ea typeface="+mn-ea"/>
          <a:cs typeface="+mn-cs"/>
        </a:defRPr>
      </a:lvl2pPr>
      <a:lvl3pPr marL="914126" algn="l" defTabSz="914126" rtl="0" eaLnBrk="1" latinLnBrk="0" hangingPunct="1">
        <a:defRPr sz="1799" kern="1200">
          <a:solidFill>
            <a:schemeClr val="tx1"/>
          </a:solidFill>
          <a:latin typeface="+mn-lt"/>
          <a:ea typeface="+mn-ea"/>
          <a:cs typeface="+mn-cs"/>
        </a:defRPr>
      </a:lvl3pPr>
      <a:lvl4pPr marL="1371189" algn="l" defTabSz="914126" rtl="0" eaLnBrk="1" latinLnBrk="0" hangingPunct="1">
        <a:defRPr sz="1799" kern="1200">
          <a:solidFill>
            <a:schemeClr val="tx1"/>
          </a:solidFill>
          <a:latin typeface="+mn-lt"/>
          <a:ea typeface="+mn-ea"/>
          <a:cs typeface="+mn-cs"/>
        </a:defRPr>
      </a:lvl4pPr>
      <a:lvl5pPr marL="1828251" algn="l" defTabSz="914126" rtl="0" eaLnBrk="1" latinLnBrk="0" hangingPunct="1">
        <a:defRPr sz="1799" kern="1200">
          <a:solidFill>
            <a:schemeClr val="tx1"/>
          </a:solidFill>
          <a:latin typeface="+mn-lt"/>
          <a:ea typeface="+mn-ea"/>
          <a:cs typeface="+mn-cs"/>
        </a:defRPr>
      </a:lvl5pPr>
      <a:lvl6pPr marL="2285314" algn="l" defTabSz="914126" rtl="0" eaLnBrk="1" latinLnBrk="0" hangingPunct="1">
        <a:defRPr sz="1799" kern="1200">
          <a:solidFill>
            <a:schemeClr val="tx1"/>
          </a:solidFill>
          <a:latin typeface="+mn-lt"/>
          <a:ea typeface="+mn-ea"/>
          <a:cs typeface="+mn-cs"/>
        </a:defRPr>
      </a:lvl6pPr>
      <a:lvl7pPr marL="2742377" algn="l" defTabSz="914126" rtl="0" eaLnBrk="1" latinLnBrk="0" hangingPunct="1">
        <a:defRPr sz="1799" kern="1200">
          <a:solidFill>
            <a:schemeClr val="tx1"/>
          </a:solidFill>
          <a:latin typeface="+mn-lt"/>
          <a:ea typeface="+mn-ea"/>
          <a:cs typeface="+mn-cs"/>
        </a:defRPr>
      </a:lvl7pPr>
      <a:lvl8pPr marL="3199440" algn="l" defTabSz="914126" rtl="0" eaLnBrk="1" latinLnBrk="0" hangingPunct="1">
        <a:defRPr sz="1799" kern="1200">
          <a:solidFill>
            <a:schemeClr val="tx1"/>
          </a:solidFill>
          <a:latin typeface="+mn-lt"/>
          <a:ea typeface="+mn-ea"/>
          <a:cs typeface="+mn-cs"/>
        </a:defRPr>
      </a:lvl8pPr>
      <a:lvl9pPr marL="3656503" algn="l" defTabSz="914126" rtl="0" eaLnBrk="1" latinLnBrk="0" hangingPunct="1">
        <a:defRPr sz="1799"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1026" name="Title Placeholder 6">
            <a:extLst>
              <a:ext uri="{FF2B5EF4-FFF2-40B4-BE49-F238E27FC236}">
                <a16:creationId xmlns:a16="http://schemas.microsoft.com/office/drawing/2014/main" id="{1FBA405B-91D7-455B-838E-7390C471CAC4}"/>
              </a:ext>
            </a:extLst>
          </p:cNvPr>
          <p:cNvSpPr>
            <a:spLocks noGrp="1"/>
          </p:cNvSpPr>
          <p:nvPr>
            <p:ph type="title"/>
          </p:nvPr>
        </p:nvSpPr>
        <p:spPr bwMode="auto">
          <a:xfrm>
            <a:off x="609759" y="238125"/>
            <a:ext cx="10872444" cy="1106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7">
            <a:extLst>
              <a:ext uri="{FF2B5EF4-FFF2-40B4-BE49-F238E27FC236}">
                <a16:creationId xmlns:a16="http://schemas.microsoft.com/office/drawing/2014/main" id="{5E3FA78F-9815-470C-AAC7-65118010A9A9}"/>
              </a:ext>
            </a:extLst>
          </p:cNvPr>
          <p:cNvSpPr>
            <a:spLocks noGrp="1"/>
          </p:cNvSpPr>
          <p:nvPr>
            <p:ph type="body" idx="1"/>
          </p:nvPr>
        </p:nvSpPr>
        <p:spPr bwMode="auto">
          <a:xfrm>
            <a:off x="600231" y="1517650"/>
            <a:ext cx="10881972" cy="465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US" altLang="en-US" dirty="0"/>
          </a:p>
        </p:txBody>
      </p:sp>
      <p:sp>
        <p:nvSpPr>
          <p:cNvPr id="4" name="Rectangle 3">
            <a:extLst>
              <a:ext uri="{FF2B5EF4-FFF2-40B4-BE49-F238E27FC236}">
                <a16:creationId xmlns:a16="http://schemas.microsoft.com/office/drawing/2014/main" id="{2928AFCB-3188-4961-AAEE-DB4C7846ECE6}"/>
              </a:ext>
            </a:extLst>
          </p:cNvPr>
          <p:cNvSpPr/>
          <p:nvPr/>
        </p:nvSpPr>
        <p:spPr>
          <a:xfrm>
            <a:off x="3" y="5"/>
            <a:ext cx="12192000" cy="144463"/>
          </a:xfrm>
          <a:prstGeom prst="rect">
            <a:avLst/>
          </a:prstGeom>
          <a:gradFill>
            <a:gsLst>
              <a:gs pos="0">
                <a:schemeClr val="tx1"/>
              </a:gs>
              <a:gs pos="50000">
                <a:schemeClr val="tx1">
                  <a:lumMod val="50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798" dirty="0"/>
          </a:p>
        </p:txBody>
      </p:sp>
      <p:cxnSp>
        <p:nvCxnSpPr>
          <p:cNvPr id="5" name="Straight Connector 4">
            <a:extLst>
              <a:ext uri="{FF2B5EF4-FFF2-40B4-BE49-F238E27FC236}">
                <a16:creationId xmlns:a16="http://schemas.microsoft.com/office/drawing/2014/main" id="{5D43CC73-466D-4F58-8CB4-E7D562EE94BD}"/>
              </a:ext>
            </a:extLst>
          </p:cNvPr>
          <p:cNvCxnSpPr/>
          <p:nvPr/>
        </p:nvCxnSpPr>
        <p:spPr>
          <a:xfrm>
            <a:off x="3" y="6745288"/>
            <a:ext cx="12192000"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507A185B-7FCD-47CF-95BF-44DC96F2E8FE}"/>
              </a:ext>
            </a:extLst>
          </p:cNvPr>
          <p:cNvSpPr/>
          <p:nvPr userDrawn="1"/>
        </p:nvSpPr>
        <p:spPr>
          <a:xfrm>
            <a:off x="3" y="5"/>
            <a:ext cx="12192000" cy="144463"/>
          </a:xfrm>
          <a:prstGeom prst="rect">
            <a:avLst/>
          </a:prstGeom>
          <a:gradFill>
            <a:gsLst>
              <a:gs pos="0">
                <a:schemeClr val="tx1"/>
              </a:gs>
              <a:gs pos="50000">
                <a:schemeClr val="tx1">
                  <a:lumMod val="75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798" dirty="0"/>
          </a:p>
        </p:txBody>
      </p:sp>
    </p:spTree>
    <p:extLst>
      <p:ext uri="{BB962C8B-B14F-4D97-AF65-F5344CB8AC3E}">
        <p14:creationId xmlns:p14="http://schemas.microsoft.com/office/powerpoint/2010/main" val="1393883740"/>
      </p:ext>
    </p:extLst>
  </p:cSld>
  <p:clrMap bg1="dk2" tx1="lt1" bg2="dk1" tx2="lt2" accent1="accent1" accent2="accent2" accent3="accent3" accent4="accent4" accent5="accent5" accent6="accent6" hlink="hlink" folHlink="folHlink"/>
  <p:sldLayoutIdLst>
    <p:sldLayoutId id="2147483927" r:id="rId1"/>
    <p:sldLayoutId id="2147483928" r:id="rId2"/>
    <p:sldLayoutId id="2147483929" r:id="rId3"/>
    <p:sldLayoutId id="2147483930" r:id="rId4"/>
    <p:sldLayoutId id="2147483931" r:id="rId5"/>
    <p:sldLayoutId id="2147483932" r:id="rId6"/>
    <p:sldLayoutId id="2147483933" r:id="rId7"/>
    <p:sldLayoutId id="2147483934" r:id="rId8"/>
  </p:sldLayoutIdLst>
  <p:txStyles>
    <p:titleStyle>
      <a:lvl1pPr algn="l" rtl="0" eaLnBrk="1" fontAlgn="base" hangingPunct="1">
        <a:spcBef>
          <a:spcPct val="0"/>
        </a:spcBef>
        <a:spcAft>
          <a:spcPct val="0"/>
        </a:spcAft>
        <a:defRPr sz="3598"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598" b="1">
          <a:solidFill>
            <a:schemeClr val="tx2"/>
          </a:solidFill>
          <a:latin typeface="Arial" charset="0"/>
        </a:defRPr>
      </a:lvl2pPr>
      <a:lvl3pPr algn="l" rtl="0" eaLnBrk="1" fontAlgn="base" hangingPunct="1">
        <a:spcBef>
          <a:spcPct val="0"/>
        </a:spcBef>
        <a:spcAft>
          <a:spcPct val="0"/>
        </a:spcAft>
        <a:defRPr sz="3598" b="1">
          <a:solidFill>
            <a:schemeClr val="tx2"/>
          </a:solidFill>
          <a:latin typeface="Arial" charset="0"/>
        </a:defRPr>
      </a:lvl3pPr>
      <a:lvl4pPr algn="l" rtl="0" eaLnBrk="1" fontAlgn="base" hangingPunct="1">
        <a:spcBef>
          <a:spcPct val="0"/>
        </a:spcBef>
        <a:spcAft>
          <a:spcPct val="0"/>
        </a:spcAft>
        <a:defRPr sz="3598" b="1">
          <a:solidFill>
            <a:schemeClr val="tx2"/>
          </a:solidFill>
          <a:latin typeface="Arial" charset="0"/>
        </a:defRPr>
      </a:lvl4pPr>
      <a:lvl5pPr algn="l" rtl="0" eaLnBrk="1" fontAlgn="base" hangingPunct="1">
        <a:spcBef>
          <a:spcPct val="0"/>
        </a:spcBef>
        <a:spcAft>
          <a:spcPct val="0"/>
        </a:spcAft>
        <a:defRPr sz="3598" b="1">
          <a:solidFill>
            <a:schemeClr val="tx2"/>
          </a:solidFill>
          <a:latin typeface="Arial" charset="0"/>
        </a:defRPr>
      </a:lvl5pPr>
      <a:lvl6pPr marL="456926" algn="l" rtl="0" eaLnBrk="1" fontAlgn="base" hangingPunct="1">
        <a:spcBef>
          <a:spcPct val="0"/>
        </a:spcBef>
        <a:spcAft>
          <a:spcPct val="0"/>
        </a:spcAft>
        <a:defRPr sz="3498" b="1">
          <a:solidFill>
            <a:schemeClr val="tx2"/>
          </a:solidFill>
          <a:latin typeface="Arial" charset="0"/>
        </a:defRPr>
      </a:lvl6pPr>
      <a:lvl7pPr marL="913852" algn="l" rtl="0" eaLnBrk="1" fontAlgn="base" hangingPunct="1">
        <a:spcBef>
          <a:spcPct val="0"/>
        </a:spcBef>
        <a:spcAft>
          <a:spcPct val="0"/>
        </a:spcAft>
        <a:defRPr sz="3498" b="1">
          <a:solidFill>
            <a:schemeClr val="tx2"/>
          </a:solidFill>
          <a:latin typeface="Arial" charset="0"/>
        </a:defRPr>
      </a:lvl7pPr>
      <a:lvl8pPr marL="1370778" algn="l" rtl="0" eaLnBrk="1" fontAlgn="base" hangingPunct="1">
        <a:spcBef>
          <a:spcPct val="0"/>
        </a:spcBef>
        <a:spcAft>
          <a:spcPct val="0"/>
        </a:spcAft>
        <a:defRPr sz="3498" b="1">
          <a:solidFill>
            <a:schemeClr val="tx2"/>
          </a:solidFill>
          <a:latin typeface="Arial" charset="0"/>
        </a:defRPr>
      </a:lvl8pPr>
      <a:lvl9pPr marL="1827703" algn="l" rtl="0" eaLnBrk="1" fontAlgn="base" hangingPunct="1">
        <a:spcBef>
          <a:spcPct val="0"/>
        </a:spcBef>
        <a:spcAft>
          <a:spcPct val="0"/>
        </a:spcAft>
        <a:defRPr sz="3498" b="1">
          <a:solidFill>
            <a:schemeClr val="tx2"/>
          </a:solidFill>
          <a:latin typeface="Arial" charset="0"/>
        </a:defRPr>
      </a:lvl9pPr>
    </p:titleStyle>
    <p:bodyStyle>
      <a:lvl1pPr marL="342694" indent="-342694" algn="l" rtl="0" eaLnBrk="1" fontAlgn="base" hangingPunct="1">
        <a:lnSpc>
          <a:spcPct val="90000"/>
        </a:lnSpc>
        <a:spcBef>
          <a:spcPts val="1000"/>
        </a:spcBef>
        <a:spcAft>
          <a:spcPts val="700"/>
        </a:spcAft>
        <a:buClr>
          <a:schemeClr val="bg1"/>
        </a:buClr>
        <a:buFont typeface="Wingdings" panose="05000000000000000000" pitchFamily="2" charset="2"/>
        <a:buChar char="§"/>
        <a:defRPr sz="2798">
          <a:solidFill>
            <a:schemeClr val="bg1"/>
          </a:solidFill>
          <a:latin typeface="Calibri" panose="020F0502020204030204" pitchFamily="34" charset="0"/>
          <a:ea typeface="+mn-ea"/>
          <a:cs typeface="+mn-cs"/>
        </a:defRPr>
      </a:lvl1pPr>
      <a:lvl2pPr marL="742504" indent="-285578" algn="l" rtl="0" eaLnBrk="1" fontAlgn="base" hangingPunct="1">
        <a:lnSpc>
          <a:spcPct val="90000"/>
        </a:lnSpc>
        <a:spcBef>
          <a:spcPts val="1000"/>
        </a:spcBef>
        <a:spcAft>
          <a:spcPts val="700"/>
        </a:spcAft>
        <a:buClr>
          <a:schemeClr val="bg1"/>
        </a:buClr>
        <a:buFont typeface="Arial" panose="020B0604020202020204" pitchFamily="34" charset="0"/>
        <a:buChar char="‒"/>
        <a:defRPr sz="2598">
          <a:solidFill>
            <a:schemeClr val="bg1"/>
          </a:solidFill>
          <a:latin typeface="Calibri" panose="020F0502020204030204" pitchFamily="34" charset="0"/>
        </a:defRPr>
      </a:lvl2pPr>
      <a:lvl3pPr marL="1142314" indent="-228462" algn="l" rtl="0" eaLnBrk="1" fontAlgn="base" hangingPunct="1">
        <a:lnSpc>
          <a:spcPct val="90000"/>
        </a:lnSpc>
        <a:spcBef>
          <a:spcPts val="1000"/>
        </a:spcBef>
        <a:spcAft>
          <a:spcPts val="700"/>
        </a:spcAft>
        <a:buClr>
          <a:schemeClr val="bg1"/>
        </a:buClr>
        <a:buFont typeface="Arial" panose="020B0604020202020204" pitchFamily="34" charset="0"/>
        <a:buChar char="‒"/>
        <a:defRPr sz="2398">
          <a:solidFill>
            <a:schemeClr val="bg1"/>
          </a:solidFill>
          <a:latin typeface="Calibri" panose="020F0502020204030204" pitchFamily="34" charset="0"/>
        </a:defRPr>
      </a:lvl3pPr>
      <a:lvl4pPr marL="1599240" indent="-228462" algn="l" rtl="0" eaLnBrk="1" fontAlgn="base" hangingPunct="1">
        <a:lnSpc>
          <a:spcPct val="90000"/>
        </a:lnSpc>
        <a:spcBef>
          <a:spcPts val="1000"/>
        </a:spcBef>
        <a:spcAft>
          <a:spcPts val="700"/>
        </a:spcAft>
        <a:buClr>
          <a:schemeClr val="bg1"/>
        </a:buClr>
        <a:buFont typeface="Arial" panose="020B0604020202020204" pitchFamily="34" charset="0"/>
        <a:buChar char="‒"/>
        <a:defRPr sz="2198">
          <a:solidFill>
            <a:schemeClr val="bg1"/>
          </a:solidFill>
          <a:latin typeface="Calibri" panose="020F0502020204030204" pitchFamily="34" charset="0"/>
        </a:defRPr>
      </a:lvl4pPr>
      <a:lvl5pPr marL="2056166" indent="-228462" algn="l" rtl="0" eaLnBrk="1" fontAlgn="base" hangingPunct="1">
        <a:lnSpc>
          <a:spcPct val="90000"/>
        </a:lnSpc>
        <a:spcBef>
          <a:spcPts val="1000"/>
        </a:spcBef>
        <a:spcAft>
          <a:spcPts val="700"/>
        </a:spcAft>
        <a:buClr>
          <a:schemeClr val="bg1"/>
        </a:buClr>
        <a:buFont typeface="Arial" panose="020B0604020202020204" pitchFamily="34" charset="0"/>
        <a:buChar char="‒"/>
        <a:defRPr sz="1998">
          <a:solidFill>
            <a:schemeClr val="bg1"/>
          </a:solidFill>
          <a:latin typeface="Calibri" panose="020F0502020204030204" pitchFamily="34" charset="0"/>
        </a:defRPr>
      </a:lvl5pPr>
      <a:lvl6pPr marL="2513092" indent="-228462"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0017" indent="-228462"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6943" indent="-228462"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3868" indent="-228462"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p:bodyStyle>
    <p:otherStyle>
      <a:defPPr>
        <a:defRPr lang="en-US"/>
      </a:defPPr>
      <a:lvl1pPr marL="0" algn="l" defTabSz="913852" rtl="0" eaLnBrk="1" latinLnBrk="0" hangingPunct="1">
        <a:defRPr sz="1798" kern="1200">
          <a:solidFill>
            <a:schemeClr val="tx1"/>
          </a:solidFill>
          <a:latin typeface="+mn-lt"/>
          <a:ea typeface="+mn-ea"/>
          <a:cs typeface="+mn-cs"/>
        </a:defRPr>
      </a:lvl1pPr>
      <a:lvl2pPr marL="456926" algn="l" defTabSz="913852" rtl="0" eaLnBrk="1" latinLnBrk="0" hangingPunct="1">
        <a:defRPr sz="1798" kern="1200">
          <a:solidFill>
            <a:schemeClr val="tx1"/>
          </a:solidFill>
          <a:latin typeface="+mn-lt"/>
          <a:ea typeface="+mn-ea"/>
          <a:cs typeface="+mn-cs"/>
        </a:defRPr>
      </a:lvl2pPr>
      <a:lvl3pPr marL="913852" algn="l" defTabSz="913852" rtl="0" eaLnBrk="1" latinLnBrk="0" hangingPunct="1">
        <a:defRPr sz="1798" kern="1200">
          <a:solidFill>
            <a:schemeClr val="tx1"/>
          </a:solidFill>
          <a:latin typeface="+mn-lt"/>
          <a:ea typeface="+mn-ea"/>
          <a:cs typeface="+mn-cs"/>
        </a:defRPr>
      </a:lvl3pPr>
      <a:lvl4pPr marL="1370778" algn="l" defTabSz="913852" rtl="0" eaLnBrk="1" latinLnBrk="0" hangingPunct="1">
        <a:defRPr sz="1798" kern="1200">
          <a:solidFill>
            <a:schemeClr val="tx1"/>
          </a:solidFill>
          <a:latin typeface="+mn-lt"/>
          <a:ea typeface="+mn-ea"/>
          <a:cs typeface="+mn-cs"/>
        </a:defRPr>
      </a:lvl4pPr>
      <a:lvl5pPr marL="1827703" algn="l" defTabSz="913852" rtl="0" eaLnBrk="1" latinLnBrk="0" hangingPunct="1">
        <a:defRPr sz="1798" kern="1200">
          <a:solidFill>
            <a:schemeClr val="tx1"/>
          </a:solidFill>
          <a:latin typeface="+mn-lt"/>
          <a:ea typeface="+mn-ea"/>
          <a:cs typeface="+mn-cs"/>
        </a:defRPr>
      </a:lvl5pPr>
      <a:lvl6pPr marL="2284628" algn="l" defTabSz="913852" rtl="0" eaLnBrk="1" latinLnBrk="0" hangingPunct="1">
        <a:defRPr sz="1798" kern="1200">
          <a:solidFill>
            <a:schemeClr val="tx1"/>
          </a:solidFill>
          <a:latin typeface="+mn-lt"/>
          <a:ea typeface="+mn-ea"/>
          <a:cs typeface="+mn-cs"/>
        </a:defRPr>
      </a:lvl6pPr>
      <a:lvl7pPr marL="2741554" algn="l" defTabSz="913852" rtl="0" eaLnBrk="1" latinLnBrk="0" hangingPunct="1">
        <a:defRPr sz="1798" kern="1200">
          <a:solidFill>
            <a:schemeClr val="tx1"/>
          </a:solidFill>
          <a:latin typeface="+mn-lt"/>
          <a:ea typeface="+mn-ea"/>
          <a:cs typeface="+mn-cs"/>
        </a:defRPr>
      </a:lvl7pPr>
      <a:lvl8pPr marL="3198480" algn="l" defTabSz="913852" rtl="0" eaLnBrk="1" latinLnBrk="0" hangingPunct="1">
        <a:defRPr sz="1798" kern="1200">
          <a:solidFill>
            <a:schemeClr val="tx1"/>
          </a:solidFill>
          <a:latin typeface="+mn-lt"/>
          <a:ea typeface="+mn-ea"/>
          <a:cs typeface="+mn-cs"/>
        </a:defRPr>
      </a:lvl8pPr>
      <a:lvl9pPr marL="3655406" algn="l" defTabSz="913852" rtl="0" eaLnBrk="1" latinLnBrk="0" hangingPunct="1">
        <a:defRPr sz="1798"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1026" name="Title Placeholder 6">
            <a:extLst>
              <a:ext uri="{FF2B5EF4-FFF2-40B4-BE49-F238E27FC236}">
                <a16:creationId xmlns:a16="http://schemas.microsoft.com/office/drawing/2014/main" id="{1FBA405B-91D7-455B-838E-7390C471CAC4}"/>
              </a:ext>
            </a:extLst>
          </p:cNvPr>
          <p:cNvSpPr>
            <a:spLocks noGrp="1"/>
          </p:cNvSpPr>
          <p:nvPr>
            <p:ph type="title"/>
          </p:nvPr>
        </p:nvSpPr>
        <p:spPr bwMode="auto">
          <a:xfrm>
            <a:off x="609759" y="238125"/>
            <a:ext cx="10872444" cy="1106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7">
            <a:extLst>
              <a:ext uri="{FF2B5EF4-FFF2-40B4-BE49-F238E27FC236}">
                <a16:creationId xmlns:a16="http://schemas.microsoft.com/office/drawing/2014/main" id="{5E3FA78F-9815-470C-AAC7-65118010A9A9}"/>
              </a:ext>
            </a:extLst>
          </p:cNvPr>
          <p:cNvSpPr>
            <a:spLocks noGrp="1"/>
          </p:cNvSpPr>
          <p:nvPr>
            <p:ph type="body" idx="1"/>
          </p:nvPr>
        </p:nvSpPr>
        <p:spPr bwMode="auto">
          <a:xfrm>
            <a:off x="600231" y="1517650"/>
            <a:ext cx="10881972" cy="4654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US" altLang="en-US" dirty="0"/>
          </a:p>
        </p:txBody>
      </p:sp>
      <p:sp>
        <p:nvSpPr>
          <p:cNvPr id="4" name="Rectangle 3">
            <a:extLst>
              <a:ext uri="{FF2B5EF4-FFF2-40B4-BE49-F238E27FC236}">
                <a16:creationId xmlns:a16="http://schemas.microsoft.com/office/drawing/2014/main" id="{2928AFCB-3188-4961-AAEE-DB4C7846ECE6}"/>
              </a:ext>
            </a:extLst>
          </p:cNvPr>
          <p:cNvSpPr/>
          <p:nvPr/>
        </p:nvSpPr>
        <p:spPr>
          <a:xfrm>
            <a:off x="1" y="2"/>
            <a:ext cx="12192000" cy="144463"/>
          </a:xfrm>
          <a:prstGeom prst="rect">
            <a:avLst/>
          </a:prstGeom>
          <a:gradFill>
            <a:gsLst>
              <a:gs pos="0">
                <a:schemeClr val="tx1"/>
              </a:gs>
              <a:gs pos="50000">
                <a:schemeClr val="tx1">
                  <a:lumMod val="50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a:ea typeface="+mn-ea"/>
              <a:cs typeface="+mn-cs"/>
            </a:endParaRPr>
          </a:p>
        </p:txBody>
      </p:sp>
      <p:cxnSp>
        <p:nvCxnSpPr>
          <p:cNvPr id="5" name="Straight Connector 4">
            <a:extLst>
              <a:ext uri="{FF2B5EF4-FFF2-40B4-BE49-F238E27FC236}">
                <a16:creationId xmlns:a16="http://schemas.microsoft.com/office/drawing/2014/main" id="{5D43CC73-466D-4F58-8CB4-E7D562EE94BD}"/>
              </a:ext>
            </a:extLst>
          </p:cNvPr>
          <p:cNvCxnSpPr/>
          <p:nvPr/>
        </p:nvCxnSpPr>
        <p:spPr>
          <a:xfrm>
            <a:off x="1" y="6745288"/>
            <a:ext cx="12192000"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507A185B-7FCD-47CF-95BF-44DC96F2E8FE}"/>
              </a:ext>
            </a:extLst>
          </p:cNvPr>
          <p:cNvSpPr/>
          <p:nvPr userDrawn="1"/>
        </p:nvSpPr>
        <p:spPr>
          <a:xfrm>
            <a:off x="1" y="2"/>
            <a:ext cx="12192000" cy="144463"/>
          </a:xfrm>
          <a:prstGeom prst="rect">
            <a:avLst/>
          </a:prstGeom>
          <a:gradFill>
            <a:gsLst>
              <a:gs pos="0">
                <a:schemeClr val="tx1"/>
              </a:gs>
              <a:gs pos="50000">
                <a:schemeClr val="tx1">
                  <a:lumMod val="75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a:ea typeface="+mn-ea"/>
              <a:cs typeface="+mn-cs"/>
            </a:endParaRPr>
          </a:p>
        </p:txBody>
      </p:sp>
    </p:spTree>
    <p:extLst>
      <p:ext uri="{BB962C8B-B14F-4D97-AF65-F5344CB8AC3E}">
        <p14:creationId xmlns:p14="http://schemas.microsoft.com/office/powerpoint/2010/main" val="1384682481"/>
      </p:ext>
    </p:extLst>
  </p:cSld>
  <p:clrMap bg1="dk2" tx1="lt1" bg2="dk1" tx2="lt2" accent1="accent1" accent2="accent2" accent3="accent3" accent4="accent4" accent5="accent5" accent6="accent6" hlink="hlink" folHlink="folHlink"/>
  <p:sldLayoutIdLst>
    <p:sldLayoutId id="2147483936" r:id="rId1"/>
    <p:sldLayoutId id="2147483937" r:id="rId2"/>
    <p:sldLayoutId id="2147483938" r:id="rId3"/>
    <p:sldLayoutId id="2147483939" r:id="rId4"/>
    <p:sldLayoutId id="2147483940" r:id="rId5"/>
    <p:sldLayoutId id="2147483941" r:id="rId6"/>
    <p:sldLayoutId id="2147483942" r:id="rId7"/>
    <p:sldLayoutId id="2147483943" r:id="rId8"/>
    <p:sldLayoutId id="2147483944" r:id="rId9"/>
    <p:sldLayoutId id="2147483945" r:id="rId10"/>
    <p:sldLayoutId id="2147483946" r:id="rId11"/>
    <p:sldLayoutId id="2147483947" r:id="rId12"/>
    <p:sldLayoutId id="2147483948" r:id="rId13"/>
    <p:sldLayoutId id="2147483949" r:id="rId14"/>
    <p:sldLayoutId id="2147483950" r:id="rId15"/>
    <p:sldLayoutId id="2147483951" r:id="rId16"/>
    <p:sldLayoutId id="2147483952" r:id="rId17"/>
    <p:sldLayoutId id="2147483953" r:id="rId18"/>
  </p:sldLayoutIdLst>
  <p:txStyles>
    <p:title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189" algn="l" rtl="0" eaLnBrk="1" fontAlgn="base" hangingPunct="1">
        <a:spcBef>
          <a:spcPct val="0"/>
        </a:spcBef>
        <a:spcAft>
          <a:spcPct val="0"/>
        </a:spcAft>
        <a:defRPr sz="3500" b="1">
          <a:solidFill>
            <a:schemeClr val="tx2"/>
          </a:solidFill>
          <a:latin typeface="Arial" charset="0"/>
        </a:defRPr>
      </a:lvl6pPr>
      <a:lvl7pPr marL="914377" algn="l" rtl="0" eaLnBrk="1" fontAlgn="base" hangingPunct="1">
        <a:spcBef>
          <a:spcPct val="0"/>
        </a:spcBef>
        <a:spcAft>
          <a:spcPct val="0"/>
        </a:spcAft>
        <a:defRPr sz="3500" b="1">
          <a:solidFill>
            <a:schemeClr val="tx2"/>
          </a:solidFill>
          <a:latin typeface="Arial" charset="0"/>
        </a:defRPr>
      </a:lvl7pPr>
      <a:lvl8pPr marL="1371566" algn="l" rtl="0" eaLnBrk="1" fontAlgn="base" hangingPunct="1">
        <a:spcBef>
          <a:spcPct val="0"/>
        </a:spcBef>
        <a:spcAft>
          <a:spcPct val="0"/>
        </a:spcAft>
        <a:defRPr sz="3500" b="1">
          <a:solidFill>
            <a:schemeClr val="tx2"/>
          </a:solidFill>
          <a:latin typeface="Arial" charset="0"/>
        </a:defRPr>
      </a:lvl8pPr>
      <a:lvl9pPr marL="1828754" algn="l" rtl="0" eaLnBrk="1" fontAlgn="base" hangingPunct="1">
        <a:spcBef>
          <a:spcPct val="0"/>
        </a:spcBef>
        <a:spcAft>
          <a:spcPct val="0"/>
        </a:spcAft>
        <a:defRPr sz="3500" b="1">
          <a:solidFill>
            <a:schemeClr val="tx2"/>
          </a:solidFill>
          <a:latin typeface="Arial" charset="0"/>
        </a:defRPr>
      </a:lvl9pPr>
    </p:titleStyle>
    <p:bodyStyle>
      <a:lvl1pPr marL="342891" indent="-342891"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32" indent="-285744"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2971" indent="-228594"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160" indent="-228594"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349" indent="-228594"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537" indent="-228594"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726" indent="-228594"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8914" indent="-228594"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103" indent="-228594"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1026" name="Title Placeholder 6">
            <a:extLst>
              <a:ext uri="{FF2B5EF4-FFF2-40B4-BE49-F238E27FC236}">
                <a16:creationId xmlns:a16="http://schemas.microsoft.com/office/drawing/2014/main" id="{1FBA405B-91D7-455B-838E-7390C471CAC4}"/>
              </a:ext>
            </a:extLst>
          </p:cNvPr>
          <p:cNvSpPr>
            <a:spLocks noGrp="1"/>
          </p:cNvSpPr>
          <p:nvPr>
            <p:ph type="title"/>
          </p:nvPr>
        </p:nvSpPr>
        <p:spPr bwMode="auto">
          <a:xfrm>
            <a:off x="609759" y="238125"/>
            <a:ext cx="10872444" cy="1106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7">
            <a:extLst>
              <a:ext uri="{FF2B5EF4-FFF2-40B4-BE49-F238E27FC236}">
                <a16:creationId xmlns:a16="http://schemas.microsoft.com/office/drawing/2014/main" id="{5E3FA78F-9815-470C-AAC7-65118010A9A9}"/>
              </a:ext>
            </a:extLst>
          </p:cNvPr>
          <p:cNvSpPr>
            <a:spLocks noGrp="1"/>
          </p:cNvSpPr>
          <p:nvPr>
            <p:ph type="body" idx="1"/>
          </p:nvPr>
        </p:nvSpPr>
        <p:spPr bwMode="auto">
          <a:xfrm>
            <a:off x="600231" y="1508760"/>
            <a:ext cx="10881972" cy="465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US" altLang="en-US" dirty="0"/>
          </a:p>
        </p:txBody>
      </p:sp>
      <p:sp>
        <p:nvSpPr>
          <p:cNvPr id="4" name="Rectangle 3">
            <a:extLst>
              <a:ext uri="{FF2B5EF4-FFF2-40B4-BE49-F238E27FC236}">
                <a16:creationId xmlns:a16="http://schemas.microsoft.com/office/drawing/2014/main" id="{2928AFCB-3188-4961-AAEE-DB4C7846ECE6}"/>
              </a:ext>
            </a:extLst>
          </p:cNvPr>
          <p:cNvSpPr/>
          <p:nvPr/>
        </p:nvSpPr>
        <p:spPr>
          <a:xfrm>
            <a:off x="1" y="1"/>
            <a:ext cx="12192000" cy="144463"/>
          </a:xfrm>
          <a:prstGeom prst="rect">
            <a:avLst/>
          </a:prstGeom>
          <a:gradFill>
            <a:gsLst>
              <a:gs pos="0">
                <a:schemeClr val="tx1"/>
              </a:gs>
              <a:gs pos="50000">
                <a:schemeClr val="tx1">
                  <a:lumMod val="50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5" name="Straight Connector 4">
            <a:extLst>
              <a:ext uri="{FF2B5EF4-FFF2-40B4-BE49-F238E27FC236}">
                <a16:creationId xmlns:a16="http://schemas.microsoft.com/office/drawing/2014/main" id="{5D43CC73-466D-4F58-8CB4-E7D562EE94BD}"/>
              </a:ext>
            </a:extLst>
          </p:cNvPr>
          <p:cNvCxnSpPr/>
          <p:nvPr/>
        </p:nvCxnSpPr>
        <p:spPr>
          <a:xfrm>
            <a:off x="1" y="6745288"/>
            <a:ext cx="12192000"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507A185B-7FCD-47CF-95BF-44DC96F2E8FE}"/>
              </a:ext>
            </a:extLst>
          </p:cNvPr>
          <p:cNvSpPr/>
          <p:nvPr userDrawn="1"/>
        </p:nvSpPr>
        <p:spPr>
          <a:xfrm>
            <a:off x="1" y="1"/>
            <a:ext cx="12192000" cy="144463"/>
          </a:xfrm>
          <a:prstGeom prst="rect">
            <a:avLst/>
          </a:prstGeom>
          <a:gradFill>
            <a:gsLst>
              <a:gs pos="0">
                <a:schemeClr val="tx1"/>
              </a:gs>
              <a:gs pos="50000">
                <a:schemeClr val="tx1">
                  <a:lumMod val="75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Tree>
    <p:extLst>
      <p:ext uri="{BB962C8B-B14F-4D97-AF65-F5344CB8AC3E}">
        <p14:creationId xmlns:p14="http://schemas.microsoft.com/office/powerpoint/2010/main" val="3898834243"/>
      </p:ext>
    </p:extLst>
  </p:cSld>
  <p:clrMap bg1="dk2" tx1="lt1" bg2="dk1" tx2="lt2" accent1="accent1" accent2="accent2" accent3="accent3" accent4="accent4" accent5="accent5" accent6="accent6" hlink="hlink" folHlink="folHlink"/>
  <p:sldLayoutIdLst>
    <p:sldLayoutId id="2147483955" r:id="rId1"/>
    <p:sldLayoutId id="2147483956" r:id="rId2"/>
    <p:sldLayoutId id="2147483957" r:id="rId3"/>
    <p:sldLayoutId id="2147483958" r:id="rId4"/>
    <p:sldLayoutId id="2147483959" r:id="rId5"/>
    <p:sldLayoutId id="2147483960" r:id="rId6"/>
    <p:sldLayoutId id="2147483961" r:id="rId7"/>
    <p:sldLayoutId id="2147483962" r:id="rId8"/>
  </p:sldLayoutIdLst>
  <p:txStyles>
    <p:title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p:titleStyle>
    <p:body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1026" name="Title Placeholder 6">
            <a:extLst>
              <a:ext uri="{FF2B5EF4-FFF2-40B4-BE49-F238E27FC236}">
                <a16:creationId xmlns:a16="http://schemas.microsoft.com/office/drawing/2014/main" id="{1FBA405B-91D7-455B-838E-7390C471CAC4}"/>
              </a:ext>
            </a:extLst>
          </p:cNvPr>
          <p:cNvSpPr>
            <a:spLocks noGrp="1"/>
          </p:cNvSpPr>
          <p:nvPr>
            <p:ph type="title"/>
          </p:nvPr>
        </p:nvSpPr>
        <p:spPr bwMode="auto">
          <a:xfrm>
            <a:off x="609759" y="238125"/>
            <a:ext cx="10872444" cy="1106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7">
            <a:extLst>
              <a:ext uri="{FF2B5EF4-FFF2-40B4-BE49-F238E27FC236}">
                <a16:creationId xmlns:a16="http://schemas.microsoft.com/office/drawing/2014/main" id="{5E3FA78F-9815-470C-AAC7-65118010A9A9}"/>
              </a:ext>
            </a:extLst>
          </p:cNvPr>
          <p:cNvSpPr>
            <a:spLocks noGrp="1"/>
          </p:cNvSpPr>
          <p:nvPr>
            <p:ph type="body" idx="1"/>
          </p:nvPr>
        </p:nvSpPr>
        <p:spPr bwMode="auto">
          <a:xfrm>
            <a:off x="600231" y="1517650"/>
            <a:ext cx="10881972" cy="465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US" altLang="en-US" dirty="0"/>
          </a:p>
        </p:txBody>
      </p:sp>
      <p:sp>
        <p:nvSpPr>
          <p:cNvPr id="4" name="Rectangle 3">
            <a:extLst>
              <a:ext uri="{FF2B5EF4-FFF2-40B4-BE49-F238E27FC236}">
                <a16:creationId xmlns:a16="http://schemas.microsoft.com/office/drawing/2014/main" id="{2928AFCB-3188-4961-AAEE-DB4C7846ECE6}"/>
              </a:ext>
            </a:extLst>
          </p:cNvPr>
          <p:cNvSpPr/>
          <p:nvPr/>
        </p:nvSpPr>
        <p:spPr>
          <a:xfrm>
            <a:off x="1" y="1"/>
            <a:ext cx="12192000" cy="144463"/>
          </a:xfrm>
          <a:prstGeom prst="rect">
            <a:avLst/>
          </a:prstGeom>
          <a:gradFill>
            <a:gsLst>
              <a:gs pos="0">
                <a:schemeClr val="tx1"/>
              </a:gs>
              <a:gs pos="50000">
                <a:schemeClr val="tx1">
                  <a:lumMod val="50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a:ea typeface="+mn-ea"/>
              <a:cs typeface="+mn-cs"/>
            </a:endParaRPr>
          </a:p>
        </p:txBody>
      </p:sp>
      <p:cxnSp>
        <p:nvCxnSpPr>
          <p:cNvPr id="5" name="Straight Connector 4">
            <a:extLst>
              <a:ext uri="{FF2B5EF4-FFF2-40B4-BE49-F238E27FC236}">
                <a16:creationId xmlns:a16="http://schemas.microsoft.com/office/drawing/2014/main" id="{5D43CC73-466D-4F58-8CB4-E7D562EE94BD}"/>
              </a:ext>
            </a:extLst>
          </p:cNvPr>
          <p:cNvCxnSpPr/>
          <p:nvPr/>
        </p:nvCxnSpPr>
        <p:spPr>
          <a:xfrm>
            <a:off x="1" y="6745288"/>
            <a:ext cx="12192000"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507A185B-7FCD-47CF-95BF-44DC96F2E8FE}"/>
              </a:ext>
            </a:extLst>
          </p:cNvPr>
          <p:cNvSpPr/>
          <p:nvPr userDrawn="1"/>
        </p:nvSpPr>
        <p:spPr>
          <a:xfrm>
            <a:off x="1" y="1"/>
            <a:ext cx="12192000" cy="144463"/>
          </a:xfrm>
          <a:prstGeom prst="rect">
            <a:avLst/>
          </a:prstGeom>
          <a:gradFill>
            <a:gsLst>
              <a:gs pos="0">
                <a:schemeClr val="tx1"/>
              </a:gs>
              <a:gs pos="50000">
                <a:schemeClr val="tx1">
                  <a:lumMod val="75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a:ea typeface="+mn-ea"/>
              <a:cs typeface="+mn-cs"/>
            </a:endParaRPr>
          </a:p>
        </p:txBody>
      </p:sp>
    </p:spTree>
    <p:extLst>
      <p:ext uri="{BB962C8B-B14F-4D97-AF65-F5344CB8AC3E}">
        <p14:creationId xmlns:p14="http://schemas.microsoft.com/office/powerpoint/2010/main" val="3317357360"/>
      </p:ext>
    </p:extLst>
  </p:cSld>
  <p:clrMap bg1="dk2" tx1="lt1" bg2="dk1" tx2="lt2" accent1="accent1" accent2="accent2" accent3="accent3" accent4="accent4" accent5="accent5" accent6="accent6" hlink="hlink" folHlink="folHlink"/>
  <p:sldLayoutIdLst>
    <p:sldLayoutId id="2147483964" r:id="rId1"/>
    <p:sldLayoutId id="2147483965" r:id="rId2"/>
    <p:sldLayoutId id="2147483966" r:id="rId3"/>
    <p:sldLayoutId id="2147483967" r:id="rId4"/>
    <p:sldLayoutId id="2147483968" r:id="rId5"/>
    <p:sldLayoutId id="2147483969" r:id="rId6"/>
    <p:sldLayoutId id="2147483970" r:id="rId7"/>
    <p:sldLayoutId id="2147483971" r:id="rId8"/>
  </p:sldLayoutIdLst>
  <p:txStyles>
    <p:title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p:titleStyle>
    <p:body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hyperlink" Target="mailto:permissions@clinicaloptions.com" TargetMode="External"/><Relationship Id="rId2" Type="http://schemas.openxmlformats.org/officeDocument/2006/relationships/notesSlide" Target="../notesSlides/notesSlide2.xml"/><Relationship Id="rId1" Type="http://schemas.openxmlformats.org/officeDocument/2006/relationships/slideLayout" Target="../slideLayouts/slideLayout2.xml"/><Relationship Id="rId5" Type="http://schemas.openxmlformats.org/officeDocument/2006/relationships/image" Target="../media/image10.png"/><Relationship Id="rId4" Type="http://schemas.openxmlformats.org/officeDocument/2006/relationships/hyperlink" Target="http://www.clinicaloptions.com/" TargetMode="Externa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6.xml"/><Relationship Id="rId1" Type="http://schemas.openxmlformats.org/officeDocument/2006/relationships/slideLayout" Target="../slideLayouts/slideLayout7.xml"/><Relationship Id="rId4" Type="http://schemas.openxmlformats.org/officeDocument/2006/relationships/hyperlink" Target="http://www.clinicaloptions.com/" TargetMode="External"/></Relationships>
</file>

<file path=ppt/slides/_rels/slide7.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8.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8.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10.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11.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11.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2.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2.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3.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3.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4.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4.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5.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5.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6.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16.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17.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7.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19.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0.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20.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1.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21.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2.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22.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3.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23.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4.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24.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5.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25.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6.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26.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7.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27.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8.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28.xml"/><Relationship Id="rId1" Type="http://schemas.openxmlformats.org/officeDocument/2006/relationships/slideLayout" Target="../slideLayouts/slideLayout7.xml"/><Relationship Id="rId4" Type="http://schemas.openxmlformats.org/officeDocument/2006/relationships/hyperlink" Target="http://www.clinicaloptions.com/" TargetMode="External"/></Relationships>
</file>

<file path=ppt/slides/_rels/slide29.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29.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30.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30.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31.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31.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32.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32.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33.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33.xml"/><Relationship Id="rId1" Type="http://schemas.openxmlformats.org/officeDocument/2006/relationships/slideLayout" Target="../slideLayouts/slideLayout4.xml"/><Relationship Id="rId5" Type="http://schemas.openxmlformats.org/officeDocument/2006/relationships/hyperlink" Target="http://www.clinicaloptions.com/" TargetMode="External"/><Relationship Id="rId4" Type="http://schemas.openxmlformats.org/officeDocument/2006/relationships/image" Target="../media/image3.jpg"/></Relationships>
</file>

<file path=ppt/slides/_rels/slide34.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34.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35.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35.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36.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36.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37.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37.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8" Type="http://schemas.openxmlformats.org/officeDocument/2006/relationships/image" Target="../media/image16.svg"/><Relationship Id="rId3" Type="http://schemas.openxmlformats.org/officeDocument/2006/relationships/image" Target="../media/image13.png"/><Relationship Id="rId7" Type="http://schemas.openxmlformats.org/officeDocument/2006/relationships/image" Target="../media/image15.png"/><Relationship Id="rId2" Type="http://schemas.openxmlformats.org/officeDocument/2006/relationships/notesSlide" Target="../notesSlides/notesSlide38.xml"/><Relationship Id="rId1" Type="http://schemas.openxmlformats.org/officeDocument/2006/relationships/slideLayout" Target="../slideLayouts/slideLayout2.xml"/><Relationship Id="rId6" Type="http://schemas.openxmlformats.org/officeDocument/2006/relationships/hyperlink" Target="http://www.clinicaloptions.com/" TargetMode="External"/><Relationship Id="rId5" Type="http://schemas.openxmlformats.org/officeDocument/2006/relationships/image" Target="../media/image3.jpg"/><Relationship Id="rId4" Type="http://schemas.openxmlformats.org/officeDocument/2006/relationships/image" Target="../media/image14.svg"/></Relationships>
</file>

<file path=ppt/slides/_rels/slide40.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39.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41.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40.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42.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41.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43.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42.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44.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43.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45.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44.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46.xml.rels><?xml version="1.0" encoding="UTF-8" standalone="yes"?>
<Relationships xmlns="http://schemas.openxmlformats.org/package/2006/relationships"><Relationship Id="rId3" Type="http://schemas.openxmlformats.org/officeDocument/2006/relationships/hyperlink" Target="https://www.clinicaloptions.com/oncology" TargetMode="External"/><Relationship Id="rId2" Type="http://schemas.openxmlformats.org/officeDocument/2006/relationships/notesSlide" Target="../notesSlides/notesSlide45.xml"/><Relationship Id="rId1" Type="http://schemas.openxmlformats.org/officeDocument/2006/relationships/slideLayout" Target="../slideLayouts/slideLayout8.xml"/><Relationship Id="rId4" Type="http://schemas.openxmlformats.org/officeDocument/2006/relationships/hyperlink" Target="https://www.clinicaloptions.com/LungTool"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1" name="Rectangle 15">
            <a:extLst>
              <a:ext uri="{FF2B5EF4-FFF2-40B4-BE49-F238E27FC236}">
                <a16:creationId xmlns:a16="http://schemas.microsoft.com/office/drawing/2014/main" id="{4D67E167-2F37-481F-AB26-A6E236679EF3}"/>
              </a:ext>
            </a:extLst>
          </p:cNvPr>
          <p:cNvSpPr>
            <a:spLocks noGrp="1" noChangeArrowheads="1"/>
          </p:cNvSpPr>
          <p:nvPr>
            <p:ph type="ctrTitle"/>
          </p:nvPr>
        </p:nvSpPr>
        <p:spPr>
          <a:xfrm>
            <a:off x="609601" y="1600200"/>
            <a:ext cx="11163299" cy="2057400"/>
          </a:xfrm>
        </p:spPr>
        <p:txBody>
          <a:bodyPr/>
          <a:lstStyle/>
          <a:p>
            <a:r>
              <a:rPr lang="en-US" sz="4000" dirty="0"/>
              <a:t>Emerging Therapies and Testing for </a:t>
            </a:r>
            <a:r>
              <a:rPr lang="en-US" sz="4000" i="1" dirty="0"/>
              <a:t>MET</a:t>
            </a:r>
            <a:r>
              <a:rPr lang="en-US" sz="4000" dirty="0"/>
              <a:t>ex14 in Advanced NSCLC</a:t>
            </a:r>
            <a:endParaRPr lang="en-US" altLang="en-US" sz="4000" dirty="0"/>
          </a:p>
        </p:txBody>
      </p:sp>
      <p:sp>
        <p:nvSpPr>
          <p:cNvPr id="7173" name="Text Box 21">
            <a:extLst>
              <a:ext uri="{FF2B5EF4-FFF2-40B4-BE49-F238E27FC236}">
                <a16:creationId xmlns:a16="http://schemas.microsoft.com/office/drawing/2014/main" id="{F06524A7-0F4E-48E2-AB3D-6EB0F55D6C24}"/>
              </a:ext>
            </a:extLst>
          </p:cNvPr>
          <p:cNvSpPr txBox="1">
            <a:spLocks noChangeArrowheads="1"/>
          </p:cNvSpPr>
          <p:nvPr/>
        </p:nvSpPr>
        <p:spPr bwMode="auto">
          <a:xfrm>
            <a:off x="423864" y="6222956"/>
            <a:ext cx="4657093"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90000"/>
              </a:lnSpc>
              <a:spcBef>
                <a:spcPts val="1000"/>
              </a:spcBef>
              <a:spcAft>
                <a:spcPts val="700"/>
              </a:spcAft>
              <a:buClr>
                <a:srgbClr val="FEFDDE"/>
              </a:buClr>
              <a:buSzTx/>
              <a:buFont typeface="Wingdings" panose="05000000000000000000" pitchFamily="2" charset="2"/>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This educational activity is supported by an independent grant from </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the Healthcare business of Merck KGaA, Darmstadt, Germany.</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2">
            <a:extLst>
              <a:ext uri="{FF2B5EF4-FFF2-40B4-BE49-F238E27FC236}">
                <a16:creationId xmlns:a16="http://schemas.microsoft.com/office/drawing/2014/main" id="{FE1ADE93-F242-493E-A0A5-BCE8366B9801}"/>
              </a:ext>
            </a:extLst>
          </p:cNvPr>
          <p:cNvSpPr>
            <a:spLocks noGrp="1" noChangeArrowheads="1"/>
          </p:cNvSpPr>
          <p:nvPr>
            <p:ph type="title"/>
          </p:nvPr>
        </p:nvSpPr>
        <p:spPr/>
        <p:txBody>
          <a:bodyPr/>
          <a:lstStyle/>
          <a:p>
            <a:pPr eaLnBrk="1" hangingPunct="1"/>
            <a:r>
              <a:rPr lang="en-US" altLang="en-US" dirty="0"/>
              <a:t>About These Slides</a:t>
            </a:r>
          </a:p>
        </p:txBody>
      </p:sp>
      <p:sp>
        <p:nvSpPr>
          <p:cNvPr id="26627" name="Rectangle 4">
            <a:extLst>
              <a:ext uri="{FF2B5EF4-FFF2-40B4-BE49-F238E27FC236}">
                <a16:creationId xmlns:a16="http://schemas.microsoft.com/office/drawing/2014/main" id="{627830F4-E071-4AE8-8343-0B4C4AA4AAAE}"/>
              </a:ext>
            </a:extLst>
          </p:cNvPr>
          <p:cNvSpPr>
            <a:spLocks noGrp="1" noChangeArrowheads="1"/>
          </p:cNvSpPr>
          <p:nvPr>
            <p:ph idx="1"/>
          </p:nvPr>
        </p:nvSpPr>
        <p:spPr/>
        <p:txBody>
          <a:bodyPr/>
          <a:lstStyle/>
          <a:p>
            <a:pPr marL="346075" indent="-346075">
              <a:buSzPct val="100000"/>
              <a:defRPr/>
            </a:pPr>
            <a:r>
              <a:rPr lang="en-US" altLang="en-US" dirty="0"/>
              <a:t>Please feel free to use, update, and share some or all of these slides in your noncommercial presentations to colleagues or patients</a:t>
            </a:r>
          </a:p>
          <a:p>
            <a:pPr eaLnBrk="1" hangingPunct="1">
              <a:defRPr/>
            </a:pPr>
            <a:r>
              <a:rPr lang="en-US" altLang="en-US" dirty="0"/>
              <a:t>When using our slides, please retain the source attribution:</a:t>
            </a:r>
            <a:br>
              <a:rPr lang="en-US" altLang="en-US" dirty="0"/>
            </a:br>
            <a:br>
              <a:rPr lang="en-US" altLang="en-US" dirty="0"/>
            </a:br>
            <a:endParaRPr lang="en-US" altLang="en-US" dirty="0"/>
          </a:p>
          <a:p>
            <a:pPr eaLnBrk="1" hangingPunct="1">
              <a:defRPr/>
            </a:pPr>
            <a:endParaRPr lang="en-US" altLang="en-US" sz="2000" dirty="0"/>
          </a:p>
          <a:p>
            <a:pPr eaLnBrk="1" hangingPunct="1">
              <a:defRPr/>
            </a:pPr>
            <a:r>
              <a:rPr lang="en-GB" dirty="0"/>
              <a:t>These slides may not be published, posted online, or used in commercial presentations without permission. </a:t>
            </a:r>
            <a:r>
              <a:rPr lang="en-US" dirty="0"/>
              <a:t>Please contact </a:t>
            </a:r>
            <a:r>
              <a:rPr lang="en-US" dirty="0">
                <a:hlinkClick r:id="rId3"/>
              </a:rPr>
              <a:t>permissions@clinicaloptions.com</a:t>
            </a:r>
            <a:r>
              <a:rPr lang="en-US" dirty="0"/>
              <a:t> for details</a:t>
            </a:r>
          </a:p>
        </p:txBody>
      </p:sp>
      <p:grpSp>
        <p:nvGrpSpPr>
          <p:cNvPr id="7" name="Group 6">
            <a:extLst>
              <a:ext uri="{FF2B5EF4-FFF2-40B4-BE49-F238E27FC236}">
                <a16:creationId xmlns:a16="http://schemas.microsoft.com/office/drawing/2014/main" id="{F1B34D0C-85AC-42DA-AA9C-D27BA4DF4B98}"/>
              </a:ext>
            </a:extLst>
          </p:cNvPr>
          <p:cNvGrpSpPr>
            <a:grpSpLocks/>
          </p:cNvGrpSpPr>
          <p:nvPr/>
        </p:nvGrpSpPr>
        <p:grpSpPr bwMode="auto">
          <a:xfrm>
            <a:off x="4083019" y="3364806"/>
            <a:ext cx="3479671" cy="640573"/>
            <a:chOff x="6219799" y="6145018"/>
            <a:chExt cx="3479437" cy="641926"/>
          </a:xfrm>
        </p:grpSpPr>
        <p:sp>
          <p:nvSpPr>
            <p:cNvPr id="8" name="Rectangle 7">
              <a:extLst>
                <a:ext uri="{FF2B5EF4-FFF2-40B4-BE49-F238E27FC236}">
                  <a16:creationId xmlns:a16="http://schemas.microsoft.com/office/drawing/2014/main" id="{6E8CD8B9-FDA6-4CB2-9681-84E8B3BB057D}"/>
                </a:ext>
              </a:extLst>
            </p:cNvPr>
            <p:cNvSpPr>
              <a:spLocks noChangeArrowheads="1"/>
            </p:cNvSpPr>
            <p:nvPr/>
          </p:nvSpPr>
          <p:spPr bwMode="auto">
            <a:xfrm>
              <a:off x="6219799" y="6385989"/>
              <a:ext cx="3479437" cy="400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2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20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endParaRPr>
            </a:p>
          </p:txBody>
        </p:sp>
        <p:pic>
          <p:nvPicPr>
            <p:cNvPr id="9" name="Picture 8">
              <a:extLst>
                <a:ext uri="{FF2B5EF4-FFF2-40B4-BE49-F238E27FC236}">
                  <a16:creationId xmlns:a16="http://schemas.microsoft.com/office/drawing/2014/main" id="{1C42EA9D-67E0-416E-A2E1-6E8466EE240C}"/>
                </a:ext>
              </a:extLst>
            </p:cNvPr>
            <p:cNvPicPr>
              <a:picLocks noChangeAspect="1"/>
            </p:cNvPicPr>
            <p:nvPr/>
          </p:nvPicPr>
          <p:blipFill>
            <a:blip r:embed="rId5">
              <a:extLst>
                <a:ext uri="{28A0092B-C50C-407E-A947-70E740481C1C}">
                  <a14:useLocalDpi xmlns:a14="http://schemas.microsoft.com/office/drawing/2010/main" val="0"/>
                </a:ext>
              </a:extLst>
            </a:blip>
            <a:srcRect t="-1894" r="5573"/>
            <a:stretch>
              <a:fillRect/>
            </a:stretch>
          </p:blipFill>
          <p:spPr bwMode="auto">
            <a:xfrm>
              <a:off x="8773936" y="6145018"/>
              <a:ext cx="768527" cy="2526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2">
            <a:extLst>
              <a:ext uri="{FF2B5EF4-FFF2-40B4-BE49-F238E27FC236}">
                <a16:creationId xmlns:a16="http://schemas.microsoft.com/office/drawing/2014/main" id="{658DFBB6-CC88-48B6-9C93-D0B82C392AEF}"/>
              </a:ext>
            </a:extLst>
          </p:cNvPr>
          <p:cNvSpPr>
            <a:spLocks noGrp="1" noChangeArrowheads="1"/>
          </p:cNvSpPr>
          <p:nvPr>
            <p:ph type="title"/>
          </p:nvPr>
        </p:nvSpPr>
        <p:spPr/>
        <p:txBody>
          <a:bodyPr/>
          <a:lstStyle/>
          <a:p>
            <a:pPr eaLnBrk="1" hangingPunct="1"/>
            <a:r>
              <a:rPr lang="en-US" altLang="en-US" dirty="0"/>
              <a:t>Faculty</a:t>
            </a:r>
          </a:p>
        </p:txBody>
      </p:sp>
      <p:sp>
        <p:nvSpPr>
          <p:cNvPr id="38915" name="Rectangle 3">
            <a:extLst>
              <a:ext uri="{FF2B5EF4-FFF2-40B4-BE49-F238E27FC236}">
                <a16:creationId xmlns:a16="http://schemas.microsoft.com/office/drawing/2014/main" id="{EA720D22-EB1C-493A-8B56-A0FAB8B53180}"/>
              </a:ext>
            </a:extLst>
          </p:cNvPr>
          <p:cNvSpPr>
            <a:spLocks noGrp="1" noChangeArrowheads="1"/>
          </p:cNvSpPr>
          <p:nvPr>
            <p:ph sz="half" idx="1"/>
          </p:nvPr>
        </p:nvSpPr>
        <p:spPr/>
        <p:txBody>
          <a:bodyPr/>
          <a:lstStyle/>
          <a:p>
            <a:pPr marL="0" indent="0">
              <a:buNone/>
            </a:pPr>
            <a:r>
              <a:rPr lang="en-US" altLang="en-US" sz="2600" b="1" dirty="0">
                <a:solidFill>
                  <a:srgbClr val="E1471D"/>
                </a:solidFill>
              </a:rPr>
              <a:t>Luis Paz-Ares, MD, PhD</a:t>
            </a:r>
            <a:br>
              <a:rPr lang="en-US" altLang="en-US" b="1" dirty="0">
                <a:solidFill>
                  <a:schemeClr val="accent3"/>
                </a:solidFill>
              </a:rPr>
            </a:br>
            <a:r>
              <a:rPr lang="en-US" altLang="en-US" sz="2400" i="1" dirty="0"/>
              <a:t>Chair </a:t>
            </a:r>
            <a:br>
              <a:rPr lang="en-US" altLang="en-US" sz="2400" i="1" dirty="0"/>
            </a:br>
            <a:r>
              <a:rPr lang="en-US" altLang="en-US" sz="2400" dirty="0"/>
              <a:t>Medical Oncology Department</a:t>
            </a:r>
            <a:br>
              <a:rPr lang="en-US" altLang="en-US" sz="2400" dirty="0"/>
            </a:br>
            <a:r>
              <a:rPr lang="en-US" altLang="en-US" sz="2400" dirty="0"/>
              <a:t>University </a:t>
            </a:r>
            <a:r>
              <a:rPr lang="en-US" altLang="en-US" sz="2400"/>
              <a:t>Hospital 12 </a:t>
            </a:r>
            <a:r>
              <a:rPr lang="en-US" altLang="en-US" sz="2400" dirty="0"/>
              <a:t>Octubre</a:t>
            </a:r>
            <a:br>
              <a:rPr lang="en-US" altLang="en-US" sz="2400" dirty="0"/>
            </a:br>
            <a:r>
              <a:rPr lang="en-US" altLang="en-US" sz="2400" dirty="0"/>
              <a:t>Madrid, Spain</a:t>
            </a:r>
          </a:p>
        </p:txBody>
      </p:sp>
      <p:sp>
        <p:nvSpPr>
          <p:cNvPr id="2" name="Content Placeholder 1">
            <a:extLst>
              <a:ext uri="{FF2B5EF4-FFF2-40B4-BE49-F238E27FC236}">
                <a16:creationId xmlns:a16="http://schemas.microsoft.com/office/drawing/2014/main" id="{30843651-CEB7-4246-8364-D84D75D99546}"/>
              </a:ext>
            </a:extLst>
          </p:cNvPr>
          <p:cNvSpPr>
            <a:spLocks noGrp="1"/>
          </p:cNvSpPr>
          <p:nvPr>
            <p:ph sz="half" idx="2"/>
          </p:nvPr>
        </p:nvSpPr>
        <p:spPr/>
        <p:txBody>
          <a:bodyPr/>
          <a:lstStyle/>
          <a:p>
            <a:pPr marL="0" indent="0">
              <a:buNone/>
            </a:pPr>
            <a:r>
              <a:rPr lang="en-US" altLang="en-US" sz="2600" b="1" dirty="0">
                <a:solidFill>
                  <a:srgbClr val="E1471D"/>
                </a:solidFill>
              </a:rPr>
              <a:t>D. Ross Camidge, MD, PhD</a:t>
            </a:r>
            <a:br>
              <a:rPr lang="en-US" altLang="en-US" sz="2400" b="1" dirty="0">
                <a:solidFill>
                  <a:schemeClr val="accent3"/>
                </a:solidFill>
              </a:rPr>
            </a:br>
            <a:r>
              <a:rPr lang="en-US" altLang="en-US" sz="2400" i="1" dirty="0"/>
              <a:t>Professor of Medicine/Oncology</a:t>
            </a:r>
            <a:br>
              <a:rPr lang="en-US" altLang="en-US" sz="2400" i="1" dirty="0"/>
            </a:br>
            <a:r>
              <a:rPr lang="en-US" altLang="en-US" sz="2400" dirty="0"/>
              <a:t>University of Colorado Cancer Center</a:t>
            </a:r>
            <a:br>
              <a:rPr lang="en-US" altLang="en-US" sz="2400" dirty="0"/>
            </a:br>
            <a:r>
              <a:rPr lang="en-US" altLang="en-US" sz="2400" dirty="0"/>
              <a:t>Aurora, Colorado</a:t>
            </a:r>
          </a:p>
          <a:p>
            <a:pPr marL="0" indent="0">
              <a:buNone/>
            </a:pPr>
            <a:r>
              <a:rPr lang="sv-SE" altLang="en-US" sz="2600" b="1" dirty="0">
                <a:solidFill>
                  <a:srgbClr val="E1471D"/>
                </a:solidFill>
              </a:rPr>
              <a:t>Karen L. Reckamp, MD, MS</a:t>
            </a:r>
            <a:br>
              <a:rPr lang="en-US" altLang="en-US" sz="2400" b="1" dirty="0">
                <a:solidFill>
                  <a:schemeClr val="hlink"/>
                </a:solidFill>
              </a:rPr>
            </a:br>
            <a:r>
              <a:rPr lang="en-US" altLang="en-US" sz="2400" i="1" dirty="0"/>
              <a:t>Professor of Medicine</a:t>
            </a:r>
            <a:br>
              <a:rPr lang="en-US" altLang="en-US" sz="2400" i="1" dirty="0"/>
            </a:br>
            <a:r>
              <a:rPr lang="en-US" altLang="en-US" sz="2400" i="1" dirty="0"/>
              <a:t>Director</a:t>
            </a:r>
            <a:r>
              <a:rPr lang="en-US" altLang="en-US" sz="2400" dirty="0"/>
              <a:t>, Division of Medical Oncology</a:t>
            </a:r>
            <a:br>
              <a:rPr lang="en-US" altLang="en-US" sz="2400" dirty="0"/>
            </a:br>
            <a:r>
              <a:rPr lang="en-US" altLang="en-US" sz="2400" dirty="0"/>
              <a:t>Department of Medicine</a:t>
            </a:r>
            <a:br>
              <a:rPr lang="en-US" altLang="en-US" sz="2400" dirty="0"/>
            </a:br>
            <a:r>
              <a:rPr lang="en-US" altLang="en-US" sz="2400" dirty="0"/>
              <a:t>Cedars Sinai</a:t>
            </a:r>
            <a:br>
              <a:rPr lang="en-US" altLang="en-US" sz="2400" dirty="0"/>
            </a:br>
            <a:r>
              <a:rPr lang="en-US" altLang="en-US" sz="2400" dirty="0"/>
              <a:t>Los Angeles, California</a:t>
            </a:r>
            <a:endParaRPr lang="en-US" sz="2400" dirty="0"/>
          </a:p>
        </p:txBody>
      </p:sp>
    </p:spTree>
    <p:extLst>
      <p:ext uri="{BB962C8B-B14F-4D97-AF65-F5344CB8AC3E}">
        <p14:creationId xmlns:p14="http://schemas.microsoft.com/office/powerpoint/2010/main" val="280330368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2">
            <a:extLst>
              <a:ext uri="{FF2B5EF4-FFF2-40B4-BE49-F238E27FC236}">
                <a16:creationId xmlns:a16="http://schemas.microsoft.com/office/drawing/2014/main" id="{CB128BB2-2BA5-4041-9793-F58D2DFB98E0}"/>
              </a:ext>
            </a:extLst>
          </p:cNvPr>
          <p:cNvSpPr>
            <a:spLocks noGrp="1" noChangeArrowheads="1"/>
          </p:cNvSpPr>
          <p:nvPr>
            <p:ph type="title"/>
          </p:nvPr>
        </p:nvSpPr>
        <p:spPr/>
        <p:txBody>
          <a:bodyPr/>
          <a:lstStyle/>
          <a:p>
            <a:pPr eaLnBrk="1" hangingPunct="1"/>
            <a:r>
              <a:rPr lang="en-US" altLang="en-US" dirty="0"/>
              <a:t>Faculty Disclosures</a:t>
            </a:r>
          </a:p>
        </p:txBody>
      </p:sp>
      <p:sp>
        <p:nvSpPr>
          <p:cNvPr id="29699" name="Rectangle 3">
            <a:extLst>
              <a:ext uri="{FF2B5EF4-FFF2-40B4-BE49-F238E27FC236}">
                <a16:creationId xmlns:a16="http://schemas.microsoft.com/office/drawing/2014/main" id="{7D52C64A-4927-4244-A7E7-691A8181C3E6}"/>
              </a:ext>
            </a:extLst>
          </p:cNvPr>
          <p:cNvSpPr>
            <a:spLocks noGrp="1" noChangeArrowheads="1"/>
          </p:cNvSpPr>
          <p:nvPr>
            <p:ph idx="1"/>
          </p:nvPr>
        </p:nvSpPr>
        <p:spPr>
          <a:xfrm>
            <a:off x="604675" y="1513047"/>
            <a:ext cx="10877529" cy="4650686"/>
          </a:xfrm>
        </p:spPr>
        <p:txBody>
          <a:bodyPr rtlCol="0">
            <a:noAutofit/>
          </a:bodyPr>
          <a:lstStyle/>
          <a:p>
            <a:pPr marL="0" indent="0">
              <a:buClr>
                <a:schemeClr val="accent6"/>
              </a:buClr>
              <a:buNone/>
              <a:defRPr/>
            </a:pPr>
            <a:r>
              <a:rPr lang="en-US" sz="1800" dirty="0"/>
              <a:t>The </a:t>
            </a:r>
            <a:r>
              <a:rPr lang="en-US" sz="1800" b="1" i="1" dirty="0"/>
              <a:t>faculty</a:t>
            </a:r>
            <a:r>
              <a:rPr lang="en-US" sz="1800" dirty="0"/>
              <a:t> reported the following financial relationships or relationships to products or devices they or their spouse/life partner have with commercial interests related to the content of this CME/CE activity:</a:t>
            </a:r>
            <a:endParaRPr lang="en-US" sz="1800" b="1" dirty="0">
              <a:solidFill>
                <a:srgbClr val="E1471D"/>
              </a:solidFill>
            </a:endParaRPr>
          </a:p>
          <a:p>
            <a:pPr marL="0" indent="0">
              <a:buClr>
                <a:schemeClr val="accent6"/>
              </a:buClr>
              <a:buNone/>
              <a:defRPr/>
            </a:pPr>
            <a:r>
              <a:rPr lang="en-US" sz="1800" b="1" dirty="0">
                <a:solidFill>
                  <a:srgbClr val="E1471D"/>
                </a:solidFill>
              </a:rPr>
              <a:t>D. Ross Camidge, MD, PhD, </a:t>
            </a:r>
            <a:r>
              <a:rPr lang="en-US" sz="1800" dirty="0"/>
              <a:t>has disclosed that he has received consulting fees from 14ner, AbbVie, Achilles, Apollomics, Archer, BeyondSpring, Biothera, Blueprint, Bristol-Myers Squibb, CBT Pharmaceuticals, Daiichi Sankyo, EMD Serono, G1 Therapeutics, Helssin, Lilly, Medtronic, Ribon, and Takeda and funds for research support paid to his institution from AbbVie, AstraZeneca, Bristol-Myers Squibb, Hansoh, Lycera, MedImmune, Merck, Pfizer, Phosplatin, Roche/Genentech, Seattle Genetics, Symphogen, and Takeda.</a:t>
            </a:r>
          </a:p>
          <a:p>
            <a:pPr marL="0" indent="0">
              <a:buClr>
                <a:schemeClr val="accent6"/>
              </a:buClr>
              <a:buNone/>
              <a:defRPr/>
            </a:pPr>
            <a:r>
              <a:rPr lang="en-US" sz="1800" b="1" dirty="0">
                <a:solidFill>
                  <a:srgbClr val="E1471D"/>
                </a:solidFill>
              </a:rPr>
              <a:t>Luis Paz-Ares, MD, PhD, </a:t>
            </a:r>
            <a:r>
              <a:rPr lang="en-US" sz="1800" dirty="0"/>
              <a:t>has disclosed that he has received honoraria from AstraZeneca, Bristol-Myers Squibb, EMD </a:t>
            </a:r>
            <a:r>
              <a:rPr lang="en-US" sz="1800" dirty="0" err="1"/>
              <a:t>Serrono</a:t>
            </a:r>
            <a:r>
              <a:rPr lang="en-US" sz="1800" dirty="0"/>
              <a:t>, Lilly, MSD, Novartis, Pfizer, Roche, and Takeda and funds for research support from AstraZeneca, Bristol-Myers Squibb, and Pfizer.</a:t>
            </a:r>
          </a:p>
          <a:p>
            <a:pPr marL="0" indent="0">
              <a:buNone/>
            </a:pPr>
            <a:r>
              <a:rPr lang="sv-SE" sz="1800" b="1" dirty="0">
                <a:solidFill>
                  <a:srgbClr val="E1471D"/>
                </a:solidFill>
              </a:rPr>
              <a:t>Karen L. Reckamp, MD, MS</a:t>
            </a:r>
            <a:r>
              <a:rPr lang="en-US" sz="1800" b="1" dirty="0">
                <a:solidFill>
                  <a:srgbClr val="E1471D"/>
                </a:solidFill>
              </a:rPr>
              <a:t>, </a:t>
            </a:r>
            <a:r>
              <a:rPr lang="en-US" sz="1800" dirty="0"/>
              <a:t>has disclosed that she has received consulting fees from AstraZeneca, Boehringer Ingelheim, Calithera, Genentech, Guardant, Precision Health, and Tesaro and funds for research support paid to her prior institution from AbbVie, Acea, Adaptimmune, Boehringer Ingelheim, Bristol-Myers Squibb, Genentech, GlaxoSmithKline, Guardant, Janssen, Loxo Oncology, Molecular Partners, Seattle Genetics, Spectrum, Takeda, Xcovery, and Zeno.</a:t>
            </a:r>
          </a:p>
        </p:txBody>
      </p:sp>
    </p:spTree>
    <p:extLst>
      <p:ext uri="{BB962C8B-B14F-4D97-AF65-F5344CB8AC3E}">
        <p14:creationId xmlns:p14="http://schemas.microsoft.com/office/powerpoint/2010/main" val="2588703781"/>
      </p:ext>
    </p:extLst>
  </p:cSld>
  <p:clrMapOvr>
    <a:masterClrMapping/>
  </p:clrMapOvr>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2DC21AC-A49E-43FB-AC4E-98FB94B1C2EA}"/>
              </a:ext>
            </a:extLst>
          </p:cNvPr>
          <p:cNvSpPr>
            <a:spLocks noGrp="1"/>
          </p:cNvSpPr>
          <p:nvPr>
            <p:ph type="title"/>
          </p:nvPr>
        </p:nvSpPr>
        <p:spPr/>
        <p:txBody>
          <a:bodyPr/>
          <a:lstStyle/>
          <a:p>
            <a:r>
              <a:rPr lang="en-US" sz="4000" i="1" dirty="0"/>
              <a:t>MET</a:t>
            </a:r>
            <a:r>
              <a:rPr lang="en-US" sz="4000" dirty="0"/>
              <a:t> Alterations: Mastering the Features of and Testing for a New Target in NSCLC</a:t>
            </a:r>
          </a:p>
        </p:txBody>
      </p:sp>
    </p:spTree>
    <p:extLst>
      <p:ext uri="{BB962C8B-B14F-4D97-AF65-F5344CB8AC3E}">
        <p14:creationId xmlns:p14="http://schemas.microsoft.com/office/powerpoint/2010/main" val="7026496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E838BCB3-225A-4CEA-807F-46DCAD6BE5F7}"/>
              </a:ext>
            </a:extLst>
          </p:cNvPr>
          <p:cNvGrpSpPr/>
          <p:nvPr/>
        </p:nvGrpSpPr>
        <p:grpSpPr>
          <a:xfrm>
            <a:off x="1270529" y="2783487"/>
            <a:ext cx="9263637" cy="320703"/>
            <a:chOff x="1496777" y="2896611"/>
            <a:chExt cx="9263637" cy="320703"/>
          </a:xfrm>
        </p:grpSpPr>
        <p:grpSp>
          <p:nvGrpSpPr>
            <p:cNvPr id="12" name="Group 11">
              <a:extLst>
                <a:ext uri="{FF2B5EF4-FFF2-40B4-BE49-F238E27FC236}">
                  <a16:creationId xmlns:a16="http://schemas.microsoft.com/office/drawing/2014/main" id="{F8DAB4F6-BA20-43E2-A656-74135FF59F40}"/>
                </a:ext>
              </a:extLst>
            </p:cNvPr>
            <p:cNvGrpSpPr/>
            <p:nvPr/>
          </p:nvGrpSpPr>
          <p:grpSpPr>
            <a:xfrm>
              <a:off x="1496777" y="2896611"/>
              <a:ext cx="2756045" cy="288409"/>
              <a:chOff x="9638907" y="2432231"/>
              <a:chExt cx="2078407" cy="217497"/>
            </a:xfrm>
          </p:grpSpPr>
          <p:grpSp>
            <p:nvGrpSpPr>
              <p:cNvPr id="796" name="Group 795">
                <a:extLst>
                  <a:ext uri="{FF2B5EF4-FFF2-40B4-BE49-F238E27FC236}">
                    <a16:creationId xmlns:a16="http://schemas.microsoft.com/office/drawing/2014/main" id="{F607F39C-EB21-442A-AF5A-DB4163405371}"/>
                  </a:ext>
                </a:extLst>
              </p:cNvPr>
              <p:cNvGrpSpPr/>
              <p:nvPr/>
            </p:nvGrpSpPr>
            <p:grpSpPr>
              <a:xfrm>
                <a:off x="9638907" y="2432231"/>
                <a:ext cx="765823" cy="217497"/>
                <a:chOff x="4890777" y="3558752"/>
                <a:chExt cx="1367157" cy="388279"/>
              </a:xfrm>
            </p:grpSpPr>
            <p:grpSp>
              <p:nvGrpSpPr>
                <p:cNvPr id="1006" name="Group 142">
                  <a:extLst>
                    <a:ext uri="{FF2B5EF4-FFF2-40B4-BE49-F238E27FC236}">
                      <a16:creationId xmlns:a16="http://schemas.microsoft.com/office/drawing/2014/main" id="{35127328-9FAE-46E4-B591-E2A4AD91A5DB}"/>
                    </a:ext>
                  </a:extLst>
                </p:cNvPr>
                <p:cNvGrpSpPr>
                  <a:grpSpLocks/>
                </p:cNvGrpSpPr>
                <p:nvPr/>
              </p:nvGrpSpPr>
              <p:grpSpPr bwMode="auto">
                <a:xfrm>
                  <a:off x="4890777" y="3564691"/>
                  <a:ext cx="83389" cy="175252"/>
                  <a:chOff x="5021753" y="2927868"/>
                  <a:chExt cx="83398" cy="175731"/>
                </a:xfrm>
              </p:grpSpPr>
              <p:sp>
                <p:nvSpPr>
                  <p:cNvPr id="1123" name="Oval 143">
                    <a:extLst>
                      <a:ext uri="{FF2B5EF4-FFF2-40B4-BE49-F238E27FC236}">
                        <a16:creationId xmlns:a16="http://schemas.microsoft.com/office/drawing/2014/main" id="{CBDBBC1C-1957-4A04-8870-9314EFC3DCFC}"/>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24" name="Freeform 144">
                    <a:extLst>
                      <a:ext uri="{FF2B5EF4-FFF2-40B4-BE49-F238E27FC236}">
                        <a16:creationId xmlns:a16="http://schemas.microsoft.com/office/drawing/2014/main" id="{553AB7C1-FDE1-4169-8470-F3F37D3E88D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25" name="Freeform 145">
                    <a:extLst>
                      <a:ext uri="{FF2B5EF4-FFF2-40B4-BE49-F238E27FC236}">
                        <a16:creationId xmlns:a16="http://schemas.microsoft.com/office/drawing/2014/main" id="{25226795-07F8-4358-A70F-6E5357E0B72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07" name="Group 146">
                  <a:extLst>
                    <a:ext uri="{FF2B5EF4-FFF2-40B4-BE49-F238E27FC236}">
                      <a16:creationId xmlns:a16="http://schemas.microsoft.com/office/drawing/2014/main" id="{24604229-6634-4D87-BA21-253B613C0CC4}"/>
                    </a:ext>
                  </a:extLst>
                </p:cNvPr>
                <p:cNvGrpSpPr>
                  <a:grpSpLocks/>
                </p:cNvGrpSpPr>
                <p:nvPr/>
              </p:nvGrpSpPr>
              <p:grpSpPr bwMode="auto">
                <a:xfrm>
                  <a:off x="4986078" y="3558752"/>
                  <a:ext cx="83389" cy="175252"/>
                  <a:chOff x="5021753" y="2927868"/>
                  <a:chExt cx="83398" cy="175731"/>
                </a:xfrm>
              </p:grpSpPr>
              <p:sp>
                <p:nvSpPr>
                  <p:cNvPr id="1120" name="Oval 147">
                    <a:extLst>
                      <a:ext uri="{FF2B5EF4-FFF2-40B4-BE49-F238E27FC236}">
                        <a16:creationId xmlns:a16="http://schemas.microsoft.com/office/drawing/2014/main" id="{9DD6332A-9FCC-45F7-ADCC-535304EB251A}"/>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21" name="Freeform 148">
                    <a:extLst>
                      <a:ext uri="{FF2B5EF4-FFF2-40B4-BE49-F238E27FC236}">
                        <a16:creationId xmlns:a16="http://schemas.microsoft.com/office/drawing/2014/main" id="{4C364459-8237-4511-8C24-BEEEAEDEE2F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22" name="Freeform 149">
                    <a:extLst>
                      <a:ext uri="{FF2B5EF4-FFF2-40B4-BE49-F238E27FC236}">
                        <a16:creationId xmlns:a16="http://schemas.microsoft.com/office/drawing/2014/main" id="{9249E7B3-6FA3-4E0D-BBE7-1813666E4E2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08" name="Group 150">
                  <a:extLst>
                    <a:ext uri="{FF2B5EF4-FFF2-40B4-BE49-F238E27FC236}">
                      <a16:creationId xmlns:a16="http://schemas.microsoft.com/office/drawing/2014/main" id="{65571F90-0534-4D03-898B-3290F6294CF6}"/>
                    </a:ext>
                  </a:extLst>
                </p:cNvPr>
                <p:cNvGrpSpPr>
                  <a:grpSpLocks/>
                </p:cNvGrpSpPr>
                <p:nvPr/>
              </p:nvGrpSpPr>
              <p:grpSpPr bwMode="auto">
                <a:xfrm>
                  <a:off x="5078402" y="3564692"/>
                  <a:ext cx="83389" cy="175252"/>
                  <a:chOff x="5021753" y="2927868"/>
                  <a:chExt cx="83398" cy="175731"/>
                </a:xfrm>
              </p:grpSpPr>
              <p:sp>
                <p:nvSpPr>
                  <p:cNvPr id="1117" name="Oval 151">
                    <a:extLst>
                      <a:ext uri="{FF2B5EF4-FFF2-40B4-BE49-F238E27FC236}">
                        <a16:creationId xmlns:a16="http://schemas.microsoft.com/office/drawing/2014/main" id="{61058367-5145-4CAC-B3A0-89E4AFD5F11C}"/>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8" name="Freeform 152">
                    <a:extLst>
                      <a:ext uri="{FF2B5EF4-FFF2-40B4-BE49-F238E27FC236}">
                        <a16:creationId xmlns:a16="http://schemas.microsoft.com/office/drawing/2014/main" id="{A72920D2-1ADC-403F-A5F4-C19D35480C5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9" name="Freeform 153">
                    <a:extLst>
                      <a:ext uri="{FF2B5EF4-FFF2-40B4-BE49-F238E27FC236}">
                        <a16:creationId xmlns:a16="http://schemas.microsoft.com/office/drawing/2014/main" id="{BA414E7C-5B02-40C3-8CA2-0F89DFA2317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09" name="Group 154">
                  <a:extLst>
                    <a:ext uri="{FF2B5EF4-FFF2-40B4-BE49-F238E27FC236}">
                      <a16:creationId xmlns:a16="http://schemas.microsoft.com/office/drawing/2014/main" id="{B04DE848-7047-4057-A85F-A1357D0C0333}"/>
                    </a:ext>
                  </a:extLst>
                </p:cNvPr>
                <p:cNvGrpSpPr>
                  <a:grpSpLocks/>
                </p:cNvGrpSpPr>
                <p:nvPr/>
              </p:nvGrpSpPr>
              <p:grpSpPr bwMode="auto">
                <a:xfrm>
                  <a:off x="5167747" y="3561722"/>
                  <a:ext cx="83389" cy="175252"/>
                  <a:chOff x="5021753" y="2927868"/>
                  <a:chExt cx="83398" cy="175731"/>
                </a:xfrm>
              </p:grpSpPr>
              <p:sp>
                <p:nvSpPr>
                  <p:cNvPr id="1114" name="Oval 155">
                    <a:extLst>
                      <a:ext uri="{FF2B5EF4-FFF2-40B4-BE49-F238E27FC236}">
                        <a16:creationId xmlns:a16="http://schemas.microsoft.com/office/drawing/2014/main" id="{B9E66100-9855-47E5-B968-DD55F7ABA16F}"/>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5" name="Freeform 156">
                    <a:extLst>
                      <a:ext uri="{FF2B5EF4-FFF2-40B4-BE49-F238E27FC236}">
                        <a16:creationId xmlns:a16="http://schemas.microsoft.com/office/drawing/2014/main" id="{1FB59E55-4BD0-4184-AE74-C3EF24E8E2C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6" name="Freeform 157">
                    <a:extLst>
                      <a:ext uri="{FF2B5EF4-FFF2-40B4-BE49-F238E27FC236}">
                        <a16:creationId xmlns:a16="http://schemas.microsoft.com/office/drawing/2014/main" id="{4CCE603E-3E83-4475-B453-4C831FCF3CF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0" name="Group 158">
                  <a:extLst>
                    <a:ext uri="{FF2B5EF4-FFF2-40B4-BE49-F238E27FC236}">
                      <a16:creationId xmlns:a16="http://schemas.microsoft.com/office/drawing/2014/main" id="{A556AF16-CCB6-4BCF-B284-CF086E2634A7}"/>
                    </a:ext>
                  </a:extLst>
                </p:cNvPr>
                <p:cNvGrpSpPr>
                  <a:grpSpLocks/>
                </p:cNvGrpSpPr>
                <p:nvPr/>
              </p:nvGrpSpPr>
              <p:grpSpPr bwMode="auto">
                <a:xfrm>
                  <a:off x="5260070" y="3564692"/>
                  <a:ext cx="83389" cy="175252"/>
                  <a:chOff x="5021753" y="2927868"/>
                  <a:chExt cx="83398" cy="175731"/>
                </a:xfrm>
              </p:grpSpPr>
              <p:sp>
                <p:nvSpPr>
                  <p:cNvPr id="1111" name="Oval 159">
                    <a:extLst>
                      <a:ext uri="{FF2B5EF4-FFF2-40B4-BE49-F238E27FC236}">
                        <a16:creationId xmlns:a16="http://schemas.microsoft.com/office/drawing/2014/main" id="{10A9C4E1-FEFE-4EC3-86BE-E9FEDC4F29DA}"/>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2" name="Freeform 160">
                    <a:extLst>
                      <a:ext uri="{FF2B5EF4-FFF2-40B4-BE49-F238E27FC236}">
                        <a16:creationId xmlns:a16="http://schemas.microsoft.com/office/drawing/2014/main" id="{2BF27831-216C-45E2-B14B-B3053DFABA3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3" name="Freeform 161">
                    <a:extLst>
                      <a:ext uri="{FF2B5EF4-FFF2-40B4-BE49-F238E27FC236}">
                        <a16:creationId xmlns:a16="http://schemas.microsoft.com/office/drawing/2014/main" id="{569635ED-9319-4784-AA13-35205775A75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1" name="Group 215">
                  <a:extLst>
                    <a:ext uri="{FF2B5EF4-FFF2-40B4-BE49-F238E27FC236}">
                      <a16:creationId xmlns:a16="http://schemas.microsoft.com/office/drawing/2014/main" id="{A54AFDAB-F8AD-42EC-BE32-AB3AF31A88CE}"/>
                    </a:ext>
                  </a:extLst>
                </p:cNvPr>
                <p:cNvGrpSpPr>
                  <a:grpSpLocks/>
                </p:cNvGrpSpPr>
                <p:nvPr/>
              </p:nvGrpSpPr>
              <p:grpSpPr bwMode="auto">
                <a:xfrm>
                  <a:off x="5629826" y="3571130"/>
                  <a:ext cx="83389" cy="175252"/>
                  <a:chOff x="5021753" y="2927868"/>
                  <a:chExt cx="83398" cy="175731"/>
                </a:xfrm>
              </p:grpSpPr>
              <p:sp>
                <p:nvSpPr>
                  <p:cNvPr id="1108" name="Oval 216">
                    <a:extLst>
                      <a:ext uri="{FF2B5EF4-FFF2-40B4-BE49-F238E27FC236}">
                        <a16:creationId xmlns:a16="http://schemas.microsoft.com/office/drawing/2014/main" id="{DBAEECEE-3683-4327-B7EA-9EEAC371E5E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9" name="Freeform 217">
                    <a:extLst>
                      <a:ext uri="{FF2B5EF4-FFF2-40B4-BE49-F238E27FC236}">
                        <a16:creationId xmlns:a16="http://schemas.microsoft.com/office/drawing/2014/main" id="{4854C31D-1FEC-42ED-9014-6E7C2417C5C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0" name="Freeform 218">
                    <a:extLst>
                      <a:ext uri="{FF2B5EF4-FFF2-40B4-BE49-F238E27FC236}">
                        <a16:creationId xmlns:a16="http://schemas.microsoft.com/office/drawing/2014/main" id="{191743AF-5443-49A1-AE68-9E37125D45F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2" name="Group 219">
                  <a:extLst>
                    <a:ext uri="{FF2B5EF4-FFF2-40B4-BE49-F238E27FC236}">
                      <a16:creationId xmlns:a16="http://schemas.microsoft.com/office/drawing/2014/main" id="{4F6DF1E0-FE95-4FB6-A9FA-C4A8FAADF024}"/>
                    </a:ext>
                  </a:extLst>
                </p:cNvPr>
                <p:cNvGrpSpPr>
                  <a:grpSpLocks/>
                </p:cNvGrpSpPr>
                <p:nvPr/>
              </p:nvGrpSpPr>
              <p:grpSpPr bwMode="auto">
                <a:xfrm>
                  <a:off x="5537502" y="3571130"/>
                  <a:ext cx="83389" cy="175252"/>
                  <a:chOff x="5021753" y="2927868"/>
                  <a:chExt cx="83398" cy="175731"/>
                </a:xfrm>
              </p:grpSpPr>
              <p:sp>
                <p:nvSpPr>
                  <p:cNvPr id="1105" name="Oval 220">
                    <a:extLst>
                      <a:ext uri="{FF2B5EF4-FFF2-40B4-BE49-F238E27FC236}">
                        <a16:creationId xmlns:a16="http://schemas.microsoft.com/office/drawing/2014/main" id="{809276D2-0F3B-48B0-953E-EB1D5A989EA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6" name="Freeform 221">
                    <a:extLst>
                      <a:ext uri="{FF2B5EF4-FFF2-40B4-BE49-F238E27FC236}">
                        <a16:creationId xmlns:a16="http://schemas.microsoft.com/office/drawing/2014/main" id="{BE3251EC-8CDC-4DA5-9E7C-BEA3FA39D49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7" name="Freeform 222">
                    <a:extLst>
                      <a:ext uri="{FF2B5EF4-FFF2-40B4-BE49-F238E27FC236}">
                        <a16:creationId xmlns:a16="http://schemas.microsoft.com/office/drawing/2014/main" id="{95899361-B784-4FFA-B57A-EE6A4477EA7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3" name="Group 223">
                  <a:extLst>
                    <a:ext uri="{FF2B5EF4-FFF2-40B4-BE49-F238E27FC236}">
                      <a16:creationId xmlns:a16="http://schemas.microsoft.com/office/drawing/2014/main" id="{8F07A5ED-297D-4C5B-BB77-3A89D7A0D430}"/>
                    </a:ext>
                  </a:extLst>
                </p:cNvPr>
                <p:cNvGrpSpPr>
                  <a:grpSpLocks/>
                </p:cNvGrpSpPr>
                <p:nvPr/>
              </p:nvGrpSpPr>
              <p:grpSpPr bwMode="auto">
                <a:xfrm>
                  <a:off x="5448158" y="3571130"/>
                  <a:ext cx="83389" cy="175252"/>
                  <a:chOff x="5021753" y="2927868"/>
                  <a:chExt cx="83398" cy="175731"/>
                </a:xfrm>
              </p:grpSpPr>
              <p:sp>
                <p:nvSpPr>
                  <p:cNvPr id="1102" name="Oval 224">
                    <a:extLst>
                      <a:ext uri="{FF2B5EF4-FFF2-40B4-BE49-F238E27FC236}">
                        <a16:creationId xmlns:a16="http://schemas.microsoft.com/office/drawing/2014/main" id="{79AACF12-D183-48FE-9526-3DC2BDBFA29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3" name="Freeform 225">
                    <a:extLst>
                      <a:ext uri="{FF2B5EF4-FFF2-40B4-BE49-F238E27FC236}">
                        <a16:creationId xmlns:a16="http://schemas.microsoft.com/office/drawing/2014/main" id="{30195228-F311-4268-B2E4-46CD4B70E18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4" name="Freeform 226">
                    <a:extLst>
                      <a:ext uri="{FF2B5EF4-FFF2-40B4-BE49-F238E27FC236}">
                        <a16:creationId xmlns:a16="http://schemas.microsoft.com/office/drawing/2014/main" id="{6321ADD4-EEFC-49B7-BA27-43D37E055FC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4" name="Group 227">
                  <a:extLst>
                    <a:ext uri="{FF2B5EF4-FFF2-40B4-BE49-F238E27FC236}">
                      <a16:creationId xmlns:a16="http://schemas.microsoft.com/office/drawing/2014/main" id="{E203768E-A6D8-4CF1-89D4-9AC6D26060AE}"/>
                    </a:ext>
                  </a:extLst>
                </p:cNvPr>
                <p:cNvGrpSpPr>
                  <a:grpSpLocks/>
                </p:cNvGrpSpPr>
                <p:nvPr/>
              </p:nvGrpSpPr>
              <p:grpSpPr bwMode="auto">
                <a:xfrm>
                  <a:off x="5352856" y="3571130"/>
                  <a:ext cx="83389" cy="175252"/>
                  <a:chOff x="5021753" y="2927868"/>
                  <a:chExt cx="83398" cy="175731"/>
                </a:xfrm>
              </p:grpSpPr>
              <p:sp>
                <p:nvSpPr>
                  <p:cNvPr id="1099" name="Oval 228">
                    <a:extLst>
                      <a:ext uri="{FF2B5EF4-FFF2-40B4-BE49-F238E27FC236}">
                        <a16:creationId xmlns:a16="http://schemas.microsoft.com/office/drawing/2014/main" id="{19BC55A3-E17F-4F25-809B-3E11532CFCF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0" name="Freeform 229">
                    <a:extLst>
                      <a:ext uri="{FF2B5EF4-FFF2-40B4-BE49-F238E27FC236}">
                        <a16:creationId xmlns:a16="http://schemas.microsoft.com/office/drawing/2014/main" id="{7E4217ED-E02E-41E8-8A7A-282C6106665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1" name="Freeform 230">
                    <a:extLst>
                      <a:ext uri="{FF2B5EF4-FFF2-40B4-BE49-F238E27FC236}">
                        <a16:creationId xmlns:a16="http://schemas.microsoft.com/office/drawing/2014/main" id="{07EFB2A9-1D76-41BA-9D34-C8261F12477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5" name="Group 303">
                  <a:extLst>
                    <a:ext uri="{FF2B5EF4-FFF2-40B4-BE49-F238E27FC236}">
                      <a16:creationId xmlns:a16="http://schemas.microsoft.com/office/drawing/2014/main" id="{E7267B7E-3DE9-40BF-884B-E5E3247399FF}"/>
                    </a:ext>
                  </a:extLst>
                </p:cNvPr>
                <p:cNvGrpSpPr>
                  <a:grpSpLocks/>
                </p:cNvGrpSpPr>
                <p:nvPr/>
              </p:nvGrpSpPr>
              <p:grpSpPr bwMode="auto">
                <a:xfrm rot="10800000" flipH="1">
                  <a:off x="4891735" y="3756281"/>
                  <a:ext cx="83389" cy="175252"/>
                  <a:chOff x="5021753" y="2927868"/>
                  <a:chExt cx="83398" cy="175731"/>
                </a:xfrm>
              </p:grpSpPr>
              <p:sp>
                <p:nvSpPr>
                  <p:cNvPr id="1096" name="Oval 304">
                    <a:extLst>
                      <a:ext uri="{FF2B5EF4-FFF2-40B4-BE49-F238E27FC236}">
                        <a16:creationId xmlns:a16="http://schemas.microsoft.com/office/drawing/2014/main" id="{071908C7-1CBB-400E-9972-D43138824B8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97" name="Freeform 305">
                    <a:extLst>
                      <a:ext uri="{FF2B5EF4-FFF2-40B4-BE49-F238E27FC236}">
                        <a16:creationId xmlns:a16="http://schemas.microsoft.com/office/drawing/2014/main" id="{A10A4ABC-6256-4F5F-B485-BFBEAD0DCF6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98" name="Freeform 306">
                    <a:extLst>
                      <a:ext uri="{FF2B5EF4-FFF2-40B4-BE49-F238E27FC236}">
                        <a16:creationId xmlns:a16="http://schemas.microsoft.com/office/drawing/2014/main" id="{4748091E-B7D7-46AD-9D70-7FB8D0CA23F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6" name="Group 307">
                  <a:extLst>
                    <a:ext uri="{FF2B5EF4-FFF2-40B4-BE49-F238E27FC236}">
                      <a16:creationId xmlns:a16="http://schemas.microsoft.com/office/drawing/2014/main" id="{4F4661D0-8E46-4361-B1F7-BFE0A529B5B6}"/>
                    </a:ext>
                  </a:extLst>
                </p:cNvPr>
                <p:cNvGrpSpPr>
                  <a:grpSpLocks/>
                </p:cNvGrpSpPr>
                <p:nvPr/>
              </p:nvGrpSpPr>
              <p:grpSpPr bwMode="auto">
                <a:xfrm rot="10800000" flipH="1">
                  <a:off x="4984057" y="3753312"/>
                  <a:ext cx="83389" cy="175252"/>
                  <a:chOff x="5021753" y="2927868"/>
                  <a:chExt cx="83398" cy="175731"/>
                </a:xfrm>
              </p:grpSpPr>
              <p:sp>
                <p:nvSpPr>
                  <p:cNvPr id="1093" name="Oval 308">
                    <a:extLst>
                      <a:ext uri="{FF2B5EF4-FFF2-40B4-BE49-F238E27FC236}">
                        <a16:creationId xmlns:a16="http://schemas.microsoft.com/office/drawing/2014/main" id="{231940C8-F1D5-420A-9E24-868FA791E1B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94" name="Freeform 309">
                    <a:extLst>
                      <a:ext uri="{FF2B5EF4-FFF2-40B4-BE49-F238E27FC236}">
                        <a16:creationId xmlns:a16="http://schemas.microsoft.com/office/drawing/2014/main" id="{5B72FA42-1E80-4865-AE99-38D5E077917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95" name="Freeform 310">
                    <a:extLst>
                      <a:ext uri="{FF2B5EF4-FFF2-40B4-BE49-F238E27FC236}">
                        <a16:creationId xmlns:a16="http://schemas.microsoft.com/office/drawing/2014/main" id="{806308CB-52EA-4BAF-9473-1E2F2036F03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7" name="Group 311">
                  <a:extLst>
                    <a:ext uri="{FF2B5EF4-FFF2-40B4-BE49-F238E27FC236}">
                      <a16:creationId xmlns:a16="http://schemas.microsoft.com/office/drawing/2014/main" id="{C1A0DEF7-8143-4317-9486-9193CA2D8BDD}"/>
                    </a:ext>
                  </a:extLst>
                </p:cNvPr>
                <p:cNvGrpSpPr>
                  <a:grpSpLocks/>
                </p:cNvGrpSpPr>
                <p:nvPr/>
              </p:nvGrpSpPr>
              <p:grpSpPr bwMode="auto">
                <a:xfrm rot="10800000" flipH="1">
                  <a:off x="5073404" y="3759253"/>
                  <a:ext cx="83389" cy="175252"/>
                  <a:chOff x="5021753" y="2927868"/>
                  <a:chExt cx="83398" cy="175731"/>
                </a:xfrm>
              </p:grpSpPr>
              <p:sp>
                <p:nvSpPr>
                  <p:cNvPr id="1090" name="Oval 312">
                    <a:extLst>
                      <a:ext uri="{FF2B5EF4-FFF2-40B4-BE49-F238E27FC236}">
                        <a16:creationId xmlns:a16="http://schemas.microsoft.com/office/drawing/2014/main" id="{BB51795A-9D9B-47DF-BC0D-9EC74B813C7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91" name="Freeform 313">
                    <a:extLst>
                      <a:ext uri="{FF2B5EF4-FFF2-40B4-BE49-F238E27FC236}">
                        <a16:creationId xmlns:a16="http://schemas.microsoft.com/office/drawing/2014/main" id="{3A83B946-DFA8-4784-BE03-B88D70935F7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92" name="Freeform 314">
                    <a:extLst>
                      <a:ext uri="{FF2B5EF4-FFF2-40B4-BE49-F238E27FC236}">
                        <a16:creationId xmlns:a16="http://schemas.microsoft.com/office/drawing/2014/main" id="{D08CD3ED-761E-4159-A8B2-C718A8826DF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8" name="Group 316">
                  <a:extLst>
                    <a:ext uri="{FF2B5EF4-FFF2-40B4-BE49-F238E27FC236}">
                      <a16:creationId xmlns:a16="http://schemas.microsoft.com/office/drawing/2014/main" id="{8855753A-A2FC-453A-80FB-A79D25BE8B49}"/>
                    </a:ext>
                  </a:extLst>
                </p:cNvPr>
                <p:cNvGrpSpPr>
                  <a:grpSpLocks/>
                </p:cNvGrpSpPr>
                <p:nvPr/>
              </p:nvGrpSpPr>
              <p:grpSpPr bwMode="auto">
                <a:xfrm rot="10800000" flipH="1">
                  <a:off x="5166224" y="3762718"/>
                  <a:ext cx="83389" cy="175252"/>
                  <a:chOff x="5021753" y="2927868"/>
                  <a:chExt cx="83398" cy="175731"/>
                </a:xfrm>
              </p:grpSpPr>
              <p:sp>
                <p:nvSpPr>
                  <p:cNvPr id="1087" name="Oval 317">
                    <a:extLst>
                      <a:ext uri="{FF2B5EF4-FFF2-40B4-BE49-F238E27FC236}">
                        <a16:creationId xmlns:a16="http://schemas.microsoft.com/office/drawing/2014/main" id="{98B1653C-4A72-4DD7-A883-736714FF6F9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8" name="Freeform 318">
                    <a:extLst>
                      <a:ext uri="{FF2B5EF4-FFF2-40B4-BE49-F238E27FC236}">
                        <a16:creationId xmlns:a16="http://schemas.microsoft.com/office/drawing/2014/main" id="{93AA1EDB-A068-47FF-ADE0-EE93F34BF1B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9" name="Freeform 319">
                    <a:extLst>
                      <a:ext uri="{FF2B5EF4-FFF2-40B4-BE49-F238E27FC236}">
                        <a16:creationId xmlns:a16="http://schemas.microsoft.com/office/drawing/2014/main" id="{99EE8416-EF3C-4C69-AFB6-AC1636FE7D3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9" name="Group 320">
                  <a:extLst>
                    <a:ext uri="{FF2B5EF4-FFF2-40B4-BE49-F238E27FC236}">
                      <a16:creationId xmlns:a16="http://schemas.microsoft.com/office/drawing/2014/main" id="{D994D1FF-1583-44D8-8D79-9E02372DCBBB}"/>
                    </a:ext>
                  </a:extLst>
                </p:cNvPr>
                <p:cNvGrpSpPr>
                  <a:grpSpLocks/>
                </p:cNvGrpSpPr>
                <p:nvPr/>
              </p:nvGrpSpPr>
              <p:grpSpPr bwMode="auto">
                <a:xfrm rot="10800000" flipH="1">
                  <a:off x="5259041" y="3760243"/>
                  <a:ext cx="83389" cy="175252"/>
                  <a:chOff x="5021753" y="2927868"/>
                  <a:chExt cx="83398" cy="175731"/>
                </a:xfrm>
              </p:grpSpPr>
              <p:sp>
                <p:nvSpPr>
                  <p:cNvPr id="1084" name="Oval 321">
                    <a:extLst>
                      <a:ext uri="{FF2B5EF4-FFF2-40B4-BE49-F238E27FC236}">
                        <a16:creationId xmlns:a16="http://schemas.microsoft.com/office/drawing/2014/main" id="{E6FA70E1-BC4A-480B-9049-2CD9A5097E8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5" name="Freeform 322">
                    <a:extLst>
                      <a:ext uri="{FF2B5EF4-FFF2-40B4-BE49-F238E27FC236}">
                        <a16:creationId xmlns:a16="http://schemas.microsoft.com/office/drawing/2014/main" id="{210C0D77-884E-48E9-AA74-BF9D654FA6B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6" name="Freeform 323">
                    <a:extLst>
                      <a:ext uri="{FF2B5EF4-FFF2-40B4-BE49-F238E27FC236}">
                        <a16:creationId xmlns:a16="http://schemas.microsoft.com/office/drawing/2014/main" id="{E7E90F94-1440-40BD-8B1C-46173FE2420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0" name="Group 376">
                  <a:extLst>
                    <a:ext uri="{FF2B5EF4-FFF2-40B4-BE49-F238E27FC236}">
                      <a16:creationId xmlns:a16="http://schemas.microsoft.com/office/drawing/2014/main" id="{5B26515A-C3F0-41BA-B5EB-721BE51A7BE7}"/>
                    </a:ext>
                  </a:extLst>
                </p:cNvPr>
                <p:cNvGrpSpPr>
                  <a:grpSpLocks/>
                </p:cNvGrpSpPr>
                <p:nvPr/>
              </p:nvGrpSpPr>
              <p:grpSpPr bwMode="auto">
                <a:xfrm rot="11349086" flipH="1">
                  <a:off x="5638226" y="3767667"/>
                  <a:ext cx="83389" cy="175252"/>
                  <a:chOff x="5021753" y="2927868"/>
                  <a:chExt cx="83398" cy="175731"/>
                </a:xfrm>
              </p:grpSpPr>
              <p:sp>
                <p:nvSpPr>
                  <p:cNvPr id="1081" name="Oval 377">
                    <a:extLst>
                      <a:ext uri="{FF2B5EF4-FFF2-40B4-BE49-F238E27FC236}">
                        <a16:creationId xmlns:a16="http://schemas.microsoft.com/office/drawing/2014/main" id="{E2DE421E-D4A6-4D22-B2C4-A8F4C5FF906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2" name="Freeform 378">
                    <a:extLst>
                      <a:ext uri="{FF2B5EF4-FFF2-40B4-BE49-F238E27FC236}">
                        <a16:creationId xmlns:a16="http://schemas.microsoft.com/office/drawing/2014/main" id="{FD8BABE9-1E3F-4A3E-9530-15E79F8DD35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3" name="Freeform 379">
                    <a:extLst>
                      <a:ext uri="{FF2B5EF4-FFF2-40B4-BE49-F238E27FC236}">
                        <a16:creationId xmlns:a16="http://schemas.microsoft.com/office/drawing/2014/main" id="{DDE3BB6C-7B77-403E-AE6F-1C2F5CACD9C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1" name="Group 380">
                  <a:extLst>
                    <a:ext uri="{FF2B5EF4-FFF2-40B4-BE49-F238E27FC236}">
                      <a16:creationId xmlns:a16="http://schemas.microsoft.com/office/drawing/2014/main" id="{E59979A0-C796-48B7-861C-BFF286CF64BF}"/>
                    </a:ext>
                  </a:extLst>
                </p:cNvPr>
                <p:cNvGrpSpPr>
                  <a:grpSpLocks/>
                </p:cNvGrpSpPr>
                <p:nvPr/>
              </p:nvGrpSpPr>
              <p:grpSpPr bwMode="auto">
                <a:xfrm rot="11349086" flipH="1">
                  <a:off x="5548882" y="3767667"/>
                  <a:ext cx="83389" cy="175252"/>
                  <a:chOff x="5021753" y="2927868"/>
                  <a:chExt cx="83398" cy="175731"/>
                </a:xfrm>
              </p:grpSpPr>
              <p:sp>
                <p:nvSpPr>
                  <p:cNvPr id="1078" name="Oval 381">
                    <a:extLst>
                      <a:ext uri="{FF2B5EF4-FFF2-40B4-BE49-F238E27FC236}">
                        <a16:creationId xmlns:a16="http://schemas.microsoft.com/office/drawing/2014/main" id="{29FAF9C2-5FB0-4E26-8C96-A6444D63ECC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9" name="Freeform 382">
                    <a:extLst>
                      <a:ext uri="{FF2B5EF4-FFF2-40B4-BE49-F238E27FC236}">
                        <a16:creationId xmlns:a16="http://schemas.microsoft.com/office/drawing/2014/main" id="{D277D777-4DBD-4E1C-815F-DD9E005C53B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0" name="Freeform 383">
                    <a:extLst>
                      <a:ext uri="{FF2B5EF4-FFF2-40B4-BE49-F238E27FC236}">
                        <a16:creationId xmlns:a16="http://schemas.microsoft.com/office/drawing/2014/main" id="{1C18DD76-7F59-4ECF-9120-28848FFDEB7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2" name="Group 384">
                  <a:extLst>
                    <a:ext uri="{FF2B5EF4-FFF2-40B4-BE49-F238E27FC236}">
                      <a16:creationId xmlns:a16="http://schemas.microsoft.com/office/drawing/2014/main" id="{2BCA6A58-27A7-4732-98B2-B670163B8069}"/>
                    </a:ext>
                  </a:extLst>
                </p:cNvPr>
                <p:cNvGrpSpPr>
                  <a:grpSpLocks/>
                </p:cNvGrpSpPr>
                <p:nvPr/>
              </p:nvGrpSpPr>
              <p:grpSpPr bwMode="auto">
                <a:xfrm rot="11349086" flipH="1">
                  <a:off x="5459538" y="3767667"/>
                  <a:ext cx="83389" cy="175252"/>
                  <a:chOff x="5021753" y="2927868"/>
                  <a:chExt cx="83398" cy="175731"/>
                </a:xfrm>
              </p:grpSpPr>
              <p:sp>
                <p:nvSpPr>
                  <p:cNvPr id="1075" name="Oval 385">
                    <a:extLst>
                      <a:ext uri="{FF2B5EF4-FFF2-40B4-BE49-F238E27FC236}">
                        <a16:creationId xmlns:a16="http://schemas.microsoft.com/office/drawing/2014/main" id="{F0A23492-1B50-46AE-93CD-CD173320BE4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6" name="Freeform 386">
                    <a:extLst>
                      <a:ext uri="{FF2B5EF4-FFF2-40B4-BE49-F238E27FC236}">
                        <a16:creationId xmlns:a16="http://schemas.microsoft.com/office/drawing/2014/main" id="{73429D02-95DB-4B04-B283-5722A7B77FE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7" name="Freeform 387">
                    <a:extLst>
                      <a:ext uri="{FF2B5EF4-FFF2-40B4-BE49-F238E27FC236}">
                        <a16:creationId xmlns:a16="http://schemas.microsoft.com/office/drawing/2014/main" id="{9DE3463D-F377-42EE-9655-81BBFFCE234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3" name="Group 388">
                  <a:extLst>
                    <a:ext uri="{FF2B5EF4-FFF2-40B4-BE49-F238E27FC236}">
                      <a16:creationId xmlns:a16="http://schemas.microsoft.com/office/drawing/2014/main" id="{86B4A1AA-9916-4B54-8B00-C0823D7D7041}"/>
                    </a:ext>
                  </a:extLst>
                </p:cNvPr>
                <p:cNvGrpSpPr>
                  <a:grpSpLocks/>
                </p:cNvGrpSpPr>
                <p:nvPr/>
              </p:nvGrpSpPr>
              <p:grpSpPr bwMode="auto">
                <a:xfrm rot="11349086" flipH="1">
                  <a:off x="5361258" y="3767667"/>
                  <a:ext cx="83389" cy="175252"/>
                  <a:chOff x="5021753" y="2927868"/>
                  <a:chExt cx="83398" cy="175731"/>
                </a:xfrm>
              </p:grpSpPr>
              <p:sp>
                <p:nvSpPr>
                  <p:cNvPr id="1072" name="Oval 389">
                    <a:extLst>
                      <a:ext uri="{FF2B5EF4-FFF2-40B4-BE49-F238E27FC236}">
                        <a16:creationId xmlns:a16="http://schemas.microsoft.com/office/drawing/2014/main" id="{756D4274-2692-4716-8DF5-71E82AD473F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3" name="Freeform 390">
                    <a:extLst>
                      <a:ext uri="{FF2B5EF4-FFF2-40B4-BE49-F238E27FC236}">
                        <a16:creationId xmlns:a16="http://schemas.microsoft.com/office/drawing/2014/main" id="{B2AD36F3-FFFE-46A8-8B43-D38106B884A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4" name="Freeform 391">
                    <a:extLst>
                      <a:ext uri="{FF2B5EF4-FFF2-40B4-BE49-F238E27FC236}">
                        <a16:creationId xmlns:a16="http://schemas.microsoft.com/office/drawing/2014/main" id="{CC4988D2-345F-4757-8F6E-D0B73F16FA5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4" name="Group 215">
                  <a:extLst>
                    <a:ext uri="{FF2B5EF4-FFF2-40B4-BE49-F238E27FC236}">
                      <a16:creationId xmlns:a16="http://schemas.microsoft.com/office/drawing/2014/main" id="{8E7AF773-D7D7-4C44-80EE-5ADB63850F8E}"/>
                    </a:ext>
                  </a:extLst>
                </p:cNvPr>
                <p:cNvGrpSpPr>
                  <a:grpSpLocks/>
                </p:cNvGrpSpPr>
                <p:nvPr/>
              </p:nvGrpSpPr>
              <p:grpSpPr bwMode="auto">
                <a:xfrm>
                  <a:off x="5984734" y="3575242"/>
                  <a:ext cx="83389" cy="175252"/>
                  <a:chOff x="5021753" y="2927868"/>
                  <a:chExt cx="83398" cy="175731"/>
                </a:xfrm>
              </p:grpSpPr>
              <p:sp>
                <p:nvSpPr>
                  <p:cNvPr id="1069" name="Oval 216">
                    <a:extLst>
                      <a:ext uri="{FF2B5EF4-FFF2-40B4-BE49-F238E27FC236}">
                        <a16:creationId xmlns:a16="http://schemas.microsoft.com/office/drawing/2014/main" id="{80503CE1-5585-46A8-B0F6-EB4C379CC8D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0" name="Freeform 217">
                    <a:extLst>
                      <a:ext uri="{FF2B5EF4-FFF2-40B4-BE49-F238E27FC236}">
                        <a16:creationId xmlns:a16="http://schemas.microsoft.com/office/drawing/2014/main" id="{90073091-0808-4A83-BF7D-A56933CD05F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1" name="Freeform 218">
                    <a:extLst>
                      <a:ext uri="{FF2B5EF4-FFF2-40B4-BE49-F238E27FC236}">
                        <a16:creationId xmlns:a16="http://schemas.microsoft.com/office/drawing/2014/main" id="{1B27EF5C-EA98-4437-ADD9-080E7F57CFE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5" name="Group 219">
                  <a:extLst>
                    <a:ext uri="{FF2B5EF4-FFF2-40B4-BE49-F238E27FC236}">
                      <a16:creationId xmlns:a16="http://schemas.microsoft.com/office/drawing/2014/main" id="{F39C8D26-6E3D-479C-BA49-CA796ABAF7F0}"/>
                    </a:ext>
                  </a:extLst>
                </p:cNvPr>
                <p:cNvGrpSpPr>
                  <a:grpSpLocks/>
                </p:cNvGrpSpPr>
                <p:nvPr/>
              </p:nvGrpSpPr>
              <p:grpSpPr bwMode="auto">
                <a:xfrm>
                  <a:off x="5892410" y="3575242"/>
                  <a:ext cx="83389" cy="175252"/>
                  <a:chOff x="5021753" y="2927868"/>
                  <a:chExt cx="83398" cy="175731"/>
                </a:xfrm>
              </p:grpSpPr>
              <p:sp>
                <p:nvSpPr>
                  <p:cNvPr id="1066" name="Oval 220">
                    <a:extLst>
                      <a:ext uri="{FF2B5EF4-FFF2-40B4-BE49-F238E27FC236}">
                        <a16:creationId xmlns:a16="http://schemas.microsoft.com/office/drawing/2014/main" id="{B19A025C-E436-4095-8E16-4D643118FB5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67" name="Freeform 221">
                    <a:extLst>
                      <a:ext uri="{FF2B5EF4-FFF2-40B4-BE49-F238E27FC236}">
                        <a16:creationId xmlns:a16="http://schemas.microsoft.com/office/drawing/2014/main" id="{083F8D68-62D5-42C1-BB14-F864AB62307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68" name="Freeform 222">
                    <a:extLst>
                      <a:ext uri="{FF2B5EF4-FFF2-40B4-BE49-F238E27FC236}">
                        <a16:creationId xmlns:a16="http://schemas.microsoft.com/office/drawing/2014/main" id="{853043C9-EEC4-4494-A4C6-5AACA5F0D3A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6" name="Group 223">
                  <a:extLst>
                    <a:ext uri="{FF2B5EF4-FFF2-40B4-BE49-F238E27FC236}">
                      <a16:creationId xmlns:a16="http://schemas.microsoft.com/office/drawing/2014/main" id="{31B5517C-DA68-4AAB-8D35-C072726249CF}"/>
                    </a:ext>
                  </a:extLst>
                </p:cNvPr>
                <p:cNvGrpSpPr>
                  <a:grpSpLocks/>
                </p:cNvGrpSpPr>
                <p:nvPr/>
              </p:nvGrpSpPr>
              <p:grpSpPr bwMode="auto">
                <a:xfrm>
                  <a:off x="5803065" y="3575242"/>
                  <a:ext cx="83389" cy="175252"/>
                  <a:chOff x="5021753" y="2927868"/>
                  <a:chExt cx="83398" cy="175731"/>
                </a:xfrm>
              </p:grpSpPr>
              <p:sp>
                <p:nvSpPr>
                  <p:cNvPr id="1063" name="Oval 224">
                    <a:extLst>
                      <a:ext uri="{FF2B5EF4-FFF2-40B4-BE49-F238E27FC236}">
                        <a16:creationId xmlns:a16="http://schemas.microsoft.com/office/drawing/2014/main" id="{59875A43-0449-4602-AF68-73472023FC0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64" name="Freeform 225">
                    <a:extLst>
                      <a:ext uri="{FF2B5EF4-FFF2-40B4-BE49-F238E27FC236}">
                        <a16:creationId xmlns:a16="http://schemas.microsoft.com/office/drawing/2014/main" id="{CC3FB051-1BB9-4C6D-8336-9112A16224C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65" name="Freeform 226">
                    <a:extLst>
                      <a:ext uri="{FF2B5EF4-FFF2-40B4-BE49-F238E27FC236}">
                        <a16:creationId xmlns:a16="http://schemas.microsoft.com/office/drawing/2014/main" id="{DE49F504-4FCE-4CC9-B023-3A62F3EFFB4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7" name="Group 227">
                  <a:extLst>
                    <a:ext uri="{FF2B5EF4-FFF2-40B4-BE49-F238E27FC236}">
                      <a16:creationId xmlns:a16="http://schemas.microsoft.com/office/drawing/2014/main" id="{E7166390-2A11-4F13-B399-4A4F02C2598D}"/>
                    </a:ext>
                  </a:extLst>
                </p:cNvPr>
                <p:cNvGrpSpPr>
                  <a:grpSpLocks/>
                </p:cNvGrpSpPr>
                <p:nvPr/>
              </p:nvGrpSpPr>
              <p:grpSpPr bwMode="auto">
                <a:xfrm>
                  <a:off x="5707764" y="3575242"/>
                  <a:ext cx="83389" cy="175252"/>
                  <a:chOff x="5021753" y="2927868"/>
                  <a:chExt cx="83398" cy="175731"/>
                </a:xfrm>
              </p:grpSpPr>
              <p:sp>
                <p:nvSpPr>
                  <p:cNvPr id="1060" name="Oval 228">
                    <a:extLst>
                      <a:ext uri="{FF2B5EF4-FFF2-40B4-BE49-F238E27FC236}">
                        <a16:creationId xmlns:a16="http://schemas.microsoft.com/office/drawing/2014/main" id="{C75AF4D3-326F-4904-AC98-B5AC1A01E6E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61" name="Freeform 229">
                    <a:extLst>
                      <a:ext uri="{FF2B5EF4-FFF2-40B4-BE49-F238E27FC236}">
                        <a16:creationId xmlns:a16="http://schemas.microsoft.com/office/drawing/2014/main" id="{DF591666-510F-4700-8B00-0FD5158BEE1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62" name="Freeform 230">
                    <a:extLst>
                      <a:ext uri="{FF2B5EF4-FFF2-40B4-BE49-F238E27FC236}">
                        <a16:creationId xmlns:a16="http://schemas.microsoft.com/office/drawing/2014/main" id="{8AB6B409-EC14-4929-BD79-7D8796E46DE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8" name="Group 376">
                  <a:extLst>
                    <a:ext uri="{FF2B5EF4-FFF2-40B4-BE49-F238E27FC236}">
                      <a16:creationId xmlns:a16="http://schemas.microsoft.com/office/drawing/2014/main" id="{19A7DF28-8760-4B10-9FE0-37AA62E089B9}"/>
                    </a:ext>
                  </a:extLst>
                </p:cNvPr>
                <p:cNvGrpSpPr>
                  <a:grpSpLocks/>
                </p:cNvGrpSpPr>
                <p:nvPr/>
              </p:nvGrpSpPr>
              <p:grpSpPr bwMode="auto">
                <a:xfrm rot="11349086" flipH="1">
                  <a:off x="5993134" y="3771779"/>
                  <a:ext cx="83389" cy="175252"/>
                  <a:chOff x="5021753" y="2927868"/>
                  <a:chExt cx="83398" cy="175731"/>
                </a:xfrm>
              </p:grpSpPr>
              <p:sp>
                <p:nvSpPr>
                  <p:cNvPr id="1057" name="Oval 377">
                    <a:extLst>
                      <a:ext uri="{FF2B5EF4-FFF2-40B4-BE49-F238E27FC236}">
                        <a16:creationId xmlns:a16="http://schemas.microsoft.com/office/drawing/2014/main" id="{010C2DB0-C8AB-498C-8475-2F5A232E66C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58" name="Freeform 378">
                    <a:extLst>
                      <a:ext uri="{FF2B5EF4-FFF2-40B4-BE49-F238E27FC236}">
                        <a16:creationId xmlns:a16="http://schemas.microsoft.com/office/drawing/2014/main" id="{4D34E850-F12F-4D98-B15F-F46BAE4C94D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59" name="Freeform 379">
                    <a:extLst>
                      <a:ext uri="{FF2B5EF4-FFF2-40B4-BE49-F238E27FC236}">
                        <a16:creationId xmlns:a16="http://schemas.microsoft.com/office/drawing/2014/main" id="{8D59C540-2CAE-4A9F-95EF-0A06ADDF34C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9" name="Group 380">
                  <a:extLst>
                    <a:ext uri="{FF2B5EF4-FFF2-40B4-BE49-F238E27FC236}">
                      <a16:creationId xmlns:a16="http://schemas.microsoft.com/office/drawing/2014/main" id="{40EE882F-CBCD-4F63-8A70-6A2D202B56C1}"/>
                    </a:ext>
                  </a:extLst>
                </p:cNvPr>
                <p:cNvGrpSpPr>
                  <a:grpSpLocks/>
                </p:cNvGrpSpPr>
                <p:nvPr/>
              </p:nvGrpSpPr>
              <p:grpSpPr bwMode="auto">
                <a:xfrm rot="11349086" flipH="1">
                  <a:off x="5903791" y="3771779"/>
                  <a:ext cx="83389" cy="175252"/>
                  <a:chOff x="5021753" y="2927868"/>
                  <a:chExt cx="83398" cy="175731"/>
                </a:xfrm>
              </p:grpSpPr>
              <p:sp>
                <p:nvSpPr>
                  <p:cNvPr id="1054" name="Oval 381">
                    <a:extLst>
                      <a:ext uri="{FF2B5EF4-FFF2-40B4-BE49-F238E27FC236}">
                        <a16:creationId xmlns:a16="http://schemas.microsoft.com/office/drawing/2014/main" id="{CAEF58B3-6CE1-4EB2-8D6E-C86CBA33715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55" name="Freeform 382">
                    <a:extLst>
                      <a:ext uri="{FF2B5EF4-FFF2-40B4-BE49-F238E27FC236}">
                        <a16:creationId xmlns:a16="http://schemas.microsoft.com/office/drawing/2014/main" id="{6361F6DA-AE9E-4635-9A37-7E5D544D954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56" name="Freeform 383">
                    <a:extLst>
                      <a:ext uri="{FF2B5EF4-FFF2-40B4-BE49-F238E27FC236}">
                        <a16:creationId xmlns:a16="http://schemas.microsoft.com/office/drawing/2014/main" id="{C5A32C3B-C7E4-45D6-BDDB-03172B66B7C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30" name="Group 384">
                  <a:extLst>
                    <a:ext uri="{FF2B5EF4-FFF2-40B4-BE49-F238E27FC236}">
                      <a16:creationId xmlns:a16="http://schemas.microsoft.com/office/drawing/2014/main" id="{B0313A74-7100-403A-A720-31C34E6565C5}"/>
                    </a:ext>
                  </a:extLst>
                </p:cNvPr>
                <p:cNvGrpSpPr>
                  <a:grpSpLocks/>
                </p:cNvGrpSpPr>
                <p:nvPr/>
              </p:nvGrpSpPr>
              <p:grpSpPr bwMode="auto">
                <a:xfrm rot="11349086" flipH="1">
                  <a:off x="5814446" y="3771779"/>
                  <a:ext cx="83389" cy="175252"/>
                  <a:chOff x="5021753" y="2927868"/>
                  <a:chExt cx="83398" cy="175731"/>
                </a:xfrm>
              </p:grpSpPr>
              <p:sp>
                <p:nvSpPr>
                  <p:cNvPr id="1051" name="Oval 385">
                    <a:extLst>
                      <a:ext uri="{FF2B5EF4-FFF2-40B4-BE49-F238E27FC236}">
                        <a16:creationId xmlns:a16="http://schemas.microsoft.com/office/drawing/2014/main" id="{6920C8A0-4F7F-4A25-929B-7B4EFFB726A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52" name="Freeform 386">
                    <a:extLst>
                      <a:ext uri="{FF2B5EF4-FFF2-40B4-BE49-F238E27FC236}">
                        <a16:creationId xmlns:a16="http://schemas.microsoft.com/office/drawing/2014/main" id="{5553AED7-8598-435C-9612-06F77AD3920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53" name="Freeform 387">
                    <a:extLst>
                      <a:ext uri="{FF2B5EF4-FFF2-40B4-BE49-F238E27FC236}">
                        <a16:creationId xmlns:a16="http://schemas.microsoft.com/office/drawing/2014/main" id="{993F8E67-9576-4A38-9CEA-21CB3DADD1A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31" name="Group 388">
                  <a:extLst>
                    <a:ext uri="{FF2B5EF4-FFF2-40B4-BE49-F238E27FC236}">
                      <a16:creationId xmlns:a16="http://schemas.microsoft.com/office/drawing/2014/main" id="{832FEF52-2DDB-4C49-8632-A3571B289FF5}"/>
                    </a:ext>
                  </a:extLst>
                </p:cNvPr>
                <p:cNvGrpSpPr>
                  <a:grpSpLocks/>
                </p:cNvGrpSpPr>
                <p:nvPr/>
              </p:nvGrpSpPr>
              <p:grpSpPr bwMode="auto">
                <a:xfrm rot="11349086" flipH="1">
                  <a:off x="5716166" y="3771779"/>
                  <a:ext cx="83389" cy="175252"/>
                  <a:chOff x="5021753" y="2927868"/>
                  <a:chExt cx="83398" cy="175731"/>
                </a:xfrm>
              </p:grpSpPr>
              <p:sp>
                <p:nvSpPr>
                  <p:cNvPr id="1048" name="Oval 389">
                    <a:extLst>
                      <a:ext uri="{FF2B5EF4-FFF2-40B4-BE49-F238E27FC236}">
                        <a16:creationId xmlns:a16="http://schemas.microsoft.com/office/drawing/2014/main" id="{2A84131A-07A7-4F7F-85A0-14D8A1626EE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49" name="Freeform 390">
                    <a:extLst>
                      <a:ext uri="{FF2B5EF4-FFF2-40B4-BE49-F238E27FC236}">
                        <a16:creationId xmlns:a16="http://schemas.microsoft.com/office/drawing/2014/main" id="{67BD22B2-BF47-4FF2-8665-026DEC9DBC3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50" name="Freeform 391">
                    <a:extLst>
                      <a:ext uri="{FF2B5EF4-FFF2-40B4-BE49-F238E27FC236}">
                        <a16:creationId xmlns:a16="http://schemas.microsoft.com/office/drawing/2014/main" id="{BF6E5189-651B-4364-AC9B-5EAA65350F7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32" name="Group 219">
                  <a:extLst>
                    <a:ext uri="{FF2B5EF4-FFF2-40B4-BE49-F238E27FC236}">
                      <a16:creationId xmlns:a16="http://schemas.microsoft.com/office/drawing/2014/main" id="{107746FE-1796-4650-A978-5348D454811D}"/>
                    </a:ext>
                  </a:extLst>
                </p:cNvPr>
                <p:cNvGrpSpPr>
                  <a:grpSpLocks/>
                </p:cNvGrpSpPr>
                <p:nvPr/>
              </p:nvGrpSpPr>
              <p:grpSpPr bwMode="auto">
                <a:xfrm>
                  <a:off x="6163165" y="3574936"/>
                  <a:ext cx="83389" cy="175252"/>
                  <a:chOff x="5021753" y="2927868"/>
                  <a:chExt cx="83398" cy="175731"/>
                </a:xfrm>
              </p:grpSpPr>
              <p:sp>
                <p:nvSpPr>
                  <p:cNvPr id="1045" name="Oval 220">
                    <a:extLst>
                      <a:ext uri="{FF2B5EF4-FFF2-40B4-BE49-F238E27FC236}">
                        <a16:creationId xmlns:a16="http://schemas.microsoft.com/office/drawing/2014/main" id="{D3A2C4C4-9F85-44C3-838D-30A20E04953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46" name="Freeform 221">
                    <a:extLst>
                      <a:ext uri="{FF2B5EF4-FFF2-40B4-BE49-F238E27FC236}">
                        <a16:creationId xmlns:a16="http://schemas.microsoft.com/office/drawing/2014/main" id="{A6BF1CA1-7113-47B2-904F-474D8693C41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47" name="Freeform 222">
                    <a:extLst>
                      <a:ext uri="{FF2B5EF4-FFF2-40B4-BE49-F238E27FC236}">
                        <a16:creationId xmlns:a16="http://schemas.microsoft.com/office/drawing/2014/main" id="{FC5D3118-BEF5-4932-9E69-FB8E8FB5585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33" name="Group 223">
                  <a:extLst>
                    <a:ext uri="{FF2B5EF4-FFF2-40B4-BE49-F238E27FC236}">
                      <a16:creationId xmlns:a16="http://schemas.microsoft.com/office/drawing/2014/main" id="{3611F1D9-FC9A-4689-B0A7-9F2CC8E6DE2F}"/>
                    </a:ext>
                  </a:extLst>
                </p:cNvPr>
                <p:cNvGrpSpPr>
                  <a:grpSpLocks/>
                </p:cNvGrpSpPr>
                <p:nvPr/>
              </p:nvGrpSpPr>
              <p:grpSpPr bwMode="auto">
                <a:xfrm>
                  <a:off x="6073820" y="3574936"/>
                  <a:ext cx="83389" cy="175252"/>
                  <a:chOff x="5021753" y="2927868"/>
                  <a:chExt cx="83398" cy="175731"/>
                </a:xfrm>
              </p:grpSpPr>
              <p:sp>
                <p:nvSpPr>
                  <p:cNvPr id="1042" name="Oval 224">
                    <a:extLst>
                      <a:ext uri="{FF2B5EF4-FFF2-40B4-BE49-F238E27FC236}">
                        <a16:creationId xmlns:a16="http://schemas.microsoft.com/office/drawing/2014/main" id="{FD206EFF-0630-46E0-8F1E-AA6188F4F2B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43" name="Freeform 225">
                    <a:extLst>
                      <a:ext uri="{FF2B5EF4-FFF2-40B4-BE49-F238E27FC236}">
                        <a16:creationId xmlns:a16="http://schemas.microsoft.com/office/drawing/2014/main" id="{939E932C-E7D6-4097-B27D-3E38EE5E6C3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44" name="Freeform 226">
                    <a:extLst>
                      <a:ext uri="{FF2B5EF4-FFF2-40B4-BE49-F238E27FC236}">
                        <a16:creationId xmlns:a16="http://schemas.microsoft.com/office/drawing/2014/main" id="{C77CE397-E8B2-454A-AEB6-DBB8B8976E5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34" name="Group 380">
                  <a:extLst>
                    <a:ext uri="{FF2B5EF4-FFF2-40B4-BE49-F238E27FC236}">
                      <a16:creationId xmlns:a16="http://schemas.microsoft.com/office/drawing/2014/main" id="{ACA7A3C7-6ACB-4F2F-AE22-A6A5291052EB}"/>
                    </a:ext>
                  </a:extLst>
                </p:cNvPr>
                <p:cNvGrpSpPr>
                  <a:grpSpLocks/>
                </p:cNvGrpSpPr>
                <p:nvPr/>
              </p:nvGrpSpPr>
              <p:grpSpPr bwMode="auto">
                <a:xfrm rot="11349086" flipH="1">
                  <a:off x="6174545" y="3771474"/>
                  <a:ext cx="83389" cy="175252"/>
                  <a:chOff x="5021753" y="2927868"/>
                  <a:chExt cx="83398" cy="175731"/>
                </a:xfrm>
              </p:grpSpPr>
              <p:sp>
                <p:nvSpPr>
                  <p:cNvPr id="1039" name="Oval 381">
                    <a:extLst>
                      <a:ext uri="{FF2B5EF4-FFF2-40B4-BE49-F238E27FC236}">
                        <a16:creationId xmlns:a16="http://schemas.microsoft.com/office/drawing/2014/main" id="{ABDEB9BC-32D4-490E-A80F-D0D33F67DE8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40" name="Freeform 382">
                    <a:extLst>
                      <a:ext uri="{FF2B5EF4-FFF2-40B4-BE49-F238E27FC236}">
                        <a16:creationId xmlns:a16="http://schemas.microsoft.com/office/drawing/2014/main" id="{4F672DDC-BC48-45DB-8176-11E7FA1EB94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41" name="Freeform 383">
                    <a:extLst>
                      <a:ext uri="{FF2B5EF4-FFF2-40B4-BE49-F238E27FC236}">
                        <a16:creationId xmlns:a16="http://schemas.microsoft.com/office/drawing/2014/main" id="{211425E2-EB55-49CC-89D0-5575E2C76E9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35" name="Group 384">
                  <a:extLst>
                    <a:ext uri="{FF2B5EF4-FFF2-40B4-BE49-F238E27FC236}">
                      <a16:creationId xmlns:a16="http://schemas.microsoft.com/office/drawing/2014/main" id="{386F3A18-EDFC-4F54-BB66-24862FD68009}"/>
                    </a:ext>
                  </a:extLst>
                </p:cNvPr>
                <p:cNvGrpSpPr>
                  <a:grpSpLocks/>
                </p:cNvGrpSpPr>
                <p:nvPr/>
              </p:nvGrpSpPr>
              <p:grpSpPr bwMode="auto">
                <a:xfrm rot="11349086" flipH="1">
                  <a:off x="6085199" y="3771474"/>
                  <a:ext cx="83389" cy="175252"/>
                  <a:chOff x="5021753" y="2927868"/>
                  <a:chExt cx="83398" cy="175731"/>
                </a:xfrm>
              </p:grpSpPr>
              <p:sp>
                <p:nvSpPr>
                  <p:cNvPr id="1036" name="Oval 385">
                    <a:extLst>
                      <a:ext uri="{FF2B5EF4-FFF2-40B4-BE49-F238E27FC236}">
                        <a16:creationId xmlns:a16="http://schemas.microsoft.com/office/drawing/2014/main" id="{AA03EA57-09D2-43F9-BF2B-827A5340611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37" name="Freeform 386">
                    <a:extLst>
                      <a:ext uri="{FF2B5EF4-FFF2-40B4-BE49-F238E27FC236}">
                        <a16:creationId xmlns:a16="http://schemas.microsoft.com/office/drawing/2014/main" id="{CE14FC52-7768-45FA-B516-295A6635E91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38" name="Freeform 387">
                    <a:extLst>
                      <a:ext uri="{FF2B5EF4-FFF2-40B4-BE49-F238E27FC236}">
                        <a16:creationId xmlns:a16="http://schemas.microsoft.com/office/drawing/2014/main" id="{7330809B-6437-4FCC-8BC2-6D31A2F4FED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797" name="Group 796">
                <a:extLst>
                  <a:ext uri="{FF2B5EF4-FFF2-40B4-BE49-F238E27FC236}">
                    <a16:creationId xmlns:a16="http://schemas.microsoft.com/office/drawing/2014/main" id="{E423BDD0-E5F6-4549-A35B-AB9D555104DB}"/>
                  </a:ext>
                </a:extLst>
              </p:cNvPr>
              <p:cNvGrpSpPr/>
              <p:nvPr/>
            </p:nvGrpSpPr>
            <p:grpSpPr>
              <a:xfrm>
                <a:off x="10395443" y="2432231"/>
                <a:ext cx="765823" cy="217497"/>
                <a:chOff x="4890777" y="3558752"/>
                <a:chExt cx="1367157" cy="388279"/>
              </a:xfrm>
            </p:grpSpPr>
            <p:grpSp>
              <p:nvGrpSpPr>
                <p:cNvPr id="886" name="Group 142">
                  <a:extLst>
                    <a:ext uri="{FF2B5EF4-FFF2-40B4-BE49-F238E27FC236}">
                      <a16:creationId xmlns:a16="http://schemas.microsoft.com/office/drawing/2014/main" id="{CBAFB73E-0CDD-4F4B-8675-E3AC107DFEF2}"/>
                    </a:ext>
                  </a:extLst>
                </p:cNvPr>
                <p:cNvGrpSpPr>
                  <a:grpSpLocks/>
                </p:cNvGrpSpPr>
                <p:nvPr/>
              </p:nvGrpSpPr>
              <p:grpSpPr bwMode="auto">
                <a:xfrm>
                  <a:off x="4890777" y="3564691"/>
                  <a:ext cx="83389" cy="175252"/>
                  <a:chOff x="5021753" y="2927868"/>
                  <a:chExt cx="83398" cy="175731"/>
                </a:xfrm>
              </p:grpSpPr>
              <p:sp>
                <p:nvSpPr>
                  <p:cNvPr id="1003" name="Oval 143">
                    <a:extLst>
                      <a:ext uri="{FF2B5EF4-FFF2-40B4-BE49-F238E27FC236}">
                        <a16:creationId xmlns:a16="http://schemas.microsoft.com/office/drawing/2014/main" id="{2952AD50-2783-460F-AAFB-76B45C1B9BD4}"/>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4" name="Freeform 144">
                    <a:extLst>
                      <a:ext uri="{FF2B5EF4-FFF2-40B4-BE49-F238E27FC236}">
                        <a16:creationId xmlns:a16="http://schemas.microsoft.com/office/drawing/2014/main" id="{99C3522D-9C93-480F-8BBC-EB28CE566B9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5" name="Freeform 145">
                    <a:extLst>
                      <a:ext uri="{FF2B5EF4-FFF2-40B4-BE49-F238E27FC236}">
                        <a16:creationId xmlns:a16="http://schemas.microsoft.com/office/drawing/2014/main" id="{E9B76F90-2DB2-4EB7-BB02-D7DF9840C43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87" name="Group 146">
                  <a:extLst>
                    <a:ext uri="{FF2B5EF4-FFF2-40B4-BE49-F238E27FC236}">
                      <a16:creationId xmlns:a16="http://schemas.microsoft.com/office/drawing/2014/main" id="{14C927FB-6BC2-4272-BDCA-76D326958FE5}"/>
                    </a:ext>
                  </a:extLst>
                </p:cNvPr>
                <p:cNvGrpSpPr>
                  <a:grpSpLocks/>
                </p:cNvGrpSpPr>
                <p:nvPr/>
              </p:nvGrpSpPr>
              <p:grpSpPr bwMode="auto">
                <a:xfrm>
                  <a:off x="4986078" y="3558752"/>
                  <a:ext cx="83389" cy="175252"/>
                  <a:chOff x="5021753" y="2927868"/>
                  <a:chExt cx="83398" cy="175731"/>
                </a:xfrm>
              </p:grpSpPr>
              <p:sp>
                <p:nvSpPr>
                  <p:cNvPr id="1000" name="Oval 147">
                    <a:extLst>
                      <a:ext uri="{FF2B5EF4-FFF2-40B4-BE49-F238E27FC236}">
                        <a16:creationId xmlns:a16="http://schemas.microsoft.com/office/drawing/2014/main" id="{CFCB216D-24B6-4548-9F0C-E1BDA29FF8EA}"/>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1" name="Freeform 148">
                    <a:extLst>
                      <a:ext uri="{FF2B5EF4-FFF2-40B4-BE49-F238E27FC236}">
                        <a16:creationId xmlns:a16="http://schemas.microsoft.com/office/drawing/2014/main" id="{B51CFCAE-1DC0-4DEE-A1B3-07C22E2BE60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2" name="Freeform 149">
                    <a:extLst>
                      <a:ext uri="{FF2B5EF4-FFF2-40B4-BE49-F238E27FC236}">
                        <a16:creationId xmlns:a16="http://schemas.microsoft.com/office/drawing/2014/main" id="{3FA338F3-3FC9-4F48-8E7E-2688FE2159C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88" name="Group 150">
                  <a:extLst>
                    <a:ext uri="{FF2B5EF4-FFF2-40B4-BE49-F238E27FC236}">
                      <a16:creationId xmlns:a16="http://schemas.microsoft.com/office/drawing/2014/main" id="{CB645CB3-3DDC-4CA6-97AA-9EC6E9EF7375}"/>
                    </a:ext>
                  </a:extLst>
                </p:cNvPr>
                <p:cNvGrpSpPr>
                  <a:grpSpLocks/>
                </p:cNvGrpSpPr>
                <p:nvPr/>
              </p:nvGrpSpPr>
              <p:grpSpPr bwMode="auto">
                <a:xfrm>
                  <a:off x="5078402" y="3564692"/>
                  <a:ext cx="83389" cy="175252"/>
                  <a:chOff x="5021753" y="2927868"/>
                  <a:chExt cx="83398" cy="175731"/>
                </a:xfrm>
              </p:grpSpPr>
              <p:sp>
                <p:nvSpPr>
                  <p:cNvPr id="997" name="Oval 151">
                    <a:extLst>
                      <a:ext uri="{FF2B5EF4-FFF2-40B4-BE49-F238E27FC236}">
                        <a16:creationId xmlns:a16="http://schemas.microsoft.com/office/drawing/2014/main" id="{4E9051FF-F131-4FDB-89E8-255115B51C07}"/>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8" name="Freeform 152">
                    <a:extLst>
                      <a:ext uri="{FF2B5EF4-FFF2-40B4-BE49-F238E27FC236}">
                        <a16:creationId xmlns:a16="http://schemas.microsoft.com/office/drawing/2014/main" id="{0190B86C-FE9E-4BB6-B194-B8AD237BEED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9" name="Freeform 153">
                    <a:extLst>
                      <a:ext uri="{FF2B5EF4-FFF2-40B4-BE49-F238E27FC236}">
                        <a16:creationId xmlns:a16="http://schemas.microsoft.com/office/drawing/2014/main" id="{FF705943-1D7B-48DC-ACF0-A5FB0DB4C9A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89" name="Group 154">
                  <a:extLst>
                    <a:ext uri="{FF2B5EF4-FFF2-40B4-BE49-F238E27FC236}">
                      <a16:creationId xmlns:a16="http://schemas.microsoft.com/office/drawing/2014/main" id="{9E32110C-D47E-4A2A-9981-A05B784AB872}"/>
                    </a:ext>
                  </a:extLst>
                </p:cNvPr>
                <p:cNvGrpSpPr>
                  <a:grpSpLocks/>
                </p:cNvGrpSpPr>
                <p:nvPr/>
              </p:nvGrpSpPr>
              <p:grpSpPr bwMode="auto">
                <a:xfrm>
                  <a:off x="5167747" y="3561722"/>
                  <a:ext cx="83389" cy="175252"/>
                  <a:chOff x="5021753" y="2927868"/>
                  <a:chExt cx="83398" cy="175731"/>
                </a:xfrm>
              </p:grpSpPr>
              <p:sp>
                <p:nvSpPr>
                  <p:cNvPr id="994" name="Oval 155">
                    <a:extLst>
                      <a:ext uri="{FF2B5EF4-FFF2-40B4-BE49-F238E27FC236}">
                        <a16:creationId xmlns:a16="http://schemas.microsoft.com/office/drawing/2014/main" id="{D5B5710D-FC8C-428B-AD7A-8BE2E19D3750}"/>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5" name="Freeform 156">
                    <a:extLst>
                      <a:ext uri="{FF2B5EF4-FFF2-40B4-BE49-F238E27FC236}">
                        <a16:creationId xmlns:a16="http://schemas.microsoft.com/office/drawing/2014/main" id="{3E960FE0-12B5-4361-A083-5F12996021E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6" name="Freeform 157">
                    <a:extLst>
                      <a:ext uri="{FF2B5EF4-FFF2-40B4-BE49-F238E27FC236}">
                        <a16:creationId xmlns:a16="http://schemas.microsoft.com/office/drawing/2014/main" id="{F49C97CE-BA29-48B9-9FD6-8C8F2240625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0" name="Group 158">
                  <a:extLst>
                    <a:ext uri="{FF2B5EF4-FFF2-40B4-BE49-F238E27FC236}">
                      <a16:creationId xmlns:a16="http://schemas.microsoft.com/office/drawing/2014/main" id="{A13CD5B3-BAB2-4D91-9954-855BED35CE8B}"/>
                    </a:ext>
                  </a:extLst>
                </p:cNvPr>
                <p:cNvGrpSpPr>
                  <a:grpSpLocks/>
                </p:cNvGrpSpPr>
                <p:nvPr/>
              </p:nvGrpSpPr>
              <p:grpSpPr bwMode="auto">
                <a:xfrm>
                  <a:off x="5260070" y="3564692"/>
                  <a:ext cx="83389" cy="175252"/>
                  <a:chOff x="5021753" y="2927868"/>
                  <a:chExt cx="83398" cy="175731"/>
                </a:xfrm>
              </p:grpSpPr>
              <p:sp>
                <p:nvSpPr>
                  <p:cNvPr id="991" name="Oval 159">
                    <a:extLst>
                      <a:ext uri="{FF2B5EF4-FFF2-40B4-BE49-F238E27FC236}">
                        <a16:creationId xmlns:a16="http://schemas.microsoft.com/office/drawing/2014/main" id="{A935C821-7721-4E2D-A900-7278C940B9B3}"/>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2" name="Freeform 160">
                    <a:extLst>
                      <a:ext uri="{FF2B5EF4-FFF2-40B4-BE49-F238E27FC236}">
                        <a16:creationId xmlns:a16="http://schemas.microsoft.com/office/drawing/2014/main" id="{B0FA1825-3F2D-4080-86BA-9A540018D85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3" name="Freeform 161">
                    <a:extLst>
                      <a:ext uri="{FF2B5EF4-FFF2-40B4-BE49-F238E27FC236}">
                        <a16:creationId xmlns:a16="http://schemas.microsoft.com/office/drawing/2014/main" id="{C7B6893E-7357-421B-A1DB-D27DC81A649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1" name="Group 215">
                  <a:extLst>
                    <a:ext uri="{FF2B5EF4-FFF2-40B4-BE49-F238E27FC236}">
                      <a16:creationId xmlns:a16="http://schemas.microsoft.com/office/drawing/2014/main" id="{C6CCF568-FF2A-4B9F-B636-B7922DA0584C}"/>
                    </a:ext>
                  </a:extLst>
                </p:cNvPr>
                <p:cNvGrpSpPr>
                  <a:grpSpLocks/>
                </p:cNvGrpSpPr>
                <p:nvPr/>
              </p:nvGrpSpPr>
              <p:grpSpPr bwMode="auto">
                <a:xfrm>
                  <a:off x="5629826" y="3571130"/>
                  <a:ext cx="83389" cy="175252"/>
                  <a:chOff x="5021753" y="2927868"/>
                  <a:chExt cx="83398" cy="175731"/>
                </a:xfrm>
              </p:grpSpPr>
              <p:sp>
                <p:nvSpPr>
                  <p:cNvPr id="988" name="Oval 216">
                    <a:extLst>
                      <a:ext uri="{FF2B5EF4-FFF2-40B4-BE49-F238E27FC236}">
                        <a16:creationId xmlns:a16="http://schemas.microsoft.com/office/drawing/2014/main" id="{9F069804-A593-486F-9053-B92ED54E4A0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9" name="Freeform 217">
                    <a:extLst>
                      <a:ext uri="{FF2B5EF4-FFF2-40B4-BE49-F238E27FC236}">
                        <a16:creationId xmlns:a16="http://schemas.microsoft.com/office/drawing/2014/main" id="{8C872008-FB31-412F-AC34-7D90D551802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0" name="Freeform 218">
                    <a:extLst>
                      <a:ext uri="{FF2B5EF4-FFF2-40B4-BE49-F238E27FC236}">
                        <a16:creationId xmlns:a16="http://schemas.microsoft.com/office/drawing/2014/main" id="{ADAA181F-E439-49D0-9004-BB6294FCCC9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2" name="Group 219">
                  <a:extLst>
                    <a:ext uri="{FF2B5EF4-FFF2-40B4-BE49-F238E27FC236}">
                      <a16:creationId xmlns:a16="http://schemas.microsoft.com/office/drawing/2014/main" id="{652AAD60-F95D-4B58-B6F0-A3C4789B5E11}"/>
                    </a:ext>
                  </a:extLst>
                </p:cNvPr>
                <p:cNvGrpSpPr>
                  <a:grpSpLocks/>
                </p:cNvGrpSpPr>
                <p:nvPr/>
              </p:nvGrpSpPr>
              <p:grpSpPr bwMode="auto">
                <a:xfrm>
                  <a:off x="5537502" y="3571130"/>
                  <a:ext cx="83389" cy="175252"/>
                  <a:chOff x="5021753" y="2927868"/>
                  <a:chExt cx="83398" cy="175731"/>
                </a:xfrm>
              </p:grpSpPr>
              <p:sp>
                <p:nvSpPr>
                  <p:cNvPr id="985" name="Oval 220">
                    <a:extLst>
                      <a:ext uri="{FF2B5EF4-FFF2-40B4-BE49-F238E27FC236}">
                        <a16:creationId xmlns:a16="http://schemas.microsoft.com/office/drawing/2014/main" id="{6B1E7C07-9EBB-4778-8547-332454F389B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6" name="Freeform 221">
                    <a:extLst>
                      <a:ext uri="{FF2B5EF4-FFF2-40B4-BE49-F238E27FC236}">
                        <a16:creationId xmlns:a16="http://schemas.microsoft.com/office/drawing/2014/main" id="{D99FE3BB-4792-467D-9BEA-AD86B82381B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7" name="Freeform 222">
                    <a:extLst>
                      <a:ext uri="{FF2B5EF4-FFF2-40B4-BE49-F238E27FC236}">
                        <a16:creationId xmlns:a16="http://schemas.microsoft.com/office/drawing/2014/main" id="{8D68F932-84DB-4171-9EC8-B7CF9313545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3" name="Group 223">
                  <a:extLst>
                    <a:ext uri="{FF2B5EF4-FFF2-40B4-BE49-F238E27FC236}">
                      <a16:creationId xmlns:a16="http://schemas.microsoft.com/office/drawing/2014/main" id="{D3ADF56F-3E8F-4580-BCC8-8FCC7459D46C}"/>
                    </a:ext>
                  </a:extLst>
                </p:cNvPr>
                <p:cNvGrpSpPr>
                  <a:grpSpLocks/>
                </p:cNvGrpSpPr>
                <p:nvPr/>
              </p:nvGrpSpPr>
              <p:grpSpPr bwMode="auto">
                <a:xfrm>
                  <a:off x="5448158" y="3571130"/>
                  <a:ext cx="83389" cy="175252"/>
                  <a:chOff x="5021753" y="2927868"/>
                  <a:chExt cx="83398" cy="175731"/>
                </a:xfrm>
              </p:grpSpPr>
              <p:sp>
                <p:nvSpPr>
                  <p:cNvPr id="982" name="Oval 224">
                    <a:extLst>
                      <a:ext uri="{FF2B5EF4-FFF2-40B4-BE49-F238E27FC236}">
                        <a16:creationId xmlns:a16="http://schemas.microsoft.com/office/drawing/2014/main" id="{8891E798-E6A9-4A5C-AEE4-463793FDE01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3" name="Freeform 225">
                    <a:extLst>
                      <a:ext uri="{FF2B5EF4-FFF2-40B4-BE49-F238E27FC236}">
                        <a16:creationId xmlns:a16="http://schemas.microsoft.com/office/drawing/2014/main" id="{9AE7ECD6-5C12-4137-B82F-5BE8D8BC25F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4" name="Freeform 226">
                    <a:extLst>
                      <a:ext uri="{FF2B5EF4-FFF2-40B4-BE49-F238E27FC236}">
                        <a16:creationId xmlns:a16="http://schemas.microsoft.com/office/drawing/2014/main" id="{445BC32D-692D-4333-9C07-85EDF87C97D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4" name="Group 227">
                  <a:extLst>
                    <a:ext uri="{FF2B5EF4-FFF2-40B4-BE49-F238E27FC236}">
                      <a16:creationId xmlns:a16="http://schemas.microsoft.com/office/drawing/2014/main" id="{33CE3F1B-94A6-43BA-889E-307850F72BA7}"/>
                    </a:ext>
                  </a:extLst>
                </p:cNvPr>
                <p:cNvGrpSpPr>
                  <a:grpSpLocks/>
                </p:cNvGrpSpPr>
                <p:nvPr/>
              </p:nvGrpSpPr>
              <p:grpSpPr bwMode="auto">
                <a:xfrm>
                  <a:off x="5352856" y="3571130"/>
                  <a:ext cx="83389" cy="175252"/>
                  <a:chOff x="5021753" y="2927868"/>
                  <a:chExt cx="83398" cy="175731"/>
                </a:xfrm>
              </p:grpSpPr>
              <p:sp>
                <p:nvSpPr>
                  <p:cNvPr id="979" name="Oval 228">
                    <a:extLst>
                      <a:ext uri="{FF2B5EF4-FFF2-40B4-BE49-F238E27FC236}">
                        <a16:creationId xmlns:a16="http://schemas.microsoft.com/office/drawing/2014/main" id="{A5C6F7D2-EE0F-4646-B377-791AF6B7179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0" name="Freeform 229">
                    <a:extLst>
                      <a:ext uri="{FF2B5EF4-FFF2-40B4-BE49-F238E27FC236}">
                        <a16:creationId xmlns:a16="http://schemas.microsoft.com/office/drawing/2014/main" id="{85D4FD48-8C5F-48FF-B077-97E92C5C39C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1" name="Freeform 230">
                    <a:extLst>
                      <a:ext uri="{FF2B5EF4-FFF2-40B4-BE49-F238E27FC236}">
                        <a16:creationId xmlns:a16="http://schemas.microsoft.com/office/drawing/2014/main" id="{A0A1E553-F376-469D-838F-6FDF8B787AD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5" name="Group 303">
                  <a:extLst>
                    <a:ext uri="{FF2B5EF4-FFF2-40B4-BE49-F238E27FC236}">
                      <a16:creationId xmlns:a16="http://schemas.microsoft.com/office/drawing/2014/main" id="{E28FC262-E0C4-4453-8366-6E72791AEAEA}"/>
                    </a:ext>
                  </a:extLst>
                </p:cNvPr>
                <p:cNvGrpSpPr>
                  <a:grpSpLocks/>
                </p:cNvGrpSpPr>
                <p:nvPr/>
              </p:nvGrpSpPr>
              <p:grpSpPr bwMode="auto">
                <a:xfrm rot="10800000" flipH="1">
                  <a:off x="4891735" y="3756281"/>
                  <a:ext cx="83389" cy="175252"/>
                  <a:chOff x="5021753" y="2927868"/>
                  <a:chExt cx="83398" cy="175731"/>
                </a:xfrm>
              </p:grpSpPr>
              <p:sp>
                <p:nvSpPr>
                  <p:cNvPr id="976" name="Oval 304">
                    <a:extLst>
                      <a:ext uri="{FF2B5EF4-FFF2-40B4-BE49-F238E27FC236}">
                        <a16:creationId xmlns:a16="http://schemas.microsoft.com/office/drawing/2014/main" id="{B53F46C4-6D21-4540-A0EC-675144E03C9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7" name="Freeform 305">
                    <a:extLst>
                      <a:ext uri="{FF2B5EF4-FFF2-40B4-BE49-F238E27FC236}">
                        <a16:creationId xmlns:a16="http://schemas.microsoft.com/office/drawing/2014/main" id="{C0D76376-A2B4-45B4-8138-04FCA786075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8" name="Freeform 306">
                    <a:extLst>
                      <a:ext uri="{FF2B5EF4-FFF2-40B4-BE49-F238E27FC236}">
                        <a16:creationId xmlns:a16="http://schemas.microsoft.com/office/drawing/2014/main" id="{30156AA1-9408-4642-8C3D-BF4D1CC2D39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6" name="Group 307">
                  <a:extLst>
                    <a:ext uri="{FF2B5EF4-FFF2-40B4-BE49-F238E27FC236}">
                      <a16:creationId xmlns:a16="http://schemas.microsoft.com/office/drawing/2014/main" id="{E1BD07CA-DD6F-42AB-8AC0-2D352C9E552B}"/>
                    </a:ext>
                  </a:extLst>
                </p:cNvPr>
                <p:cNvGrpSpPr>
                  <a:grpSpLocks/>
                </p:cNvGrpSpPr>
                <p:nvPr/>
              </p:nvGrpSpPr>
              <p:grpSpPr bwMode="auto">
                <a:xfrm rot="10800000" flipH="1">
                  <a:off x="4984057" y="3753312"/>
                  <a:ext cx="83389" cy="175252"/>
                  <a:chOff x="5021753" y="2927868"/>
                  <a:chExt cx="83398" cy="175731"/>
                </a:xfrm>
              </p:grpSpPr>
              <p:sp>
                <p:nvSpPr>
                  <p:cNvPr id="973" name="Oval 308">
                    <a:extLst>
                      <a:ext uri="{FF2B5EF4-FFF2-40B4-BE49-F238E27FC236}">
                        <a16:creationId xmlns:a16="http://schemas.microsoft.com/office/drawing/2014/main" id="{E1A10075-DC55-4809-B4EB-F73EFF07CE8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4" name="Freeform 309">
                    <a:extLst>
                      <a:ext uri="{FF2B5EF4-FFF2-40B4-BE49-F238E27FC236}">
                        <a16:creationId xmlns:a16="http://schemas.microsoft.com/office/drawing/2014/main" id="{BA09F497-6644-4AB2-80CB-6EB9952F457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5" name="Freeform 310">
                    <a:extLst>
                      <a:ext uri="{FF2B5EF4-FFF2-40B4-BE49-F238E27FC236}">
                        <a16:creationId xmlns:a16="http://schemas.microsoft.com/office/drawing/2014/main" id="{277AA739-7D50-4C07-B8C6-601246159C5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7" name="Group 311">
                  <a:extLst>
                    <a:ext uri="{FF2B5EF4-FFF2-40B4-BE49-F238E27FC236}">
                      <a16:creationId xmlns:a16="http://schemas.microsoft.com/office/drawing/2014/main" id="{AFE0B13E-5726-4CC4-AB31-6591E2F2D7EA}"/>
                    </a:ext>
                  </a:extLst>
                </p:cNvPr>
                <p:cNvGrpSpPr>
                  <a:grpSpLocks/>
                </p:cNvGrpSpPr>
                <p:nvPr/>
              </p:nvGrpSpPr>
              <p:grpSpPr bwMode="auto">
                <a:xfrm rot="10800000" flipH="1">
                  <a:off x="5073404" y="3759253"/>
                  <a:ext cx="83389" cy="175252"/>
                  <a:chOff x="5021753" y="2927868"/>
                  <a:chExt cx="83398" cy="175731"/>
                </a:xfrm>
              </p:grpSpPr>
              <p:sp>
                <p:nvSpPr>
                  <p:cNvPr id="970" name="Oval 312">
                    <a:extLst>
                      <a:ext uri="{FF2B5EF4-FFF2-40B4-BE49-F238E27FC236}">
                        <a16:creationId xmlns:a16="http://schemas.microsoft.com/office/drawing/2014/main" id="{8EF916CE-C5D9-4082-8FCD-30C9DE5F969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1" name="Freeform 313">
                    <a:extLst>
                      <a:ext uri="{FF2B5EF4-FFF2-40B4-BE49-F238E27FC236}">
                        <a16:creationId xmlns:a16="http://schemas.microsoft.com/office/drawing/2014/main" id="{1D0CFE06-1DD5-4BD6-8DB0-AE8B7135570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2" name="Freeform 314">
                    <a:extLst>
                      <a:ext uri="{FF2B5EF4-FFF2-40B4-BE49-F238E27FC236}">
                        <a16:creationId xmlns:a16="http://schemas.microsoft.com/office/drawing/2014/main" id="{03F83750-9C3F-489F-A4C6-312B0E19BD2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8" name="Group 316">
                  <a:extLst>
                    <a:ext uri="{FF2B5EF4-FFF2-40B4-BE49-F238E27FC236}">
                      <a16:creationId xmlns:a16="http://schemas.microsoft.com/office/drawing/2014/main" id="{A4D0C91F-55CB-4007-87C5-217B5B0A009E}"/>
                    </a:ext>
                  </a:extLst>
                </p:cNvPr>
                <p:cNvGrpSpPr>
                  <a:grpSpLocks/>
                </p:cNvGrpSpPr>
                <p:nvPr/>
              </p:nvGrpSpPr>
              <p:grpSpPr bwMode="auto">
                <a:xfrm rot="10800000" flipH="1">
                  <a:off x="5166224" y="3762718"/>
                  <a:ext cx="83389" cy="175252"/>
                  <a:chOff x="5021753" y="2927868"/>
                  <a:chExt cx="83398" cy="175731"/>
                </a:xfrm>
              </p:grpSpPr>
              <p:sp>
                <p:nvSpPr>
                  <p:cNvPr id="967" name="Oval 317">
                    <a:extLst>
                      <a:ext uri="{FF2B5EF4-FFF2-40B4-BE49-F238E27FC236}">
                        <a16:creationId xmlns:a16="http://schemas.microsoft.com/office/drawing/2014/main" id="{9346452B-E1D6-4AFA-AF30-4C2A4C1FE1F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8" name="Freeform 318">
                    <a:extLst>
                      <a:ext uri="{FF2B5EF4-FFF2-40B4-BE49-F238E27FC236}">
                        <a16:creationId xmlns:a16="http://schemas.microsoft.com/office/drawing/2014/main" id="{FEF37D0D-6B99-462A-B599-3A6C82FBE7B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9" name="Freeform 319">
                    <a:extLst>
                      <a:ext uri="{FF2B5EF4-FFF2-40B4-BE49-F238E27FC236}">
                        <a16:creationId xmlns:a16="http://schemas.microsoft.com/office/drawing/2014/main" id="{54F112AE-14AD-48F7-9100-2F33EFD8472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9" name="Group 320">
                  <a:extLst>
                    <a:ext uri="{FF2B5EF4-FFF2-40B4-BE49-F238E27FC236}">
                      <a16:creationId xmlns:a16="http://schemas.microsoft.com/office/drawing/2014/main" id="{712C3969-FF9C-429C-BB10-279F79000FB2}"/>
                    </a:ext>
                  </a:extLst>
                </p:cNvPr>
                <p:cNvGrpSpPr>
                  <a:grpSpLocks/>
                </p:cNvGrpSpPr>
                <p:nvPr/>
              </p:nvGrpSpPr>
              <p:grpSpPr bwMode="auto">
                <a:xfrm rot="10800000" flipH="1">
                  <a:off x="5259041" y="3760243"/>
                  <a:ext cx="83389" cy="175252"/>
                  <a:chOff x="5021753" y="2927868"/>
                  <a:chExt cx="83398" cy="175731"/>
                </a:xfrm>
              </p:grpSpPr>
              <p:sp>
                <p:nvSpPr>
                  <p:cNvPr id="964" name="Oval 321">
                    <a:extLst>
                      <a:ext uri="{FF2B5EF4-FFF2-40B4-BE49-F238E27FC236}">
                        <a16:creationId xmlns:a16="http://schemas.microsoft.com/office/drawing/2014/main" id="{B3AFE14F-1B49-4BB3-944D-92079119A16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5" name="Freeform 322">
                    <a:extLst>
                      <a:ext uri="{FF2B5EF4-FFF2-40B4-BE49-F238E27FC236}">
                        <a16:creationId xmlns:a16="http://schemas.microsoft.com/office/drawing/2014/main" id="{426C973A-D370-4BA6-B640-1B32EF14932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6" name="Freeform 323">
                    <a:extLst>
                      <a:ext uri="{FF2B5EF4-FFF2-40B4-BE49-F238E27FC236}">
                        <a16:creationId xmlns:a16="http://schemas.microsoft.com/office/drawing/2014/main" id="{8BCDB5FC-7AF9-4954-9965-9E048D89D9B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0" name="Group 376">
                  <a:extLst>
                    <a:ext uri="{FF2B5EF4-FFF2-40B4-BE49-F238E27FC236}">
                      <a16:creationId xmlns:a16="http://schemas.microsoft.com/office/drawing/2014/main" id="{28AA15D5-D9DA-44AE-9C55-F53E0C82079D}"/>
                    </a:ext>
                  </a:extLst>
                </p:cNvPr>
                <p:cNvGrpSpPr>
                  <a:grpSpLocks/>
                </p:cNvGrpSpPr>
                <p:nvPr/>
              </p:nvGrpSpPr>
              <p:grpSpPr bwMode="auto">
                <a:xfrm rot="11349086" flipH="1">
                  <a:off x="5638226" y="3767667"/>
                  <a:ext cx="83389" cy="175252"/>
                  <a:chOff x="5021753" y="2927868"/>
                  <a:chExt cx="83398" cy="175731"/>
                </a:xfrm>
              </p:grpSpPr>
              <p:sp>
                <p:nvSpPr>
                  <p:cNvPr id="961" name="Oval 377">
                    <a:extLst>
                      <a:ext uri="{FF2B5EF4-FFF2-40B4-BE49-F238E27FC236}">
                        <a16:creationId xmlns:a16="http://schemas.microsoft.com/office/drawing/2014/main" id="{038158E3-1F5A-475D-B864-3A67D814960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2" name="Freeform 378">
                    <a:extLst>
                      <a:ext uri="{FF2B5EF4-FFF2-40B4-BE49-F238E27FC236}">
                        <a16:creationId xmlns:a16="http://schemas.microsoft.com/office/drawing/2014/main" id="{8A33572D-6B23-499E-869D-FC970801EA8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3" name="Freeform 379">
                    <a:extLst>
                      <a:ext uri="{FF2B5EF4-FFF2-40B4-BE49-F238E27FC236}">
                        <a16:creationId xmlns:a16="http://schemas.microsoft.com/office/drawing/2014/main" id="{37466BC7-CA30-4F70-A664-E6E48855BDF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1" name="Group 380">
                  <a:extLst>
                    <a:ext uri="{FF2B5EF4-FFF2-40B4-BE49-F238E27FC236}">
                      <a16:creationId xmlns:a16="http://schemas.microsoft.com/office/drawing/2014/main" id="{C6DFE05E-1914-4D34-AA14-0247E2192AF3}"/>
                    </a:ext>
                  </a:extLst>
                </p:cNvPr>
                <p:cNvGrpSpPr>
                  <a:grpSpLocks/>
                </p:cNvGrpSpPr>
                <p:nvPr/>
              </p:nvGrpSpPr>
              <p:grpSpPr bwMode="auto">
                <a:xfrm rot="11349086" flipH="1">
                  <a:off x="5548882" y="3767667"/>
                  <a:ext cx="83389" cy="175252"/>
                  <a:chOff x="5021753" y="2927868"/>
                  <a:chExt cx="83398" cy="175731"/>
                </a:xfrm>
              </p:grpSpPr>
              <p:sp>
                <p:nvSpPr>
                  <p:cNvPr id="958" name="Oval 381">
                    <a:extLst>
                      <a:ext uri="{FF2B5EF4-FFF2-40B4-BE49-F238E27FC236}">
                        <a16:creationId xmlns:a16="http://schemas.microsoft.com/office/drawing/2014/main" id="{A41A3078-E10F-4112-B3D8-17B4FD8DE7D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9" name="Freeform 382">
                    <a:extLst>
                      <a:ext uri="{FF2B5EF4-FFF2-40B4-BE49-F238E27FC236}">
                        <a16:creationId xmlns:a16="http://schemas.microsoft.com/office/drawing/2014/main" id="{05FB92E8-CFD9-45F7-B3AF-B53574FD18F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0" name="Freeform 383">
                    <a:extLst>
                      <a:ext uri="{FF2B5EF4-FFF2-40B4-BE49-F238E27FC236}">
                        <a16:creationId xmlns:a16="http://schemas.microsoft.com/office/drawing/2014/main" id="{D885D0CF-3F4D-43C4-B0F9-8C086CE4006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2" name="Group 384">
                  <a:extLst>
                    <a:ext uri="{FF2B5EF4-FFF2-40B4-BE49-F238E27FC236}">
                      <a16:creationId xmlns:a16="http://schemas.microsoft.com/office/drawing/2014/main" id="{3DDC1902-B03E-47F6-AA38-8D716DD36D62}"/>
                    </a:ext>
                  </a:extLst>
                </p:cNvPr>
                <p:cNvGrpSpPr>
                  <a:grpSpLocks/>
                </p:cNvGrpSpPr>
                <p:nvPr/>
              </p:nvGrpSpPr>
              <p:grpSpPr bwMode="auto">
                <a:xfrm rot="11349086" flipH="1">
                  <a:off x="5459538" y="3767667"/>
                  <a:ext cx="83389" cy="175252"/>
                  <a:chOff x="5021753" y="2927868"/>
                  <a:chExt cx="83398" cy="175731"/>
                </a:xfrm>
              </p:grpSpPr>
              <p:sp>
                <p:nvSpPr>
                  <p:cNvPr id="955" name="Oval 385">
                    <a:extLst>
                      <a:ext uri="{FF2B5EF4-FFF2-40B4-BE49-F238E27FC236}">
                        <a16:creationId xmlns:a16="http://schemas.microsoft.com/office/drawing/2014/main" id="{0B064F1D-5DDE-4DC5-B577-286DF6B27C7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6" name="Freeform 386">
                    <a:extLst>
                      <a:ext uri="{FF2B5EF4-FFF2-40B4-BE49-F238E27FC236}">
                        <a16:creationId xmlns:a16="http://schemas.microsoft.com/office/drawing/2014/main" id="{04506AD2-264C-4739-A191-2FF47AC8A49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7" name="Freeform 387">
                    <a:extLst>
                      <a:ext uri="{FF2B5EF4-FFF2-40B4-BE49-F238E27FC236}">
                        <a16:creationId xmlns:a16="http://schemas.microsoft.com/office/drawing/2014/main" id="{A58F9B08-E7C8-47C2-9984-BC7A7928747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3" name="Group 388">
                  <a:extLst>
                    <a:ext uri="{FF2B5EF4-FFF2-40B4-BE49-F238E27FC236}">
                      <a16:creationId xmlns:a16="http://schemas.microsoft.com/office/drawing/2014/main" id="{5B45C989-5D4D-41F4-B13E-C9085ED249BB}"/>
                    </a:ext>
                  </a:extLst>
                </p:cNvPr>
                <p:cNvGrpSpPr>
                  <a:grpSpLocks/>
                </p:cNvGrpSpPr>
                <p:nvPr/>
              </p:nvGrpSpPr>
              <p:grpSpPr bwMode="auto">
                <a:xfrm rot="11349086" flipH="1">
                  <a:off x="5361258" y="3767667"/>
                  <a:ext cx="83389" cy="175252"/>
                  <a:chOff x="5021753" y="2927868"/>
                  <a:chExt cx="83398" cy="175731"/>
                </a:xfrm>
              </p:grpSpPr>
              <p:sp>
                <p:nvSpPr>
                  <p:cNvPr id="952" name="Oval 389">
                    <a:extLst>
                      <a:ext uri="{FF2B5EF4-FFF2-40B4-BE49-F238E27FC236}">
                        <a16:creationId xmlns:a16="http://schemas.microsoft.com/office/drawing/2014/main" id="{4528F02E-3BCF-4E5A-83EA-72BC4E4BBC3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3" name="Freeform 390">
                    <a:extLst>
                      <a:ext uri="{FF2B5EF4-FFF2-40B4-BE49-F238E27FC236}">
                        <a16:creationId xmlns:a16="http://schemas.microsoft.com/office/drawing/2014/main" id="{BC1B3909-68F6-4236-A8BB-36D0F4FEE75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4" name="Freeform 391">
                    <a:extLst>
                      <a:ext uri="{FF2B5EF4-FFF2-40B4-BE49-F238E27FC236}">
                        <a16:creationId xmlns:a16="http://schemas.microsoft.com/office/drawing/2014/main" id="{737A43AE-6F0C-41A4-9672-1FCF93569FC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4" name="Group 215">
                  <a:extLst>
                    <a:ext uri="{FF2B5EF4-FFF2-40B4-BE49-F238E27FC236}">
                      <a16:creationId xmlns:a16="http://schemas.microsoft.com/office/drawing/2014/main" id="{D145282F-481A-4986-9D00-F77DB57AC1A5}"/>
                    </a:ext>
                  </a:extLst>
                </p:cNvPr>
                <p:cNvGrpSpPr>
                  <a:grpSpLocks/>
                </p:cNvGrpSpPr>
                <p:nvPr/>
              </p:nvGrpSpPr>
              <p:grpSpPr bwMode="auto">
                <a:xfrm>
                  <a:off x="5984734" y="3575242"/>
                  <a:ext cx="83389" cy="175252"/>
                  <a:chOff x="5021753" y="2927868"/>
                  <a:chExt cx="83398" cy="175731"/>
                </a:xfrm>
              </p:grpSpPr>
              <p:sp>
                <p:nvSpPr>
                  <p:cNvPr id="949" name="Oval 216">
                    <a:extLst>
                      <a:ext uri="{FF2B5EF4-FFF2-40B4-BE49-F238E27FC236}">
                        <a16:creationId xmlns:a16="http://schemas.microsoft.com/office/drawing/2014/main" id="{DE57F147-BCD3-451C-8AA0-BAA7DB621F6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0" name="Freeform 217">
                    <a:extLst>
                      <a:ext uri="{FF2B5EF4-FFF2-40B4-BE49-F238E27FC236}">
                        <a16:creationId xmlns:a16="http://schemas.microsoft.com/office/drawing/2014/main" id="{6B3990E6-4E8B-4A0D-9A86-0D631614920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1" name="Freeform 218">
                    <a:extLst>
                      <a:ext uri="{FF2B5EF4-FFF2-40B4-BE49-F238E27FC236}">
                        <a16:creationId xmlns:a16="http://schemas.microsoft.com/office/drawing/2014/main" id="{E13EC293-553E-4B98-AD81-71253C195F7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5" name="Group 219">
                  <a:extLst>
                    <a:ext uri="{FF2B5EF4-FFF2-40B4-BE49-F238E27FC236}">
                      <a16:creationId xmlns:a16="http://schemas.microsoft.com/office/drawing/2014/main" id="{A01E65BD-5F86-416E-9F5F-D4868F8C12C0}"/>
                    </a:ext>
                  </a:extLst>
                </p:cNvPr>
                <p:cNvGrpSpPr>
                  <a:grpSpLocks/>
                </p:cNvGrpSpPr>
                <p:nvPr/>
              </p:nvGrpSpPr>
              <p:grpSpPr bwMode="auto">
                <a:xfrm>
                  <a:off x="5892410" y="3575242"/>
                  <a:ext cx="83389" cy="175252"/>
                  <a:chOff x="5021753" y="2927868"/>
                  <a:chExt cx="83398" cy="175731"/>
                </a:xfrm>
              </p:grpSpPr>
              <p:sp>
                <p:nvSpPr>
                  <p:cNvPr id="946" name="Oval 220">
                    <a:extLst>
                      <a:ext uri="{FF2B5EF4-FFF2-40B4-BE49-F238E27FC236}">
                        <a16:creationId xmlns:a16="http://schemas.microsoft.com/office/drawing/2014/main" id="{652C87C3-EFBC-4841-ACEC-FE2407E480A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7" name="Freeform 221">
                    <a:extLst>
                      <a:ext uri="{FF2B5EF4-FFF2-40B4-BE49-F238E27FC236}">
                        <a16:creationId xmlns:a16="http://schemas.microsoft.com/office/drawing/2014/main" id="{CAAC1DF4-59FB-4614-B577-D619B41EAD6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8" name="Freeform 222">
                    <a:extLst>
                      <a:ext uri="{FF2B5EF4-FFF2-40B4-BE49-F238E27FC236}">
                        <a16:creationId xmlns:a16="http://schemas.microsoft.com/office/drawing/2014/main" id="{788CC65F-D0AB-4FC4-AD41-A8BC8C81F78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6" name="Group 223">
                  <a:extLst>
                    <a:ext uri="{FF2B5EF4-FFF2-40B4-BE49-F238E27FC236}">
                      <a16:creationId xmlns:a16="http://schemas.microsoft.com/office/drawing/2014/main" id="{2D4CA13A-DABF-4547-9B41-AB9A997432BF}"/>
                    </a:ext>
                  </a:extLst>
                </p:cNvPr>
                <p:cNvGrpSpPr>
                  <a:grpSpLocks/>
                </p:cNvGrpSpPr>
                <p:nvPr/>
              </p:nvGrpSpPr>
              <p:grpSpPr bwMode="auto">
                <a:xfrm>
                  <a:off x="5803065" y="3575242"/>
                  <a:ext cx="83389" cy="175252"/>
                  <a:chOff x="5021753" y="2927868"/>
                  <a:chExt cx="83398" cy="175731"/>
                </a:xfrm>
              </p:grpSpPr>
              <p:sp>
                <p:nvSpPr>
                  <p:cNvPr id="943" name="Oval 224">
                    <a:extLst>
                      <a:ext uri="{FF2B5EF4-FFF2-40B4-BE49-F238E27FC236}">
                        <a16:creationId xmlns:a16="http://schemas.microsoft.com/office/drawing/2014/main" id="{ED7AC3B5-9FCF-48A9-9EC2-F3D895E8E51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4" name="Freeform 225">
                    <a:extLst>
                      <a:ext uri="{FF2B5EF4-FFF2-40B4-BE49-F238E27FC236}">
                        <a16:creationId xmlns:a16="http://schemas.microsoft.com/office/drawing/2014/main" id="{1BA87558-5012-49C9-B751-14180C2053E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5" name="Freeform 226">
                    <a:extLst>
                      <a:ext uri="{FF2B5EF4-FFF2-40B4-BE49-F238E27FC236}">
                        <a16:creationId xmlns:a16="http://schemas.microsoft.com/office/drawing/2014/main" id="{4332221D-3396-41D4-AE61-B3669CFAC16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7" name="Group 227">
                  <a:extLst>
                    <a:ext uri="{FF2B5EF4-FFF2-40B4-BE49-F238E27FC236}">
                      <a16:creationId xmlns:a16="http://schemas.microsoft.com/office/drawing/2014/main" id="{AD5FDDE0-4251-4435-BB2D-A7D6383774FC}"/>
                    </a:ext>
                  </a:extLst>
                </p:cNvPr>
                <p:cNvGrpSpPr>
                  <a:grpSpLocks/>
                </p:cNvGrpSpPr>
                <p:nvPr/>
              </p:nvGrpSpPr>
              <p:grpSpPr bwMode="auto">
                <a:xfrm>
                  <a:off x="5707764" y="3575242"/>
                  <a:ext cx="83389" cy="175252"/>
                  <a:chOff x="5021753" y="2927868"/>
                  <a:chExt cx="83398" cy="175731"/>
                </a:xfrm>
              </p:grpSpPr>
              <p:sp>
                <p:nvSpPr>
                  <p:cNvPr id="940" name="Oval 228">
                    <a:extLst>
                      <a:ext uri="{FF2B5EF4-FFF2-40B4-BE49-F238E27FC236}">
                        <a16:creationId xmlns:a16="http://schemas.microsoft.com/office/drawing/2014/main" id="{A76FBF87-20BF-43D4-8E80-A03DA373836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1" name="Freeform 229">
                    <a:extLst>
                      <a:ext uri="{FF2B5EF4-FFF2-40B4-BE49-F238E27FC236}">
                        <a16:creationId xmlns:a16="http://schemas.microsoft.com/office/drawing/2014/main" id="{1D171F08-2DEB-4A49-BD84-168FFF10552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2" name="Freeform 230">
                    <a:extLst>
                      <a:ext uri="{FF2B5EF4-FFF2-40B4-BE49-F238E27FC236}">
                        <a16:creationId xmlns:a16="http://schemas.microsoft.com/office/drawing/2014/main" id="{EE655A1D-EAFA-4892-896B-91B19CBF6CF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8" name="Group 376">
                  <a:extLst>
                    <a:ext uri="{FF2B5EF4-FFF2-40B4-BE49-F238E27FC236}">
                      <a16:creationId xmlns:a16="http://schemas.microsoft.com/office/drawing/2014/main" id="{0C78D2FC-B0C9-4EEB-9C4D-92DFA85DA6D6}"/>
                    </a:ext>
                  </a:extLst>
                </p:cNvPr>
                <p:cNvGrpSpPr>
                  <a:grpSpLocks/>
                </p:cNvGrpSpPr>
                <p:nvPr/>
              </p:nvGrpSpPr>
              <p:grpSpPr bwMode="auto">
                <a:xfrm rot="11349086" flipH="1">
                  <a:off x="5993134" y="3771779"/>
                  <a:ext cx="83389" cy="175252"/>
                  <a:chOff x="5021753" y="2927868"/>
                  <a:chExt cx="83398" cy="175731"/>
                </a:xfrm>
              </p:grpSpPr>
              <p:sp>
                <p:nvSpPr>
                  <p:cNvPr id="937" name="Oval 377">
                    <a:extLst>
                      <a:ext uri="{FF2B5EF4-FFF2-40B4-BE49-F238E27FC236}">
                        <a16:creationId xmlns:a16="http://schemas.microsoft.com/office/drawing/2014/main" id="{03B17F43-EBB8-427E-90D9-827514D2548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8" name="Freeform 378">
                    <a:extLst>
                      <a:ext uri="{FF2B5EF4-FFF2-40B4-BE49-F238E27FC236}">
                        <a16:creationId xmlns:a16="http://schemas.microsoft.com/office/drawing/2014/main" id="{5506D262-2B66-4F53-B19D-B13A0689CFA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9" name="Freeform 379">
                    <a:extLst>
                      <a:ext uri="{FF2B5EF4-FFF2-40B4-BE49-F238E27FC236}">
                        <a16:creationId xmlns:a16="http://schemas.microsoft.com/office/drawing/2014/main" id="{BCD737DD-6779-44EE-A00F-6DED2449FF7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9" name="Group 380">
                  <a:extLst>
                    <a:ext uri="{FF2B5EF4-FFF2-40B4-BE49-F238E27FC236}">
                      <a16:creationId xmlns:a16="http://schemas.microsoft.com/office/drawing/2014/main" id="{40D2950C-3F8E-4C5A-BC07-0636E96E07D8}"/>
                    </a:ext>
                  </a:extLst>
                </p:cNvPr>
                <p:cNvGrpSpPr>
                  <a:grpSpLocks/>
                </p:cNvGrpSpPr>
                <p:nvPr/>
              </p:nvGrpSpPr>
              <p:grpSpPr bwMode="auto">
                <a:xfrm rot="11349086" flipH="1">
                  <a:off x="5903791" y="3771779"/>
                  <a:ext cx="83389" cy="175252"/>
                  <a:chOff x="5021753" y="2927868"/>
                  <a:chExt cx="83398" cy="175731"/>
                </a:xfrm>
              </p:grpSpPr>
              <p:sp>
                <p:nvSpPr>
                  <p:cNvPr id="934" name="Oval 381">
                    <a:extLst>
                      <a:ext uri="{FF2B5EF4-FFF2-40B4-BE49-F238E27FC236}">
                        <a16:creationId xmlns:a16="http://schemas.microsoft.com/office/drawing/2014/main" id="{2DFBBD5E-AA0C-41F8-9A47-BE464857C34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5" name="Freeform 382">
                    <a:extLst>
                      <a:ext uri="{FF2B5EF4-FFF2-40B4-BE49-F238E27FC236}">
                        <a16:creationId xmlns:a16="http://schemas.microsoft.com/office/drawing/2014/main" id="{248F4843-7059-4CB0-82F2-BEB9A238A1D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6" name="Freeform 383">
                    <a:extLst>
                      <a:ext uri="{FF2B5EF4-FFF2-40B4-BE49-F238E27FC236}">
                        <a16:creationId xmlns:a16="http://schemas.microsoft.com/office/drawing/2014/main" id="{2DEBA94A-70BA-4174-BBE7-7CA67E73D35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0" name="Group 384">
                  <a:extLst>
                    <a:ext uri="{FF2B5EF4-FFF2-40B4-BE49-F238E27FC236}">
                      <a16:creationId xmlns:a16="http://schemas.microsoft.com/office/drawing/2014/main" id="{4CFDE2D6-A4E3-4ACA-B83F-02CCFE2F0944}"/>
                    </a:ext>
                  </a:extLst>
                </p:cNvPr>
                <p:cNvGrpSpPr>
                  <a:grpSpLocks/>
                </p:cNvGrpSpPr>
                <p:nvPr/>
              </p:nvGrpSpPr>
              <p:grpSpPr bwMode="auto">
                <a:xfrm rot="11349086" flipH="1">
                  <a:off x="5814446" y="3771779"/>
                  <a:ext cx="83389" cy="175252"/>
                  <a:chOff x="5021753" y="2927868"/>
                  <a:chExt cx="83398" cy="175731"/>
                </a:xfrm>
              </p:grpSpPr>
              <p:sp>
                <p:nvSpPr>
                  <p:cNvPr id="931" name="Oval 385">
                    <a:extLst>
                      <a:ext uri="{FF2B5EF4-FFF2-40B4-BE49-F238E27FC236}">
                        <a16:creationId xmlns:a16="http://schemas.microsoft.com/office/drawing/2014/main" id="{923F4F23-509B-465D-9E01-0C119DC4BE5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2" name="Freeform 386">
                    <a:extLst>
                      <a:ext uri="{FF2B5EF4-FFF2-40B4-BE49-F238E27FC236}">
                        <a16:creationId xmlns:a16="http://schemas.microsoft.com/office/drawing/2014/main" id="{5CFAFA77-FA0B-4E06-AB41-0F90CFB2BD1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3" name="Freeform 387">
                    <a:extLst>
                      <a:ext uri="{FF2B5EF4-FFF2-40B4-BE49-F238E27FC236}">
                        <a16:creationId xmlns:a16="http://schemas.microsoft.com/office/drawing/2014/main" id="{A654F989-78E1-49C5-ABCE-3537AEE9337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1" name="Group 388">
                  <a:extLst>
                    <a:ext uri="{FF2B5EF4-FFF2-40B4-BE49-F238E27FC236}">
                      <a16:creationId xmlns:a16="http://schemas.microsoft.com/office/drawing/2014/main" id="{4364C778-A48A-4656-9F17-23217DE66988}"/>
                    </a:ext>
                  </a:extLst>
                </p:cNvPr>
                <p:cNvGrpSpPr>
                  <a:grpSpLocks/>
                </p:cNvGrpSpPr>
                <p:nvPr/>
              </p:nvGrpSpPr>
              <p:grpSpPr bwMode="auto">
                <a:xfrm rot="11349086" flipH="1">
                  <a:off x="5716166" y="3771779"/>
                  <a:ext cx="83389" cy="175252"/>
                  <a:chOff x="5021753" y="2927868"/>
                  <a:chExt cx="83398" cy="175731"/>
                </a:xfrm>
              </p:grpSpPr>
              <p:sp>
                <p:nvSpPr>
                  <p:cNvPr id="928" name="Oval 389">
                    <a:extLst>
                      <a:ext uri="{FF2B5EF4-FFF2-40B4-BE49-F238E27FC236}">
                        <a16:creationId xmlns:a16="http://schemas.microsoft.com/office/drawing/2014/main" id="{05D5DD24-C3D0-44A9-9E92-A0B10B9FD1C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29" name="Freeform 390">
                    <a:extLst>
                      <a:ext uri="{FF2B5EF4-FFF2-40B4-BE49-F238E27FC236}">
                        <a16:creationId xmlns:a16="http://schemas.microsoft.com/office/drawing/2014/main" id="{E6DEC34C-B47F-4CC1-9104-2190940DCD9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0" name="Freeform 391">
                    <a:extLst>
                      <a:ext uri="{FF2B5EF4-FFF2-40B4-BE49-F238E27FC236}">
                        <a16:creationId xmlns:a16="http://schemas.microsoft.com/office/drawing/2014/main" id="{84FF3899-991B-4C9B-B11D-B753E396E87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2" name="Group 219">
                  <a:extLst>
                    <a:ext uri="{FF2B5EF4-FFF2-40B4-BE49-F238E27FC236}">
                      <a16:creationId xmlns:a16="http://schemas.microsoft.com/office/drawing/2014/main" id="{A37735B8-6DD0-49DB-B4DF-997BEFD18BB1}"/>
                    </a:ext>
                  </a:extLst>
                </p:cNvPr>
                <p:cNvGrpSpPr>
                  <a:grpSpLocks/>
                </p:cNvGrpSpPr>
                <p:nvPr/>
              </p:nvGrpSpPr>
              <p:grpSpPr bwMode="auto">
                <a:xfrm>
                  <a:off x="6163165" y="3574936"/>
                  <a:ext cx="83389" cy="175252"/>
                  <a:chOff x="5021753" y="2927868"/>
                  <a:chExt cx="83398" cy="175731"/>
                </a:xfrm>
              </p:grpSpPr>
              <p:sp>
                <p:nvSpPr>
                  <p:cNvPr id="925" name="Oval 220">
                    <a:extLst>
                      <a:ext uri="{FF2B5EF4-FFF2-40B4-BE49-F238E27FC236}">
                        <a16:creationId xmlns:a16="http://schemas.microsoft.com/office/drawing/2014/main" id="{4B55B736-9CD4-4EC4-AD36-5C005EF9BD4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26" name="Freeform 221">
                    <a:extLst>
                      <a:ext uri="{FF2B5EF4-FFF2-40B4-BE49-F238E27FC236}">
                        <a16:creationId xmlns:a16="http://schemas.microsoft.com/office/drawing/2014/main" id="{9755E8EC-2105-4296-B9AA-F98378BC06C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27" name="Freeform 222">
                    <a:extLst>
                      <a:ext uri="{FF2B5EF4-FFF2-40B4-BE49-F238E27FC236}">
                        <a16:creationId xmlns:a16="http://schemas.microsoft.com/office/drawing/2014/main" id="{C60D5640-7412-40CC-9B03-84913444845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3" name="Group 223">
                  <a:extLst>
                    <a:ext uri="{FF2B5EF4-FFF2-40B4-BE49-F238E27FC236}">
                      <a16:creationId xmlns:a16="http://schemas.microsoft.com/office/drawing/2014/main" id="{F3F0355D-D0CE-4D14-B7BD-9A926A4C5037}"/>
                    </a:ext>
                  </a:extLst>
                </p:cNvPr>
                <p:cNvGrpSpPr>
                  <a:grpSpLocks/>
                </p:cNvGrpSpPr>
                <p:nvPr/>
              </p:nvGrpSpPr>
              <p:grpSpPr bwMode="auto">
                <a:xfrm>
                  <a:off x="6073820" y="3574936"/>
                  <a:ext cx="83389" cy="175252"/>
                  <a:chOff x="5021753" y="2927868"/>
                  <a:chExt cx="83398" cy="175731"/>
                </a:xfrm>
              </p:grpSpPr>
              <p:sp>
                <p:nvSpPr>
                  <p:cNvPr id="922" name="Oval 224">
                    <a:extLst>
                      <a:ext uri="{FF2B5EF4-FFF2-40B4-BE49-F238E27FC236}">
                        <a16:creationId xmlns:a16="http://schemas.microsoft.com/office/drawing/2014/main" id="{DDFBCC1F-8751-42FE-BE58-06B66AB9863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23" name="Freeform 225">
                    <a:extLst>
                      <a:ext uri="{FF2B5EF4-FFF2-40B4-BE49-F238E27FC236}">
                        <a16:creationId xmlns:a16="http://schemas.microsoft.com/office/drawing/2014/main" id="{648C175A-2741-41D6-8163-D0191AF88C8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24" name="Freeform 226">
                    <a:extLst>
                      <a:ext uri="{FF2B5EF4-FFF2-40B4-BE49-F238E27FC236}">
                        <a16:creationId xmlns:a16="http://schemas.microsoft.com/office/drawing/2014/main" id="{E51BF3F0-30E7-4BE8-A2B4-7C9128748D2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4" name="Group 380">
                  <a:extLst>
                    <a:ext uri="{FF2B5EF4-FFF2-40B4-BE49-F238E27FC236}">
                      <a16:creationId xmlns:a16="http://schemas.microsoft.com/office/drawing/2014/main" id="{EF696406-8191-4C57-9459-CE3DDA5DE279}"/>
                    </a:ext>
                  </a:extLst>
                </p:cNvPr>
                <p:cNvGrpSpPr>
                  <a:grpSpLocks/>
                </p:cNvGrpSpPr>
                <p:nvPr/>
              </p:nvGrpSpPr>
              <p:grpSpPr bwMode="auto">
                <a:xfrm rot="11349086" flipH="1">
                  <a:off x="6174545" y="3771474"/>
                  <a:ext cx="83389" cy="175252"/>
                  <a:chOff x="5021753" y="2927868"/>
                  <a:chExt cx="83398" cy="175731"/>
                </a:xfrm>
              </p:grpSpPr>
              <p:sp>
                <p:nvSpPr>
                  <p:cNvPr id="919" name="Oval 381">
                    <a:extLst>
                      <a:ext uri="{FF2B5EF4-FFF2-40B4-BE49-F238E27FC236}">
                        <a16:creationId xmlns:a16="http://schemas.microsoft.com/office/drawing/2014/main" id="{3DEF5D94-9FA8-41F4-B673-8358F6BA7B8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20" name="Freeform 382">
                    <a:extLst>
                      <a:ext uri="{FF2B5EF4-FFF2-40B4-BE49-F238E27FC236}">
                        <a16:creationId xmlns:a16="http://schemas.microsoft.com/office/drawing/2014/main" id="{E666521B-6E57-43F4-9CB7-B02D2436505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21" name="Freeform 383">
                    <a:extLst>
                      <a:ext uri="{FF2B5EF4-FFF2-40B4-BE49-F238E27FC236}">
                        <a16:creationId xmlns:a16="http://schemas.microsoft.com/office/drawing/2014/main" id="{10A17503-9BA7-44DE-95E8-4185DA4DEDD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5" name="Group 384">
                  <a:extLst>
                    <a:ext uri="{FF2B5EF4-FFF2-40B4-BE49-F238E27FC236}">
                      <a16:creationId xmlns:a16="http://schemas.microsoft.com/office/drawing/2014/main" id="{06EDC606-6BC7-4D95-9EB9-24C7C7F87A3D}"/>
                    </a:ext>
                  </a:extLst>
                </p:cNvPr>
                <p:cNvGrpSpPr>
                  <a:grpSpLocks/>
                </p:cNvGrpSpPr>
                <p:nvPr/>
              </p:nvGrpSpPr>
              <p:grpSpPr bwMode="auto">
                <a:xfrm rot="11349086" flipH="1">
                  <a:off x="6085199" y="3771474"/>
                  <a:ext cx="83389" cy="175252"/>
                  <a:chOff x="5021753" y="2927868"/>
                  <a:chExt cx="83398" cy="175731"/>
                </a:xfrm>
              </p:grpSpPr>
              <p:sp>
                <p:nvSpPr>
                  <p:cNvPr id="916" name="Oval 385">
                    <a:extLst>
                      <a:ext uri="{FF2B5EF4-FFF2-40B4-BE49-F238E27FC236}">
                        <a16:creationId xmlns:a16="http://schemas.microsoft.com/office/drawing/2014/main" id="{EFC55823-810E-4FFF-A856-109FA6800BA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17" name="Freeform 386">
                    <a:extLst>
                      <a:ext uri="{FF2B5EF4-FFF2-40B4-BE49-F238E27FC236}">
                        <a16:creationId xmlns:a16="http://schemas.microsoft.com/office/drawing/2014/main" id="{FC3F2859-5C1C-45DF-9E6E-074FBD0415E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18" name="Freeform 387">
                    <a:extLst>
                      <a:ext uri="{FF2B5EF4-FFF2-40B4-BE49-F238E27FC236}">
                        <a16:creationId xmlns:a16="http://schemas.microsoft.com/office/drawing/2014/main" id="{B4CC2CDD-8A06-4816-9867-953DA06CBDD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798" name="Group 142">
                <a:extLst>
                  <a:ext uri="{FF2B5EF4-FFF2-40B4-BE49-F238E27FC236}">
                    <a16:creationId xmlns:a16="http://schemas.microsoft.com/office/drawing/2014/main" id="{C4483CF4-2353-4B9D-A73C-AB6038423BE8}"/>
                  </a:ext>
                </a:extLst>
              </p:cNvPr>
              <p:cNvGrpSpPr>
                <a:grpSpLocks/>
              </p:cNvGrpSpPr>
              <p:nvPr/>
            </p:nvGrpSpPr>
            <p:grpSpPr bwMode="auto">
              <a:xfrm>
                <a:off x="11153203" y="2435558"/>
                <a:ext cx="46711" cy="98169"/>
                <a:chOff x="5021753" y="2927868"/>
                <a:chExt cx="83398" cy="175731"/>
              </a:xfrm>
            </p:grpSpPr>
            <p:sp>
              <p:nvSpPr>
                <p:cNvPr id="883" name="Oval 143">
                  <a:extLst>
                    <a:ext uri="{FF2B5EF4-FFF2-40B4-BE49-F238E27FC236}">
                      <a16:creationId xmlns:a16="http://schemas.microsoft.com/office/drawing/2014/main" id="{04546027-86A8-4205-84A1-428A6A875E5E}"/>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84" name="Freeform 144">
                  <a:extLst>
                    <a:ext uri="{FF2B5EF4-FFF2-40B4-BE49-F238E27FC236}">
                      <a16:creationId xmlns:a16="http://schemas.microsoft.com/office/drawing/2014/main" id="{D17AFC83-873C-4F68-AD1A-080D771D7C7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85" name="Freeform 145">
                  <a:extLst>
                    <a:ext uri="{FF2B5EF4-FFF2-40B4-BE49-F238E27FC236}">
                      <a16:creationId xmlns:a16="http://schemas.microsoft.com/office/drawing/2014/main" id="{750FF7A5-06EC-4F23-9A75-7C842AB99EC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99" name="Group 146">
                <a:extLst>
                  <a:ext uri="{FF2B5EF4-FFF2-40B4-BE49-F238E27FC236}">
                    <a16:creationId xmlns:a16="http://schemas.microsoft.com/office/drawing/2014/main" id="{042EDE2B-A77F-4EE1-9EEC-8E7041886A9F}"/>
                  </a:ext>
                </a:extLst>
              </p:cNvPr>
              <p:cNvGrpSpPr>
                <a:grpSpLocks/>
              </p:cNvGrpSpPr>
              <p:nvPr/>
            </p:nvGrpSpPr>
            <p:grpSpPr bwMode="auto">
              <a:xfrm>
                <a:off x="11206587" y="2432231"/>
                <a:ext cx="46711" cy="98169"/>
                <a:chOff x="5021753" y="2927868"/>
                <a:chExt cx="83398" cy="175731"/>
              </a:xfrm>
            </p:grpSpPr>
            <p:sp>
              <p:nvSpPr>
                <p:cNvPr id="880" name="Oval 147">
                  <a:extLst>
                    <a:ext uri="{FF2B5EF4-FFF2-40B4-BE49-F238E27FC236}">
                      <a16:creationId xmlns:a16="http://schemas.microsoft.com/office/drawing/2014/main" id="{FD393B1F-29B8-40AB-B340-90BED57DE9FC}"/>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81" name="Freeform 148">
                  <a:extLst>
                    <a:ext uri="{FF2B5EF4-FFF2-40B4-BE49-F238E27FC236}">
                      <a16:creationId xmlns:a16="http://schemas.microsoft.com/office/drawing/2014/main" id="{6750054F-DD94-4AC1-81A2-988EA080146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82" name="Freeform 149">
                  <a:extLst>
                    <a:ext uri="{FF2B5EF4-FFF2-40B4-BE49-F238E27FC236}">
                      <a16:creationId xmlns:a16="http://schemas.microsoft.com/office/drawing/2014/main" id="{D7B57843-F0EC-4F58-A0FF-F5912556A56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0" name="Group 150">
                <a:extLst>
                  <a:ext uri="{FF2B5EF4-FFF2-40B4-BE49-F238E27FC236}">
                    <a16:creationId xmlns:a16="http://schemas.microsoft.com/office/drawing/2014/main" id="{5CACB40A-54D9-4E61-95E5-CB0B83D2BFDF}"/>
                  </a:ext>
                </a:extLst>
              </p:cNvPr>
              <p:cNvGrpSpPr>
                <a:grpSpLocks/>
              </p:cNvGrpSpPr>
              <p:nvPr/>
            </p:nvGrpSpPr>
            <p:grpSpPr bwMode="auto">
              <a:xfrm>
                <a:off x="11258303" y="2435558"/>
                <a:ext cx="46711" cy="98169"/>
                <a:chOff x="5021753" y="2927868"/>
                <a:chExt cx="83398" cy="175731"/>
              </a:xfrm>
            </p:grpSpPr>
            <p:sp>
              <p:nvSpPr>
                <p:cNvPr id="877" name="Oval 151">
                  <a:extLst>
                    <a:ext uri="{FF2B5EF4-FFF2-40B4-BE49-F238E27FC236}">
                      <a16:creationId xmlns:a16="http://schemas.microsoft.com/office/drawing/2014/main" id="{752B5F5E-9A13-4857-B9AE-65403DB51252}"/>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8" name="Freeform 152">
                  <a:extLst>
                    <a:ext uri="{FF2B5EF4-FFF2-40B4-BE49-F238E27FC236}">
                      <a16:creationId xmlns:a16="http://schemas.microsoft.com/office/drawing/2014/main" id="{6A77CB27-3CA4-4533-ABE2-E7B77244466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9" name="Freeform 153">
                  <a:extLst>
                    <a:ext uri="{FF2B5EF4-FFF2-40B4-BE49-F238E27FC236}">
                      <a16:creationId xmlns:a16="http://schemas.microsoft.com/office/drawing/2014/main" id="{33BC2D77-DD16-4574-9953-9C6BDBBF520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1" name="Group 154">
                <a:extLst>
                  <a:ext uri="{FF2B5EF4-FFF2-40B4-BE49-F238E27FC236}">
                    <a16:creationId xmlns:a16="http://schemas.microsoft.com/office/drawing/2014/main" id="{202F4201-2994-4895-B95F-5C00BA29A99A}"/>
                  </a:ext>
                </a:extLst>
              </p:cNvPr>
              <p:cNvGrpSpPr>
                <a:grpSpLocks/>
              </p:cNvGrpSpPr>
              <p:nvPr/>
            </p:nvGrpSpPr>
            <p:grpSpPr bwMode="auto">
              <a:xfrm>
                <a:off x="11308350" y="2433895"/>
                <a:ext cx="46711" cy="98169"/>
                <a:chOff x="5021753" y="2927868"/>
                <a:chExt cx="83398" cy="175731"/>
              </a:xfrm>
            </p:grpSpPr>
            <p:sp>
              <p:nvSpPr>
                <p:cNvPr id="874" name="Oval 155">
                  <a:extLst>
                    <a:ext uri="{FF2B5EF4-FFF2-40B4-BE49-F238E27FC236}">
                      <a16:creationId xmlns:a16="http://schemas.microsoft.com/office/drawing/2014/main" id="{A095DAAE-6458-4BD1-A72F-9F12B1E46781}"/>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5" name="Freeform 156">
                  <a:extLst>
                    <a:ext uri="{FF2B5EF4-FFF2-40B4-BE49-F238E27FC236}">
                      <a16:creationId xmlns:a16="http://schemas.microsoft.com/office/drawing/2014/main" id="{19D4FF4A-49B9-4076-8400-7EEBD226540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6" name="Freeform 157">
                  <a:extLst>
                    <a:ext uri="{FF2B5EF4-FFF2-40B4-BE49-F238E27FC236}">
                      <a16:creationId xmlns:a16="http://schemas.microsoft.com/office/drawing/2014/main" id="{EC85D286-C6B6-4F16-A0CC-ACC74A6BB06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2" name="Group 158">
                <a:extLst>
                  <a:ext uri="{FF2B5EF4-FFF2-40B4-BE49-F238E27FC236}">
                    <a16:creationId xmlns:a16="http://schemas.microsoft.com/office/drawing/2014/main" id="{65C178E1-5DE2-4C60-995F-51DCCC4FA9C9}"/>
                  </a:ext>
                </a:extLst>
              </p:cNvPr>
              <p:cNvGrpSpPr>
                <a:grpSpLocks/>
              </p:cNvGrpSpPr>
              <p:nvPr/>
            </p:nvGrpSpPr>
            <p:grpSpPr bwMode="auto">
              <a:xfrm>
                <a:off x="11360065" y="2435558"/>
                <a:ext cx="46711" cy="98169"/>
                <a:chOff x="5021753" y="2927868"/>
                <a:chExt cx="83398" cy="175731"/>
              </a:xfrm>
            </p:grpSpPr>
            <p:sp>
              <p:nvSpPr>
                <p:cNvPr id="871" name="Oval 159">
                  <a:extLst>
                    <a:ext uri="{FF2B5EF4-FFF2-40B4-BE49-F238E27FC236}">
                      <a16:creationId xmlns:a16="http://schemas.microsoft.com/office/drawing/2014/main" id="{02BE1A0D-0FC1-4C8F-93D2-01B2492051C7}"/>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2" name="Freeform 160">
                  <a:extLst>
                    <a:ext uri="{FF2B5EF4-FFF2-40B4-BE49-F238E27FC236}">
                      <a16:creationId xmlns:a16="http://schemas.microsoft.com/office/drawing/2014/main" id="{9CA7C611-7D85-4AFC-BAB7-2882D3A0E36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3" name="Freeform 161">
                  <a:extLst>
                    <a:ext uri="{FF2B5EF4-FFF2-40B4-BE49-F238E27FC236}">
                      <a16:creationId xmlns:a16="http://schemas.microsoft.com/office/drawing/2014/main" id="{F698A3D7-6CEC-490F-9A7E-8F64C758E3D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3" name="Group 215">
                <a:extLst>
                  <a:ext uri="{FF2B5EF4-FFF2-40B4-BE49-F238E27FC236}">
                    <a16:creationId xmlns:a16="http://schemas.microsoft.com/office/drawing/2014/main" id="{7541D4C0-A94F-462E-838A-278B859DF773}"/>
                  </a:ext>
                </a:extLst>
              </p:cNvPr>
              <p:cNvGrpSpPr>
                <a:grpSpLocks/>
              </p:cNvGrpSpPr>
              <p:nvPr/>
            </p:nvGrpSpPr>
            <p:grpSpPr bwMode="auto">
              <a:xfrm>
                <a:off x="11567187" y="2439165"/>
                <a:ext cx="46711" cy="98169"/>
                <a:chOff x="5021753" y="2927868"/>
                <a:chExt cx="83398" cy="175731"/>
              </a:xfrm>
            </p:grpSpPr>
            <p:sp>
              <p:nvSpPr>
                <p:cNvPr id="868" name="Oval 216">
                  <a:extLst>
                    <a:ext uri="{FF2B5EF4-FFF2-40B4-BE49-F238E27FC236}">
                      <a16:creationId xmlns:a16="http://schemas.microsoft.com/office/drawing/2014/main" id="{F748A455-2C74-4D9D-B8F6-DF04B7150C9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9" name="Freeform 217">
                  <a:extLst>
                    <a:ext uri="{FF2B5EF4-FFF2-40B4-BE49-F238E27FC236}">
                      <a16:creationId xmlns:a16="http://schemas.microsoft.com/office/drawing/2014/main" id="{DDBF6D37-E39E-4D01-9524-954BEEEBE83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0" name="Freeform 218">
                  <a:extLst>
                    <a:ext uri="{FF2B5EF4-FFF2-40B4-BE49-F238E27FC236}">
                      <a16:creationId xmlns:a16="http://schemas.microsoft.com/office/drawing/2014/main" id="{2827D629-7420-4814-A76D-99EA835B59F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4" name="Group 219">
                <a:extLst>
                  <a:ext uri="{FF2B5EF4-FFF2-40B4-BE49-F238E27FC236}">
                    <a16:creationId xmlns:a16="http://schemas.microsoft.com/office/drawing/2014/main" id="{74534A68-78A8-495C-9F94-BBB9E767FAF7}"/>
                  </a:ext>
                </a:extLst>
              </p:cNvPr>
              <p:cNvGrpSpPr>
                <a:grpSpLocks/>
              </p:cNvGrpSpPr>
              <p:nvPr/>
            </p:nvGrpSpPr>
            <p:grpSpPr bwMode="auto">
              <a:xfrm>
                <a:off x="11515471" y="2439165"/>
                <a:ext cx="46711" cy="98169"/>
                <a:chOff x="5021753" y="2927868"/>
                <a:chExt cx="83398" cy="175731"/>
              </a:xfrm>
            </p:grpSpPr>
            <p:sp>
              <p:nvSpPr>
                <p:cNvPr id="865" name="Oval 220">
                  <a:extLst>
                    <a:ext uri="{FF2B5EF4-FFF2-40B4-BE49-F238E27FC236}">
                      <a16:creationId xmlns:a16="http://schemas.microsoft.com/office/drawing/2014/main" id="{C0C6A87B-3717-4A66-95E4-8ED05335737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6" name="Freeform 221">
                  <a:extLst>
                    <a:ext uri="{FF2B5EF4-FFF2-40B4-BE49-F238E27FC236}">
                      <a16:creationId xmlns:a16="http://schemas.microsoft.com/office/drawing/2014/main" id="{22DB9D31-C8A5-4F23-936F-8D8099B0850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7" name="Freeform 222">
                  <a:extLst>
                    <a:ext uri="{FF2B5EF4-FFF2-40B4-BE49-F238E27FC236}">
                      <a16:creationId xmlns:a16="http://schemas.microsoft.com/office/drawing/2014/main" id="{ECC36FF3-91A3-4314-94E6-72B02F4930F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5" name="Group 223">
                <a:extLst>
                  <a:ext uri="{FF2B5EF4-FFF2-40B4-BE49-F238E27FC236}">
                    <a16:creationId xmlns:a16="http://schemas.microsoft.com/office/drawing/2014/main" id="{C558A48D-7122-45F1-BE3E-82F7009D01BD}"/>
                  </a:ext>
                </a:extLst>
              </p:cNvPr>
              <p:cNvGrpSpPr>
                <a:grpSpLocks/>
              </p:cNvGrpSpPr>
              <p:nvPr/>
            </p:nvGrpSpPr>
            <p:grpSpPr bwMode="auto">
              <a:xfrm>
                <a:off x="11465424" y="2439165"/>
                <a:ext cx="46711" cy="98169"/>
                <a:chOff x="5021753" y="2927868"/>
                <a:chExt cx="83398" cy="175731"/>
              </a:xfrm>
            </p:grpSpPr>
            <p:sp>
              <p:nvSpPr>
                <p:cNvPr id="862" name="Oval 224">
                  <a:extLst>
                    <a:ext uri="{FF2B5EF4-FFF2-40B4-BE49-F238E27FC236}">
                      <a16:creationId xmlns:a16="http://schemas.microsoft.com/office/drawing/2014/main" id="{A21B9517-AAEA-487D-BABD-5CD88C65582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3" name="Freeform 225">
                  <a:extLst>
                    <a:ext uri="{FF2B5EF4-FFF2-40B4-BE49-F238E27FC236}">
                      <a16:creationId xmlns:a16="http://schemas.microsoft.com/office/drawing/2014/main" id="{E67DE978-4966-4EA0-A67B-3A8E889BD4F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4" name="Freeform 226">
                  <a:extLst>
                    <a:ext uri="{FF2B5EF4-FFF2-40B4-BE49-F238E27FC236}">
                      <a16:creationId xmlns:a16="http://schemas.microsoft.com/office/drawing/2014/main" id="{802BE49E-C519-4A23-8E57-07709E02726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6" name="Group 227">
                <a:extLst>
                  <a:ext uri="{FF2B5EF4-FFF2-40B4-BE49-F238E27FC236}">
                    <a16:creationId xmlns:a16="http://schemas.microsoft.com/office/drawing/2014/main" id="{9F682030-963E-4A36-B390-3D3E0E218DF0}"/>
                  </a:ext>
                </a:extLst>
              </p:cNvPr>
              <p:cNvGrpSpPr>
                <a:grpSpLocks/>
              </p:cNvGrpSpPr>
              <p:nvPr/>
            </p:nvGrpSpPr>
            <p:grpSpPr bwMode="auto">
              <a:xfrm>
                <a:off x="11412040" y="2439165"/>
                <a:ext cx="46711" cy="98169"/>
                <a:chOff x="5021753" y="2927868"/>
                <a:chExt cx="83398" cy="175731"/>
              </a:xfrm>
            </p:grpSpPr>
            <p:sp>
              <p:nvSpPr>
                <p:cNvPr id="859" name="Oval 228">
                  <a:extLst>
                    <a:ext uri="{FF2B5EF4-FFF2-40B4-BE49-F238E27FC236}">
                      <a16:creationId xmlns:a16="http://schemas.microsoft.com/office/drawing/2014/main" id="{99C464FD-8F83-4B60-B72B-91F40483CA8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0" name="Freeform 229">
                  <a:extLst>
                    <a:ext uri="{FF2B5EF4-FFF2-40B4-BE49-F238E27FC236}">
                      <a16:creationId xmlns:a16="http://schemas.microsoft.com/office/drawing/2014/main" id="{38D77186-67ED-4344-AABA-234CF002B05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1" name="Freeform 230">
                  <a:extLst>
                    <a:ext uri="{FF2B5EF4-FFF2-40B4-BE49-F238E27FC236}">
                      <a16:creationId xmlns:a16="http://schemas.microsoft.com/office/drawing/2014/main" id="{595E46BC-F0E2-42C1-86E0-F492CB7BE6B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7" name="Group 303">
                <a:extLst>
                  <a:ext uri="{FF2B5EF4-FFF2-40B4-BE49-F238E27FC236}">
                    <a16:creationId xmlns:a16="http://schemas.microsoft.com/office/drawing/2014/main" id="{5CEAF0DD-AD38-47B2-A10B-0CF667A37614}"/>
                  </a:ext>
                </a:extLst>
              </p:cNvPr>
              <p:cNvGrpSpPr>
                <a:grpSpLocks/>
              </p:cNvGrpSpPr>
              <p:nvPr/>
            </p:nvGrpSpPr>
            <p:grpSpPr bwMode="auto">
              <a:xfrm rot="10800000" flipH="1">
                <a:off x="11153740" y="2542878"/>
                <a:ext cx="46711" cy="98169"/>
                <a:chOff x="5021753" y="2927868"/>
                <a:chExt cx="83398" cy="175731"/>
              </a:xfrm>
            </p:grpSpPr>
            <p:sp>
              <p:nvSpPr>
                <p:cNvPr id="856" name="Oval 304">
                  <a:extLst>
                    <a:ext uri="{FF2B5EF4-FFF2-40B4-BE49-F238E27FC236}">
                      <a16:creationId xmlns:a16="http://schemas.microsoft.com/office/drawing/2014/main" id="{F96B7B72-F528-481F-8878-E98C3230301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7" name="Freeform 305">
                  <a:extLst>
                    <a:ext uri="{FF2B5EF4-FFF2-40B4-BE49-F238E27FC236}">
                      <a16:creationId xmlns:a16="http://schemas.microsoft.com/office/drawing/2014/main" id="{6AB21B97-65A8-4228-8AD2-25EBA739C69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8" name="Freeform 306">
                  <a:extLst>
                    <a:ext uri="{FF2B5EF4-FFF2-40B4-BE49-F238E27FC236}">
                      <a16:creationId xmlns:a16="http://schemas.microsoft.com/office/drawing/2014/main" id="{0A462003-1BE5-4135-934F-EAB240954C7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8" name="Group 307">
                <a:extLst>
                  <a:ext uri="{FF2B5EF4-FFF2-40B4-BE49-F238E27FC236}">
                    <a16:creationId xmlns:a16="http://schemas.microsoft.com/office/drawing/2014/main" id="{946769E9-B364-4F51-AA15-D9F245DD2EA2}"/>
                  </a:ext>
                </a:extLst>
              </p:cNvPr>
              <p:cNvGrpSpPr>
                <a:grpSpLocks/>
              </p:cNvGrpSpPr>
              <p:nvPr/>
            </p:nvGrpSpPr>
            <p:grpSpPr bwMode="auto">
              <a:xfrm rot="10800000" flipH="1">
                <a:off x="11205454" y="2541215"/>
                <a:ext cx="46711" cy="98169"/>
                <a:chOff x="5021753" y="2927868"/>
                <a:chExt cx="83398" cy="175731"/>
              </a:xfrm>
            </p:grpSpPr>
            <p:sp>
              <p:nvSpPr>
                <p:cNvPr id="853" name="Oval 308">
                  <a:extLst>
                    <a:ext uri="{FF2B5EF4-FFF2-40B4-BE49-F238E27FC236}">
                      <a16:creationId xmlns:a16="http://schemas.microsoft.com/office/drawing/2014/main" id="{C43A667F-FE84-40C3-974D-C53E2271C69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4" name="Freeform 309">
                  <a:extLst>
                    <a:ext uri="{FF2B5EF4-FFF2-40B4-BE49-F238E27FC236}">
                      <a16:creationId xmlns:a16="http://schemas.microsoft.com/office/drawing/2014/main" id="{8DBF97E0-449C-47D5-9808-629CBA678C9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5" name="Freeform 310">
                  <a:extLst>
                    <a:ext uri="{FF2B5EF4-FFF2-40B4-BE49-F238E27FC236}">
                      <a16:creationId xmlns:a16="http://schemas.microsoft.com/office/drawing/2014/main" id="{AAA78151-2067-4C0C-A798-183144A61B2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9" name="Group 311">
                <a:extLst>
                  <a:ext uri="{FF2B5EF4-FFF2-40B4-BE49-F238E27FC236}">
                    <a16:creationId xmlns:a16="http://schemas.microsoft.com/office/drawing/2014/main" id="{A6C1FDFC-A781-42DF-B53A-D59B4CA6B701}"/>
                  </a:ext>
                </a:extLst>
              </p:cNvPr>
              <p:cNvGrpSpPr>
                <a:grpSpLocks/>
              </p:cNvGrpSpPr>
              <p:nvPr/>
            </p:nvGrpSpPr>
            <p:grpSpPr bwMode="auto">
              <a:xfrm rot="10800000" flipH="1">
                <a:off x="11255503" y="2544543"/>
                <a:ext cx="46711" cy="98169"/>
                <a:chOff x="5021753" y="2927868"/>
                <a:chExt cx="83398" cy="175731"/>
              </a:xfrm>
            </p:grpSpPr>
            <p:sp>
              <p:nvSpPr>
                <p:cNvPr id="850" name="Oval 312">
                  <a:extLst>
                    <a:ext uri="{FF2B5EF4-FFF2-40B4-BE49-F238E27FC236}">
                      <a16:creationId xmlns:a16="http://schemas.microsoft.com/office/drawing/2014/main" id="{79F50BCF-0471-4E47-B72B-910F8BBCF61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1" name="Freeform 313">
                  <a:extLst>
                    <a:ext uri="{FF2B5EF4-FFF2-40B4-BE49-F238E27FC236}">
                      <a16:creationId xmlns:a16="http://schemas.microsoft.com/office/drawing/2014/main" id="{33C171EC-1AA2-4B62-BA27-8E307D0E370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2" name="Freeform 314">
                  <a:extLst>
                    <a:ext uri="{FF2B5EF4-FFF2-40B4-BE49-F238E27FC236}">
                      <a16:creationId xmlns:a16="http://schemas.microsoft.com/office/drawing/2014/main" id="{11ED5B7C-E033-4BB4-AE13-36813958736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0" name="Group 316">
                <a:extLst>
                  <a:ext uri="{FF2B5EF4-FFF2-40B4-BE49-F238E27FC236}">
                    <a16:creationId xmlns:a16="http://schemas.microsoft.com/office/drawing/2014/main" id="{FB008A60-1C17-4BB9-83CE-AF40C0153839}"/>
                  </a:ext>
                </a:extLst>
              </p:cNvPr>
              <p:cNvGrpSpPr>
                <a:grpSpLocks/>
              </p:cNvGrpSpPr>
              <p:nvPr/>
            </p:nvGrpSpPr>
            <p:grpSpPr bwMode="auto">
              <a:xfrm rot="10800000" flipH="1">
                <a:off x="11307497" y="2546484"/>
                <a:ext cx="46711" cy="98169"/>
                <a:chOff x="5021753" y="2927868"/>
                <a:chExt cx="83398" cy="175731"/>
              </a:xfrm>
            </p:grpSpPr>
            <p:sp>
              <p:nvSpPr>
                <p:cNvPr id="847" name="Oval 317">
                  <a:extLst>
                    <a:ext uri="{FF2B5EF4-FFF2-40B4-BE49-F238E27FC236}">
                      <a16:creationId xmlns:a16="http://schemas.microsoft.com/office/drawing/2014/main" id="{666EC26B-97EE-4635-801D-ABEE628A925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8" name="Freeform 318">
                  <a:extLst>
                    <a:ext uri="{FF2B5EF4-FFF2-40B4-BE49-F238E27FC236}">
                      <a16:creationId xmlns:a16="http://schemas.microsoft.com/office/drawing/2014/main" id="{75EE051A-9406-447F-8DF9-BFB302B35B7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9" name="Freeform 319">
                  <a:extLst>
                    <a:ext uri="{FF2B5EF4-FFF2-40B4-BE49-F238E27FC236}">
                      <a16:creationId xmlns:a16="http://schemas.microsoft.com/office/drawing/2014/main" id="{17B354BB-F9DF-4B93-B714-9F5775CD8D9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1" name="Group 320">
                <a:extLst>
                  <a:ext uri="{FF2B5EF4-FFF2-40B4-BE49-F238E27FC236}">
                    <a16:creationId xmlns:a16="http://schemas.microsoft.com/office/drawing/2014/main" id="{097BB710-5914-4F97-91F1-A076FD3F6992}"/>
                  </a:ext>
                </a:extLst>
              </p:cNvPr>
              <p:cNvGrpSpPr>
                <a:grpSpLocks/>
              </p:cNvGrpSpPr>
              <p:nvPr/>
            </p:nvGrpSpPr>
            <p:grpSpPr bwMode="auto">
              <a:xfrm rot="10800000" flipH="1">
                <a:off x="11359489" y="2545097"/>
                <a:ext cx="46711" cy="98169"/>
                <a:chOff x="5021753" y="2927868"/>
                <a:chExt cx="83398" cy="175731"/>
              </a:xfrm>
            </p:grpSpPr>
            <p:sp>
              <p:nvSpPr>
                <p:cNvPr id="844" name="Oval 321">
                  <a:extLst>
                    <a:ext uri="{FF2B5EF4-FFF2-40B4-BE49-F238E27FC236}">
                      <a16:creationId xmlns:a16="http://schemas.microsoft.com/office/drawing/2014/main" id="{43C702C7-BC85-4F56-9350-AD5F052AB69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5" name="Freeform 322">
                  <a:extLst>
                    <a:ext uri="{FF2B5EF4-FFF2-40B4-BE49-F238E27FC236}">
                      <a16:creationId xmlns:a16="http://schemas.microsoft.com/office/drawing/2014/main" id="{6AC15EAF-C6F4-43AD-9D33-7A1239D7F12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6" name="Freeform 323">
                  <a:extLst>
                    <a:ext uri="{FF2B5EF4-FFF2-40B4-BE49-F238E27FC236}">
                      <a16:creationId xmlns:a16="http://schemas.microsoft.com/office/drawing/2014/main" id="{257E2588-07B1-4F06-AF92-507708053F8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2" name="Group 376">
                <a:extLst>
                  <a:ext uri="{FF2B5EF4-FFF2-40B4-BE49-F238E27FC236}">
                    <a16:creationId xmlns:a16="http://schemas.microsoft.com/office/drawing/2014/main" id="{81ED2B0A-89D5-4A2E-A2BC-78E7701020D9}"/>
                  </a:ext>
                </a:extLst>
              </p:cNvPr>
              <p:cNvGrpSpPr>
                <a:grpSpLocks/>
              </p:cNvGrpSpPr>
              <p:nvPr/>
            </p:nvGrpSpPr>
            <p:grpSpPr bwMode="auto">
              <a:xfrm rot="11349086" flipH="1">
                <a:off x="11571892" y="2549256"/>
                <a:ext cx="46711" cy="98169"/>
                <a:chOff x="5021753" y="2927868"/>
                <a:chExt cx="83398" cy="175731"/>
              </a:xfrm>
            </p:grpSpPr>
            <p:sp>
              <p:nvSpPr>
                <p:cNvPr id="841" name="Oval 377">
                  <a:extLst>
                    <a:ext uri="{FF2B5EF4-FFF2-40B4-BE49-F238E27FC236}">
                      <a16:creationId xmlns:a16="http://schemas.microsoft.com/office/drawing/2014/main" id="{9721C033-A392-4190-BB12-9B78597080A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2" name="Freeform 378">
                  <a:extLst>
                    <a:ext uri="{FF2B5EF4-FFF2-40B4-BE49-F238E27FC236}">
                      <a16:creationId xmlns:a16="http://schemas.microsoft.com/office/drawing/2014/main" id="{4546BAF3-AF85-450E-9F05-612DC1C7319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3" name="Freeform 379">
                  <a:extLst>
                    <a:ext uri="{FF2B5EF4-FFF2-40B4-BE49-F238E27FC236}">
                      <a16:creationId xmlns:a16="http://schemas.microsoft.com/office/drawing/2014/main" id="{A338374D-FC63-44E2-BE1C-5D2177CEFF7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3" name="Group 380">
                <a:extLst>
                  <a:ext uri="{FF2B5EF4-FFF2-40B4-BE49-F238E27FC236}">
                    <a16:creationId xmlns:a16="http://schemas.microsoft.com/office/drawing/2014/main" id="{B64E2DFD-42CE-4AE4-980E-FCB1018E3E17}"/>
                  </a:ext>
                </a:extLst>
              </p:cNvPr>
              <p:cNvGrpSpPr>
                <a:grpSpLocks/>
              </p:cNvGrpSpPr>
              <p:nvPr/>
            </p:nvGrpSpPr>
            <p:grpSpPr bwMode="auto">
              <a:xfrm rot="11349086" flipH="1">
                <a:off x="11521845" y="2549256"/>
                <a:ext cx="46711" cy="98169"/>
                <a:chOff x="5021753" y="2927868"/>
                <a:chExt cx="83398" cy="175731"/>
              </a:xfrm>
            </p:grpSpPr>
            <p:sp>
              <p:nvSpPr>
                <p:cNvPr id="838" name="Oval 381">
                  <a:extLst>
                    <a:ext uri="{FF2B5EF4-FFF2-40B4-BE49-F238E27FC236}">
                      <a16:creationId xmlns:a16="http://schemas.microsoft.com/office/drawing/2014/main" id="{2F0A0B74-9D90-424D-B336-2F1A9A70B79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9" name="Freeform 382">
                  <a:extLst>
                    <a:ext uri="{FF2B5EF4-FFF2-40B4-BE49-F238E27FC236}">
                      <a16:creationId xmlns:a16="http://schemas.microsoft.com/office/drawing/2014/main" id="{C8810E53-772B-4C59-A433-98F85B7956C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0" name="Freeform 383">
                  <a:extLst>
                    <a:ext uri="{FF2B5EF4-FFF2-40B4-BE49-F238E27FC236}">
                      <a16:creationId xmlns:a16="http://schemas.microsoft.com/office/drawing/2014/main" id="{DCA4D6DC-5845-4A01-B69B-3E8FE607434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4" name="Group 384">
                <a:extLst>
                  <a:ext uri="{FF2B5EF4-FFF2-40B4-BE49-F238E27FC236}">
                    <a16:creationId xmlns:a16="http://schemas.microsoft.com/office/drawing/2014/main" id="{BED5B113-9796-4E20-A639-D07DC37910D8}"/>
                  </a:ext>
                </a:extLst>
              </p:cNvPr>
              <p:cNvGrpSpPr>
                <a:grpSpLocks/>
              </p:cNvGrpSpPr>
              <p:nvPr/>
            </p:nvGrpSpPr>
            <p:grpSpPr bwMode="auto">
              <a:xfrm rot="11349086" flipH="1">
                <a:off x="11471799" y="2549256"/>
                <a:ext cx="46711" cy="98169"/>
                <a:chOff x="5021753" y="2927868"/>
                <a:chExt cx="83398" cy="175731"/>
              </a:xfrm>
            </p:grpSpPr>
            <p:sp>
              <p:nvSpPr>
                <p:cNvPr id="835" name="Oval 385">
                  <a:extLst>
                    <a:ext uri="{FF2B5EF4-FFF2-40B4-BE49-F238E27FC236}">
                      <a16:creationId xmlns:a16="http://schemas.microsoft.com/office/drawing/2014/main" id="{E65530A9-EF9D-43F4-812D-CE9F19BE3E0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6" name="Freeform 386">
                  <a:extLst>
                    <a:ext uri="{FF2B5EF4-FFF2-40B4-BE49-F238E27FC236}">
                      <a16:creationId xmlns:a16="http://schemas.microsoft.com/office/drawing/2014/main" id="{E44DA98C-32ED-471D-9CDA-5964DEBC089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7" name="Freeform 387">
                  <a:extLst>
                    <a:ext uri="{FF2B5EF4-FFF2-40B4-BE49-F238E27FC236}">
                      <a16:creationId xmlns:a16="http://schemas.microsoft.com/office/drawing/2014/main" id="{EE074680-7465-4C30-947C-12A0297AEA3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5" name="Group 388">
                <a:extLst>
                  <a:ext uri="{FF2B5EF4-FFF2-40B4-BE49-F238E27FC236}">
                    <a16:creationId xmlns:a16="http://schemas.microsoft.com/office/drawing/2014/main" id="{86B45D92-FED0-4BA4-BA2E-03FD2DA7A9D7}"/>
                  </a:ext>
                </a:extLst>
              </p:cNvPr>
              <p:cNvGrpSpPr>
                <a:grpSpLocks/>
              </p:cNvGrpSpPr>
              <p:nvPr/>
            </p:nvGrpSpPr>
            <p:grpSpPr bwMode="auto">
              <a:xfrm rot="11349086" flipH="1">
                <a:off x="11416746" y="2549256"/>
                <a:ext cx="46711" cy="98169"/>
                <a:chOff x="5021753" y="2927868"/>
                <a:chExt cx="83398" cy="175731"/>
              </a:xfrm>
            </p:grpSpPr>
            <p:sp>
              <p:nvSpPr>
                <p:cNvPr id="832" name="Oval 389">
                  <a:extLst>
                    <a:ext uri="{FF2B5EF4-FFF2-40B4-BE49-F238E27FC236}">
                      <a16:creationId xmlns:a16="http://schemas.microsoft.com/office/drawing/2014/main" id="{19D6D823-5CE4-46B6-A93E-F5C26316FB7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3" name="Freeform 390">
                  <a:extLst>
                    <a:ext uri="{FF2B5EF4-FFF2-40B4-BE49-F238E27FC236}">
                      <a16:creationId xmlns:a16="http://schemas.microsoft.com/office/drawing/2014/main" id="{7DBAD85C-4368-484F-A7CC-56698E09464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4" name="Freeform 391">
                  <a:extLst>
                    <a:ext uri="{FF2B5EF4-FFF2-40B4-BE49-F238E27FC236}">
                      <a16:creationId xmlns:a16="http://schemas.microsoft.com/office/drawing/2014/main" id="{11CA7A9A-7F12-4A0C-A324-5B8EF0873DC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6" name="Group 223">
                <a:extLst>
                  <a:ext uri="{FF2B5EF4-FFF2-40B4-BE49-F238E27FC236}">
                    <a16:creationId xmlns:a16="http://schemas.microsoft.com/office/drawing/2014/main" id="{49CFFE87-E7FE-4D14-A09B-E5FBF713A0C6}"/>
                  </a:ext>
                </a:extLst>
              </p:cNvPr>
              <p:cNvGrpSpPr>
                <a:grpSpLocks/>
              </p:cNvGrpSpPr>
              <p:nvPr/>
            </p:nvGrpSpPr>
            <p:grpSpPr bwMode="auto">
              <a:xfrm>
                <a:off x="11664228" y="2441468"/>
                <a:ext cx="46711" cy="98169"/>
                <a:chOff x="5021753" y="2927868"/>
                <a:chExt cx="83398" cy="175731"/>
              </a:xfrm>
            </p:grpSpPr>
            <p:sp>
              <p:nvSpPr>
                <p:cNvPr id="829" name="Oval 224">
                  <a:extLst>
                    <a:ext uri="{FF2B5EF4-FFF2-40B4-BE49-F238E27FC236}">
                      <a16:creationId xmlns:a16="http://schemas.microsoft.com/office/drawing/2014/main" id="{BC1E8E30-672E-439C-8202-AF6C36212B0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0" name="Freeform 225">
                  <a:extLst>
                    <a:ext uri="{FF2B5EF4-FFF2-40B4-BE49-F238E27FC236}">
                      <a16:creationId xmlns:a16="http://schemas.microsoft.com/office/drawing/2014/main" id="{A5E61140-7E92-4EE2-92C7-DA81F02C684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1" name="Freeform 226">
                  <a:extLst>
                    <a:ext uri="{FF2B5EF4-FFF2-40B4-BE49-F238E27FC236}">
                      <a16:creationId xmlns:a16="http://schemas.microsoft.com/office/drawing/2014/main" id="{60F085DB-868A-4953-8013-DE494951C2E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7" name="Group 227">
                <a:extLst>
                  <a:ext uri="{FF2B5EF4-FFF2-40B4-BE49-F238E27FC236}">
                    <a16:creationId xmlns:a16="http://schemas.microsoft.com/office/drawing/2014/main" id="{18E3AEBC-3DE8-41E2-A7F9-42ADE01A3950}"/>
                  </a:ext>
                </a:extLst>
              </p:cNvPr>
              <p:cNvGrpSpPr>
                <a:grpSpLocks/>
              </p:cNvGrpSpPr>
              <p:nvPr/>
            </p:nvGrpSpPr>
            <p:grpSpPr bwMode="auto">
              <a:xfrm>
                <a:off x="11610844" y="2441468"/>
                <a:ext cx="46711" cy="98169"/>
                <a:chOff x="5021753" y="2927868"/>
                <a:chExt cx="83398" cy="175731"/>
              </a:xfrm>
            </p:grpSpPr>
            <p:sp>
              <p:nvSpPr>
                <p:cNvPr id="826" name="Oval 228">
                  <a:extLst>
                    <a:ext uri="{FF2B5EF4-FFF2-40B4-BE49-F238E27FC236}">
                      <a16:creationId xmlns:a16="http://schemas.microsoft.com/office/drawing/2014/main" id="{E3DA794E-17BA-41EF-B9C7-2EF8ABC05EA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7" name="Freeform 229">
                  <a:extLst>
                    <a:ext uri="{FF2B5EF4-FFF2-40B4-BE49-F238E27FC236}">
                      <a16:creationId xmlns:a16="http://schemas.microsoft.com/office/drawing/2014/main" id="{0CF30DDE-36DC-4A9F-B2E0-69138EE8719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8" name="Freeform 230">
                  <a:extLst>
                    <a:ext uri="{FF2B5EF4-FFF2-40B4-BE49-F238E27FC236}">
                      <a16:creationId xmlns:a16="http://schemas.microsoft.com/office/drawing/2014/main" id="{91173D62-1AB1-41FB-8C33-823816B773B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8" name="Group 817">
                <a:extLst>
                  <a:ext uri="{FF2B5EF4-FFF2-40B4-BE49-F238E27FC236}">
                    <a16:creationId xmlns:a16="http://schemas.microsoft.com/office/drawing/2014/main" id="{35F7AA33-AF9D-4B35-9A90-C2219924BC3C}"/>
                  </a:ext>
                </a:extLst>
              </p:cNvPr>
              <p:cNvGrpSpPr>
                <a:grpSpLocks/>
              </p:cNvGrpSpPr>
              <p:nvPr/>
            </p:nvGrpSpPr>
            <p:grpSpPr bwMode="auto">
              <a:xfrm rot="11349086" flipH="1">
                <a:off x="11670603" y="2551559"/>
                <a:ext cx="46711" cy="98169"/>
                <a:chOff x="5021753" y="2927868"/>
                <a:chExt cx="83398" cy="175731"/>
              </a:xfrm>
            </p:grpSpPr>
            <p:sp>
              <p:nvSpPr>
                <p:cNvPr id="823" name="Oval 385">
                  <a:extLst>
                    <a:ext uri="{FF2B5EF4-FFF2-40B4-BE49-F238E27FC236}">
                      <a16:creationId xmlns:a16="http://schemas.microsoft.com/office/drawing/2014/main" id="{8E0FF972-2AE1-488F-B371-C8F526AEDE8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4" name="Freeform 386">
                  <a:extLst>
                    <a:ext uri="{FF2B5EF4-FFF2-40B4-BE49-F238E27FC236}">
                      <a16:creationId xmlns:a16="http://schemas.microsoft.com/office/drawing/2014/main" id="{62F191E3-D1CF-4E31-B603-93E72425CE8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5" name="Freeform 387">
                  <a:extLst>
                    <a:ext uri="{FF2B5EF4-FFF2-40B4-BE49-F238E27FC236}">
                      <a16:creationId xmlns:a16="http://schemas.microsoft.com/office/drawing/2014/main" id="{E7DBB09D-3AE3-44C7-AF21-741F0FC15A0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9" name="Group 388">
                <a:extLst>
                  <a:ext uri="{FF2B5EF4-FFF2-40B4-BE49-F238E27FC236}">
                    <a16:creationId xmlns:a16="http://schemas.microsoft.com/office/drawing/2014/main" id="{996B38D1-AA1C-43CB-B435-565E787F8B21}"/>
                  </a:ext>
                </a:extLst>
              </p:cNvPr>
              <p:cNvGrpSpPr>
                <a:grpSpLocks/>
              </p:cNvGrpSpPr>
              <p:nvPr/>
            </p:nvGrpSpPr>
            <p:grpSpPr bwMode="auto">
              <a:xfrm rot="11349086" flipH="1">
                <a:off x="11615551" y="2551559"/>
                <a:ext cx="46711" cy="98169"/>
                <a:chOff x="5021753" y="2927868"/>
                <a:chExt cx="83398" cy="175731"/>
              </a:xfrm>
            </p:grpSpPr>
            <p:sp>
              <p:nvSpPr>
                <p:cNvPr id="820" name="Oval 389">
                  <a:extLst>
                    <a:ext uri="{FF2B5EF4-FFF2-40B4-BE49-F238E27FC236}">
                      <a16:creationId xmlns:a16="http://schemas.microsoft.com/office/drawing/2014/main" id="{286E1520-78AC-46FE-B624-052CCA52269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1" name="Freeform 390">
                  <a:extLst>
                    <a:ext uri="{FF2B5EF4-FFF2-40B4-BE49-F238E27FC236}">
                      <a16:creationId xmlns:a16="http://schemas.microsoft.com/office/drawing/2014/main" id="{08E81091-647E-47E5-97C9-9867A067B34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2" name="Freeform 391">
                  <a:extLst>
                    <a:ext uri="{FF2B5EF4-FFF2-40B4-BE49-F238E27FC236}">
                      <a16:creationId xmlns:a16="http://schemas.microsoft.com/office/drawing/2014/main" id="{10913484-8791-4965-9664-83039EEF0DB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13" name="Group 12">
              <a:extLst>
                <a:ext uri="{FF2B5EF4-FFF2-40B4-BE49-F238E27FC236}">
                  <a16:creationId xmlns:a16="http://schemas.microsoft.com/office/drawing/2014/main" id="{CD4F043D-DC4D-485F-B9E0-C24AA13D6E70}"/>
                </a:ext>
              </a:extLst>
            </p:cNvPr>
            <p:cNvGrpSpPr/>
            <p:nvPr/>
          </p:nvGrpSpPr>
          <p:grpSpPr>
            <a:xfrm>
              <a:off x="4237056" y="2904039"/>
              <a:ext cx="2756045" cy="288409"/>
              <a:chOff x="9638907" y="2432231"/>
              <a:chExt cx="2078407" cy="217497"/>
            </a:xfrm>
          </p:grpSpPr>
          <p:grpSp>
            <p:nvGrpSpPr>
              <p:cNvPr id="466" name="Group 465">
                <a:extLst>
                  <a:ext uri="{FF2B5EF4-FFF2-40B4-BE49-F238E27FC236}">
                    <a16:creationId xmlns:a16="http://schemas.microsoft.com/office/drawing/2014/main" id="{B439403C-AA1F-4799-B0A6-67805A701A27}"/>
                  </a:ext>
                </a:extLst>
              </p:cNvPr>
              <p:cNvGrpSpPr/>
              <p:nvPr/>
            </p:nvGrpSpPr>
            <p:grpSpPr>
              <a:xfrm>
                <a:off x="9638907" y="2432231"/>
                <a:ext cx="765823" cy="217497"/>
                <a:chOff x="4890777" y="3558752"/>
                <a:chExt cx="1367157" cy="388279"/>
              </a:xfrm>
            </p:grpSpPr>
            <p:grpSp>
              <p:nvGrpSpPr>
                <p:cNvPr id="676" name="Group 142">
                  <a:extLst>
                    <a:ext uri="{FF2B5EF4-FFF2-40B4-BE49-F238E27FC236}">
                      <a16:creationId xmlns:a16="http://schemas.microsoft.com/office/drawing/2014/main" id="{A2666E07-3F77-49A6-B379-1915378D86D0}"/>
                    </a:ext>
                  </a:extLst>
                </p:cNvPr>
                <p:cNvGrpSpPr>
                  <a:grpSpLocks/>
                </p:cNvGrpSpPr>
                <p:nvPr/>
              </p:nvGrpSpPr>
              <p:grpSpPr bwMode="auto">
                <a:xfrm>
                  <a:off x="4890777" y="3564691"/>
                  <a:ext cx="83389" cy="175252"/>
                  <a:chOff x="5021753" y="2927868"/>
                  <a:chExt cx="83398" cy="175731"/>
                </a:xfrm>
              </p:grpSpPr>
              <p:sp>
                <p:nvSpPr>
                  <p:cNvPr id="793" name="Oval 143">
                    <a:extLst>
                      <a:ext uri="{FF2B5EF4-FFF2-40B4-BE49-F238E27FC236}">
                        <a16:creationId xmlns:a16="http://schemas.microsoft.com/office/drawing/2014/main" id="{E6B7EB47-0811-41A1-A38C-3117B8BAB71E}"/>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94" name="Freeform 144">
                    <a:extLst>
                      <a:ext uri="{FF2B5EF4-FFF2-40B4-BE49-F238E27FC236}">
                        <a16:creationId xmlns:a16="http://schemas.microsoft.com/office/drawing/2014/main" id="{F5F1BBEC-9EAA-4267-9694-35C96C63A73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95" name="Freeform 145">
                    <a:extLst>
                      <a:ext uri="{FF2B5EF4-FFF2-40B4-BE49-F238E27FC236}">
                        <a16:creationId xmlns:a16="http://schemas.microsoft.com/office/drawing/2014/main" id="{9965E115-3474-46E0-B289-4F3C6F32686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77" name="Group 146">
                  <a:extLst>
                    <a:ext uri="{FF2B5EF4-FFF2-40B4-BE49-F238E27FC236}">
                      <a16:creationId xmlns:a16="http://schemas.microsoft.com/office/drawing/2014/main" id="{5DAC8052-1BC2-434F-8AED-7D9F866AF332}"/>
                    </a:ext>
                  </a:extLst>
                </p:cNvPr>
                <p:cNvGrpSpPr>
                  <a:grpSpLocks/>
                </p:cNvGrpSpPr>
                <p:nvPr/>
              </p:nvGrpSpPr>
              <p:grpSpPr bwMode="auto">
                <a:xfrm>
                  <a:off x="4986078" y="3558752"/>
                  <a:ext cx="83389" cy="175252"/>
                  <a:chOff x="5021753" y="2927868"/>
                  <a:chExt cx="83398" cy="175731"/>
                </a:xfrm>
              </p:grpSpPr>
              <p:sp>
                <p:nvSpPr>
                  <p:cNvPr id="790" name="Oval 147">
                    <a:extLst>
                      <a:ext uri="{FF2B5EF4-FFF2-40B4-BE49-F238E27FC236}">
                        <a16:creationId xmlns:a16="http://schemas.microsoft.com/office/drawing/2014/main" id="{DA62D31F-F23C-4435-B9D2-1BCA5B6492D6}"/>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91" name="Freeform 148">
                    <a:extLst>
                      <a:ext uri="{FF2B5EF4-FFF2-40B4-BE49-F238E27FC236}">
                        <a16:creationId xmlns:a16="http://schemas.microsoft.com/office/drawing/2014/main" id="{6F9CBE26-9C7D-47E1-9AAE-865A2CECBCF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92" name="Freeform 149">
                    <a:extLst>
                      <a:ext uri="{FF2B5EF4-FFF2-40B4-BE49-F238E27FC236}">
                        <a16:creationId xmlns:a16="http://schemas.microsoft.com/office/drawing/2014/main" id="{DB6A7D29-A0C5-4A45-897C-CFB78746928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78" name="Group 150">
                  <a:extLst>
                    <a:ext uri="{FF2B5EF4-FFF2-40B4-BE49-F238E27FC236}">
                      <a16:creationId xmlns:a16="http://schemas.microsoft.com/office/drawing/2014/main" id="{0C46596C-E9E7-453B-95C9-CE48F07E3A99}"/>
                    </a:ext>
                  </a:extLst>
                </p:cNvPr>
                <p:cNvGrpSpPr>
                  <a:grpSpLocks/>
                </p:cNvGrpSpPr>
                <p:nvPr/>
              </p:nvGrpSpPr>
              <p:grpSpPr bwMode="auto">
                <a:xfrm>
                  <a:off x="5078402" y="3564692"/>
                  <a:ext cx="83389" cy="175252"/>
                  <a:chOff x="5021753" y="2927868"/>
                  <a:chExt cx="83398" cy="175731"/>
                </a:xfrm>
              </p:grpSpPr>
              <p:sp>
                <p:nvSpPr>
                  <p:cNvPr id="787" name="Oval 151">
                    <a:extLst>
                      <a:ext uri="{FF2B5EF4-FFF2-40B4-BE49-F238E27FC236}">
                        <a16:creationId xmlns:a16="http://schemas.microsoft.com/office/drawing/2014/main" id="{0BA63280-6520-478B-8BC0-ACEF58242BF6}"/>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88" name="Freeform 152">
                    <a:extLst>
                      <a:ext uri="{FF2B5EF4-FFF2-40B4-BE49-F238E27FC236}">
                        <a16:creationId xmlns:a16="http://schemas.microsoft.com/office/drawing/2014/main" id="{A3D45C44-73A0-4AD8-85A9-D71484F311A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89" name="Freeform 153">
                    <a:extLst>
                      <a:ext uri="{FF2B5EF4-FFF2-40B4-BE49-F238E27FC236}">
                        <a16:creationId xmlns:a16="http://schemas.microsoft.com/office/drawing/2014/main" id="{68E4CE32-1B1D-4320-9147-3C0B58479DC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79" name="Group 154">
                  <a:extLst>
                    <a:ext uri="{FF2B5EF4-FFF2-40B4-BE49-F238E27FC236}">
                      <a16:creationId xmlns:a16="http://schemas.microsoft.com/office/drawing/2014/main" id="{8E2D7A31-6B9A-41A2-B436-1CB56CA07784}"/>
                    </a:ext>
                  </a:extLst>
                </p:cNvPr>
                <p:cNvGrpSpPr>
                  <a:grpSpLocks/>
                </p:cNvGrpSpPr>
                <p:nvPr/>
              </p:nvGrpSpPr>
              <p:grpSpPr bwMode="auto">
                <a:xfrm>
                  <a:off x="5167747" y="3561722"/>
                  <a:ext cx="83389" cy="175252"/>
                  <a:chOff x="5021753" y="2927868"/>
                  <a:chExt cx="83398" cy="175731"/>
                </a:xfrm>
              </p:grpSpPr>
              <p:sp>
                <p:nvSpPr>
                  <p:cNvPr id="784" name="Oval 155">
                    <a:extLst>
                      <a:ext uri="{FF2B5EF4-FFF2-40B4-BE49-F238E27FC236}">
                        <a16:creationId xmlns:a16="http://schemas.microsoft.com/office/drawing/2014/main" id="{4D236ABC-8D84-4D08-9994-6F502F734086}"/>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85" name="Freeform 156">
                    <a:extLst>
                      <a:ext uri="{FF2B5EF4-FFF2-40B4-BE49-F238E27FC236}">
                        <a16:creationId xmlns:a16="http://schemas.microsoft.com/office/drawing/2014/main" id="{29A7E800-B290-41EF-9191-C3444D78C86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86" name="Freeform 157">
                    <a:extLst>
                      <a:ext uri="{FF2B5EF4-FFF2-40B4-BE49-F238E27FC236}">
                        <a16:creationId xmlns:a16="http://schemas.microsoft.com/office/drawing/2014/main" id="{ED3BCF70-6C1B-4916-84DC-445ED907E09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80" name="Group 158">
                  <a:extLst>
                    <a:ext uri="{FF2B5EF4-FFF2-40B4-BE49-F238E27FC236}">
                      <a16:creationId xmlns:a16="http://schemas.microsoft.com/office/drawing/2014/main" id="{23731933-A67B-4454-B36C-7BC32580BF29}"/>
                    </a:ext>
                  </a:extLst>
                </p:cNvPr>
                <p:cNvGrpSpPr>
                  <a:grpSpLocks/>
                </p:cNvGrpSpPr>
                <p:nvPr/>
              </p:nvGrpSpPr>
              <p:grpSpPr bwMode="auto">
                <a:xfrm>
                  <a:off x="5260070" y="3564692"/>
                  <a:ext cx="83389" cy="175252"/>
                  <a:chOff x="5021753" y="2927868"/>
                  <a:chExt cx="83398" cy="175731"/>
                </a:xfrm>
              </p:grpSpPr>
              <p:sp>
                <p:nvSpPr>
                  <p:cNvPr id="781" name="Oval 159">
                    <a:extLst>
                      <a:ext uri="{FF2B5EF4-FFF2-40B4-BE49-F238E27FC236}">
                        <a16:creationId xmlns:a16="http://schemas.microsoft.com/office/drawing/2014/main" id="{5E8C1A5B-FB5B-4F91-BC47-34BAAABAFFFD}"/>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82" name="Freeform 160">
                    <a:extLst>
                      <a:ext uri="{FF2B5EF4-FFF2-40B4-BE49-F238E27FC236}">
                        <a16:creationId xmlns:a16="http://schemas.microsoft.com/office/drawing/2014/main" id="{F40E624C-A2E3-44EE-A548-DBAF792A22D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83" name="Freeform 161">
                    <a:extLst>
                      <a:ext uri="{FF2B5EF4-FFF2-40B4-BE49-F238E27FC236}">
                        <a16:creationId xmlns:a16="http://schemas.microsoft.com/office/drawing/2014/main" id="{4C866EE8-34E8-49D3-AC20-07B0E566BEC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81" name="Group 215">
                  <a:extLst>
                    <a:ext uri="{FF2B5EF4-FFF2-40B4-BE49-F238E27FC236}">
                      <a16:creationId xmlns:a16="http://schemas.microsoft.com/office/drawing/2014/main" id="{5ACDBDB9-0FB9-4299-8BDA-FCB7487AC62C}"/>
                    </a:ext>
                  </a:extLst>
                </p:cNvPr>
                <p:cNvGrpSpPr>
                  <a:grpSpLocks/>
                </p:cNvGrpSpPr>
                <p:nvPr/>
              </p:nvGrpSpPr>
              <p:grpSpPr bwMode="auto">
                <a:xfrm>
                  <a:off x="5629826" y="3571130"/>
                  <a:ext cx="83389" cy="175252"/>
                  <a:chOff x="5021753" y="2927868"/>
                  <a:chExt cx="83398" cy="175731"/>
                </a:xfrm>
              </p:grpSpPr>
              <p:sp>
                <p:nvSpPr>
                  <p:cNvPr id="778" name="Oval 216">
                    <a:extLst>
                      <a:ext uri="{FF2B5EF4-FFF2-40B4-BE49-F238E27FC236}">
                        <a16:creationId xmlns:a16="http://schemas.microsoft.com/office/drawing/2014/main" id="{D874C9F3-1B71-42B1-80EA-BC05367A09D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79" name="Freeform 217">
                    <a:extLst>
                      <a:ext uri="{FF2B5EF4-FFF2-40B4-BE49-F238E27FC236}">
                        <a16:creationId xmlns:a16="http://schemas.microsoft.com/office/drawing/2014/main" id="{7E4C51A4-0EC5-489A-ADB6-F2FBB3183D4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80" name="Freeform 218">
                    <a:extLst>
                      <a:ext uri="{FF2B5EF4-FFF2-40B4-BE49-F238E27FC236}">
                        <a16:creationId xmlns:a16="http://schemas.microsoft.com/office/drawing/2014/main" id="{0B78AFE9-305A-4410-B239-E14286ECFB0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82" name="Group 219">
                  <a:extLst>
                    <a:ext uri="{FF2B5EF4-FFF2-40B4-BE49-F238E27FC236}">
                      <a16:creationId xmlns:a16="http://schemas.microsoft.com/office/drawing/2014/main" id="{9E829736-50BF-46E8-80C0-A9C128223121}"/>
                    </a:ext>
                  </a:extLst>
                </p:cNvPr>
                <p:cNvGrpSpPr>
                  <a:grpSpLocks/>
                </p:cNvGrpSpPr>
                <p:nvPr/>
              </p:nvGrpSpPr>
              <p:grpSpPr bwMode="auto">
                <a:xfrm>
                  <a:off x="5537502" y="3571130"/>
                  <a:ext cx="83389" cy="175252"/>
                  <a:chOff x="5021753" y="2927868"/>
                  <a:chExt cx="83398" cy="175731"/>
                </a:xfrm>
              </p:grpSpPr>
              <p:sp>
                <p:nvSpPr>
                  <p:cNvPr id="775" name="Oval 220">
                    <a:extLst>
                      <a:ext uri="{FF2B5EF4-FFF2-40B4-BE49-F238E27FC236}">
                        <a16:creationId xmlns:a16="http://schemas.microsoft.com/office/drawing/2014/main" id="{3A078DC9-CCAD-46E7-B94C-4313A4B77AB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76" name="Freeform 221">
                    <a:extLst>
                      <a:ext uri="{FF2B5EF4-FFF2-40B4-BE49-F238E27FC236}">
                        <a16:creationId xmlns:a16="http://schemas.microsoft.com/office/drawing/2014/main" id="{16670BD3-28D2-4652-A8F1-210920ECC72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77" name="Freeform 222">
                    <a:extLst>
                      <a:ext uri="{FF2B5EF4-FFF2-40B4-BE49-F238E27FC236}">
                        <a16:creationId xmlns:a16="http://schemas.microsoft.com/office/drawing/2014/main" id="{FD6AEB7A-9459-4E40-85C1-3CBF53788BA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83" name="Group 223">
                  <a:extLst>
                    <a:ext uri="{FF2B5EF4-FFF2-40B4-BE49-F238E27FC236}">
                      <a16:creationId xmlns:a16="http://schemas.microsoft.com/office/drawing/2014/main" id="{76C4C2F9-CCD4-479D-AD67-593B7321924B}"/>
                    </a:ext>
                  </a:extLst>
                </p:cNvPr>
                <p:cNvGrpSpPr>
                  <a:grpSpLocks/>
                </p:cNvGrpSpPr>
                <p:nvPr/>
              </p:nvGrpSpPr>
              <p:grpSpPr bwMode="auto">
                <a:xfrm>
                  <a:off x="5448158" y="3571130"/>
                  <a:ext cx="83389" cy="175252"/>
                  <a:chOff x="5021753" y="2927868"/>
                  <a:chExt cx="83398" cy="175731"/>
                </a:xfrm>
              </p:grpSpPr>
              <p:sp>
                <p:nvSpPr>
                  <p:cNvPr id="772" name="Oval 224">
                    <a:extLst>
                      <a:ext uri="{FF2B5EF4-FFF2-40B4-BE49-F238E27FC236}">
                        <a16:creationId xmlns:a16="http://schemas.microsoft.com/office/drawing/2014/main" id="{B066E68E-FFC5-40F3-B537-72814DD5D09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73" name="Freeform 225">
                    <a:extLst>
                      <a:ext uri="{FF2B5EF4-FFF2-40B4-BE49-F238E27FC236}">
                        <a16:creationId xmlns:a16="http://schemas.microsoft.com/office/drawing/2014/main" id="{9CEB1F81-335F-4676-9201-97FE64F1B56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74" name="Freeform 226">
                    <a:extLst>
                      <a:ext uri="{FF2B5EF4-FFF2-40B4-BE49-F238E27FC236}">
                        <a16:creationId xmlns:a16="http://schemas.microsoft.com/office/drawing/2014/main" id="{83E43200-05FB-44C9-9DBC-31E2E208528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84" name="Group 227">
                  <a:extLst>
                    <a:ext uri="{FF2B5EF4-FFF2-40B4-BE49-F238E27FC236}">
                      <a16:creationId xmlns:a16="http://schemas.microsoft.com/office/drawing/2014/main" id="{D6CC4406-1ABA-44AC-B94D-ABD6F5A6D17C}"/>
                    </a:ext>
                  </a:extLst>
                </p:cNvPr>
                <p:cNvGrpSpPr>
                  <a:grpSpLocks/>
                </p:cNvGrpSpPr>
                <p:nvPr/>
              </p:nvGrpSpPr>
              <p:grpSpPr bwMode="auto">
                <a:xfrm>
                  <a:off x="5352856" y="3571130"/>
                  <a:ext cx="83389" cy="175252"/>
                  <a:chOff x="5021753" y="2927868"/>
                  <a:chExt cx="83398" cy="175731"/>
                </a:xfrm>
              </p:grpSpPr>
              <p:sp>
                <p:nvSpPr>
                  <p:cNvPr id="769" name="Oval 228">
                    <a:extLst>
                      <a:ext uri="{FF2B5EF4-FFF2-40B4-BE49-F238E27FC236}">
                        <a16:creationId xmlns:a16="http://schemas.microsoft.com/office/drawing/2014/main" id="{A041132D-31DD-4A80-8BB6-49D807F01C9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70" name="Freeform 229">
                    <a:extLst>
                      <a:ext uri="{FF2B5EF4-FFF2-40B4-BE49-F238E27FC236}">
                        <a16:creationId xmlns:a16="http://schemas.microsoft.com/office/drawing/2014/main" id="{003B29C7-873E-4D99-B971-98D24AE3D1C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71" name="Freeform 230">
                    <a:extLst>
                      <a:ext uri="{FF2B5EF4-FFF2-40B4-BE49-F238E27FC236}">
                        <a16:creationId xmlns:a16="http://schemas.microsoft.com/office/drawing/2014/main" id="{30CEBD2A-EE99-45EA-929A-F25D0A620A5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85" name="Group 303">
                  <a:extLst>
                    <a:ext uri="{FF2B5EF4-FFF2-40B4-BE49-F238E27FC236}">
                      <a16:creationId xmlns:a16="http://schemas.microsoft.com/office/drawing/2014/main" id="{AF649B58-DB59-4E57-B167-C8A5F7E50D26}"/>
                    </a:ext>
                  </a:extLst>
                </p:cNvPr>
                <p:cNvGrpSpPr>
                  <a:grpSpLocks/>
                </p:cNvGrpSpPr>
                <p:nvPr/>
              </p:nvGrpSpPr>
              <p:grpSpPr bwMode="auto">
                <a:xfrm rot="10800000" flipH="1">
                  <a:off x="4891735" y="3756281"/>
                  <a:ext cx="83389" cy="175252"/>
                  <a:chOff x="5021753" y="2927868"/>
                  <a:chExt cx="83398" cy="175731"/>
                </a:xfrm>
              </p:grpSpPr>
              <p:sp>
                <p:nvSpPr>
                  <p:cNvPr id="766" name="Oval 304">
                    <a:extLst>
                      <a:ext uri="{FF2B5EF4-FFF2-40B4-BE49-F238E27FC236}">
                        <a16:creationId xmlns:a16="http://schemas.microsoft.com/office/drawing/2014/main" id="{5CB391E0-D565-42A0-B0F8-472686DA252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67" name="Freeform 305">
                    <a:extLst>
                      <a:ext uri="{FF2B5EF4-FFF2-40B4-BE49-F238E27FC236}">
                        <a16:creationId xmlns:a16="http://schemas.microsoft.com/office/drawing/2014/main" id="{224F8240-49EE-4E4D-B904-9B1C97CD6DD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68" name="Freeform 306">
                    <a:extLst>
                      <a:ext uri="{FF2B5EF4-FFF2-40B4-BE49-F238E27FC236}">
                        <a16:creationId xmlns:a16="http://schemas.microsoft.com/office/drawing/2014/main" id="{91C50D48-EE23-4988-9FD4-87FAE7520C7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86" name="Group 307">
                  <a:extLst>
                    <a:ext uri="{FF2B5EF4-FFF2-40B4-BE49-F238E27FC236}">
                      <a16:creationId xmlns:a16="http://schemas.microsoft.com/office/drawing/2014/main" id="{2A344AC5-A386-4886-B16F-6C8B3E71D5E7}"/>
                    </a:ext>
                  </a:extLst>
                </p:cNvPr>
                <p:cNvGrpSpPr>
                  <a:grpSpLocks/>
                </p:cNvGrpSpPr>
                <p:nvPr/>
              </p:nvGrpSpPr>
              <p:grpSpPr bwMode="auto">
                <a:xfrm rot="10800000" flipH="1">
                  <a:off x="4984057" y="3753312"/>
                  <a:ext cx="83389" cy="175252"/>
                  <a:chOff x="5021753" y="2927868"/>
                  <a:chExt cx="83398" cy="175731"/>
                </a:xfrm>
              </p:grpSpPr>
              <p:sp>
                <p:nvSpPr>
                  <p:cNvPr id="763" name="Oval 308">
                    <a:extLst>
                      <a:ext uri="{FF2B5EF4-FFF2-40B4-BE49-F238E27FC236}">
                        <a16:creationId xmlns:a16="http://schemas.microsoft.com/office/drawing/2014/main" id="{E357C787-E831-4E0E-80FE-FE4A0E7A8AC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64" name="Freeform 309">
                    <a:extLst>
                      <a:ext uri="{FF2B5EF4-FFF2-40B4-BE49-F238E27FC236}">
                        <a16:creationId xmlns:a16="http://schemas.microsoft.com/office/drawing/2014/main" id="{7CBA44EE-0CD3-4DA7-A71C-17F41A97AF7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65" name="Freeform 310">
                    <a:extLst>
                      <a:ext uri="{FF2B5EF4-FFF2-40B4-BE49-F238E27FC236}">
                        <a16:creationId xmlns:a16="http://schemas.microsoft.com/office/drawing/2014/main" id="{DD8321AB-0DF0-48AE-B90B-7E90A70F27A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87" name="Group 311">
                  <a:extLst>
                    <a:ext uri="{FF2B5EF4-FFF2-40B4-BE49-F238E27FC236}">
                      <a16:creationId xmlns:a16="http://schemas.microsoft.com/office/drawing/2014/main" id="{70F8987A-91E3-4215-BE01-B29C695308FD}"/>
                    </a:ext>
                  </a:extLst>
                </p:cNvPr>
                <p:cNvGrpSpPr>
                  <a:grpSpLocks/>
                </p:cNvGrpSpPr>
                <p:nvPr/>
              </p:nvGrpSpPr>
              <p:grpSpPr bwMode="auto">
                <a:xfrm rot="10800000" flipH="1">
                  <a:off x="5073404" y="3759253"/>
                  <a:ext cx="83389" cy="175252"/>
                  <a:chOff x="5021753" y="2927868"/>
                  <a:chExt cx="83398" cy="175731"/>
                </a:xfrm>
              </p:grpSpPr>
              <p:sp>
                <p:nvSpPr>
                  <p:cNvPr id="760" name="Oval 312">
                    <a:extLst>
                      <a:ext uri="{FF2B5EF4-FFF2-40B4-BE49-F238E27FC236}">
                        <a16:creationId xmlns:a16="http://schemas.microsoft.com/office/drawing/2014/main" id="{FE7A0841-F32A-4E89-9130-1E5A287A1F0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61" name="Freeform 313">
                    <a:extLst>
                      <a:ext uri="{FF2B5EF4-FFF2-40B4-BE49-F238E27FC236}">
                        <a16:creationId xmlns:a16="http://schemas.microsoft.com/office/drawing/2014/main" id="{3E432F24-1D2D-4724-B8A9-CEC9DA7B110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62" name="Freeform 314">
                    <a:extLst>
                      <a:ext uri="{FF2B5EF4-FFF2-40B4-BE49-F238E27FC236}">
                        <a16:creationId xmlns:a16="http://schemas.microsoft.com/office/drawing/2014/main" id="{9E4BBA78-F355-4227-A7A0-2563CC14E4D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88" name="Group 316">
                  <a:extLst>
                    <a:ext uri="{FF2B5EF4-FFF2-40B4-BE49-F238E27FC236}">
                      <a16:creationId xmlns:a16="http://schemas.microsoft.com/office/drawing/2014/main" id="{6A7DB64B-A8B2-49D5-B318-02B86019A142}"/>
                    </a:ext>
                  </a:extLst>
                </p:cNvPr>
                <p:cNvGrpSpPr>
                  <a:grpSpLocks/>
                </p:cNvGrpSpPr>
                <p:nvPr/>
              </p:nvGrpSpPr>
              <p:grpSpPr bwMode="auto">
                <a:xfrm rot="10800000" flipH="1">
                  <a:off x="5166224" y="3762718"/>
                  <a:ext cx="83389" cy="175252"/>
                  <a:chOff x="5021753" y="2927868"/>
                  <a:chExt cx="83398" cy="175731"/>
                </a:xfrm>
              </p:grpSpPr>
              <p:sp>
                <p:nvSpPr>
                  <p:cNvPr id="757" name="Oval 317">
                    <a:extLst>
                      <a:ext uri="{FF2B5EF4-FFF2-40B4-BE49-F238E27FC236}">
                        <a16:creationId xmlns:a16="http://schemas.microsoft.com/office/drawing/2014/main" id="{9D7E6FFB-FCF4-4477-B18C-E4B4DD56296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58" name="Freeform 318">
                    <a:extLst>
                      <a:ext uri="{FF2B5EF4-FFF2-40B4-BE49-F238E27FC236}">
                        <a16:creationId xmlns:a16="http://schemas.microsoft.com/office/drawing/2014/main" id="{9AE55EFA-0BC8-4F26-9FC1-B01BC8B3E17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59" name="Freeform 319">
                    <a:extLst>
                      <a:ext uri="{FF2B5EF4-FFF2-40B4-BE49-F238E27FC236}">
                        <a16:creationId xmlns:a16="http://schemas.microsoft.com/office/drawing/2014/main" id="{ACE14812-5899-4A98-8CC1-763ECAFECD2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89" name="Group 320">
                  <a:extLst>
                    <a:ext uri="{FF2B5EF4-FFF2-40B4-BE49-F238E27FC236}">
                      <a16:creationId xmlns:a16="http://schemas.microsoft.com/office/drawing/2014/main" id="{AA5E3DFF-CAF1-483D-8C8A-2399BD6F9AF2}"/>
                    </a:ext>
                  </a:extLst>
                </p:cNvPr>
                <p:cNvGrpSpPr>
                  <a:grpSpLocks/>
                </p:cNvGrpSpPr>
                <p:nvPr/>
              </p:nvGrpSpPr>
              <p:grpSpPr bwMode="auto">
                <a:xfrm rot="10800000" flipH="1">
                  <a:off x="5259041" y="3760243"/>
                  <a:ext cx="83389" cy="175252"/>
                  <a:chOff x="5021753" y="2927868"/>
                  <a:chExt cx="83398" cy="175731"/>
                </a:xfrm>
              </p:grpSpPr>
              <p:sp>
                <p:nvSpPr>
                  <p:cNvPr id="754" name="Oval 321">
                    <a:extLst>
                      <a:ext uri="{FF2B5EF4-FFF2-40B4-BE49-F238E27FC236}">
                        <a16:creationId xmlns:a16="http://schemas.microsoft.com/office/drawing/2014/main" id="{4D914B49-D7AC-475C-9F9F-345213BCC68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55" name="Freeform 322">
                    <a:extLst>
                      <a:ext uri="{FF2B5EF4-FFF2-40B4-BE49-F238E27FC236}">
                        <a16:creationId xmlns:a16="http://schemas.microsoft.com/office/drawing/2014/main" id="{18935AEC-D557-450E-8306-2E23681AC22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56" name="Freeform 323">
                    <a:extLst>
                      <a:ext uri="{FF2B5EF4-FFF2-40B4-BE49-F238E27FC236}">
                        <a16:creationId xmlns:a16="http://schemas.microsoft.com/office/drawing/2014/main" id="{24E29D83-2A69-4B14-A36F-7AAF293443E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90" name="Group 376">
                  <a:extLst>
                    <a:ext uri="{FF2B5EF4-FFF2-40B4-BE49-F238E27FC236}">
                      <a16:creationId xmlns:a16="http://schemas.microsoft.com/office/drawing/2014/main" id="{E55815AD-9861-40F2-AAEF-F32828E4D2F4}"/>
                    </a:ext>
                  </a:extLst>
                </p:cNvPr>
                <p:cNvGrpSpPr>
                  <a:grpSpLocks/>
                </p:cNvGrpSpPr>
                <p:nvPr/>
              </p:nvGrpSpPr>
              <p:grpSpPr bwMode="auto">
                <a:xfrm rot="11349086" flipH="1">
                  <a:off x="5638226" y="3767667"/>
                  <a:ext cx="83389" cy="175252"/>
                  <a:chOff x="5021753" y="2927868"/>
                  <a:chExt cx="83398" cy="175731"/>
                </a:xfrm>
              </p:grpSpPr>
              <p:sp>
                <p:nvSpPr>
                  <p:cNvPr id="751" name="Oval 377">
                    <a:extLst>
                      <a:ext uri="{FF2B5EF4-FFF2-40B4-BE49-F238E27FC236}">
                        <a16:creationId xmlns:a16="http://schemas.microsoft.com/office/drawing/2014/main" id="{9B820B4D-2154-4DBA-90EC-50C50DCA10D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52" name="Freeform 378">
                    <a:extLst>
                      <a:ext uri="{FF2B5EF4-FFF2-40B4-BE49-F238E27FC236}">
                        <a16:creationId xmlns:a16="http://schemas.microsoft.com/office/drawing/2014/main" id="{FFA55294-7613-4A17-8584-D2969FFC75F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53" name="Freeform 379">
                    <a:extLst>
                      <a:ext uri="{FF2B5EF4-FFF2-40B4-BE49-F238E27FC236}">
                        <a16:creationId xmlns:a16="http://schemas.microsoft.com/office/drawing/2014/main" id="{1D59ECFA-ABD3-4D7A-B878-B27CF7881E1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91" name="Group 380">
                  <a:extLst>
                    <a:ext uri="{FF2B5EF4-FFF2-40B4-BE49-F238E27FC236}">
                      <a16:creationId xmlns:a16="http://schemas.microsoft.com/office/drawing/2014/main" id="{5BE66151-1F3C-4CEF-9874-1D2F4B574E78}"/>
                    </a:ext>
                  </a:extLst>
                </p:cNvPr>
                <p:cNvGrpSpPr>
                  <a:grpSpLocks/>
                </p:cNvGrpSpPr>
                <p:nvPr/>
              </p:nvGrpSpPr>
              <p:grpSpPr bwMode="auto">
                <a:xfrm rot="11349086" flipH="1">
                  <a:off x="5548882" y="3767667"/>
                  <a:ext cx="83389" cy="175252"/>
                  <a:chOff x="5021753" y="2927868"/>
                  <a:chExt cx="83398" cy="175731"/>
                </a:xfrm>
              </p:grpSpPr>
              <p:sp>
                <p:nvSpPr>
                  <p:cNvPr id="748" name="Oval 381">
                    <a:extLst>
                      <a:ext uri="{FF2B5EF4-FFF2-40B4-BE49-F238E27FC236}">
                        <a16:creationId xmlns:a16="http://schemas.microsoft.com/office/drawing/2014/main" id="{D829B3E7-A444-4EC4-BB70-2A84637D36B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49" name="Freeform 382">
                    <a:extLst>
                      <a:ext uri="{FF2B5EF4-FFF2-40B4-BE49-F238E27FC236}">
                        <a16:creationId xmlns:a16="http://schemas.microsoft.com/office/drawing/2014/main" id="{AE50D9A7-FC0E-4C47-B55C-876043D8A82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50" name="Freeform 383">
                    <a:extLst>
                      <a:ext uri="{FF2B5EF4-FFF2-40B4-BE49-F238E27FC236}">
                        <a16:creationId xmlns:a16="http://schemas.microsoft.com/office/drawing/2014/main" id="{D68DDB5D-5F21-4200-9EE7-FC243464C16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92" name="Group 384">
                  <a:extLst>
                    <a:ext uri="{FF2B5EF4-FFF2-40B4-BE49-F238E27FC236}">
                      <a16:creationId xmlns:a16="http://schemas.microsoft.com/office/drawing/2014/main" id="{1739FDD9-4857-4A73-B190-1D6AD8CBDBA1}"/>
                    </a:ext>
                  </a:extLst>
                </p:cNvPr>
                <p:cNvGrpSpPr>
                  <a:grpSpLocks/>
                </p:cNvGrpSpPr>
                <p:nvPr/>
              </p:nvGrpSpPr>
              <p:grpSpPr bwMode="auto">
                <a:xfrm rot="11349086" flipH="1">
                  <a:off x="5459538" y="3767667"/>
                  <a:ext cx="83389" cy="175252"/>
                  <a:chOff x="5021753" y="2927868"/>
                  <a:chExt cx="83398" cy="175731"/>
                </a:xfrm>
              </p:grpSpPr>
              <p:sp>
                <p:nvSpPr>
                  <p:cNvPr id="745" name="Oval 385">
                    <a:extLst>
                      <a:ext uri="{FF2B5EF4-FFF2-40B4-BE49-F238E27FC236}">
                        <a16:creationId xmlns:a16="http://schemas.microsoft.com/office/drawing/2014/main" id="{20AE9B8C-3584-42D0-9764-FE900202EC1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46" name="Freeform 386">
                    <a:extLst>
                      <a:ext uri="{FF2B5EF4-FFF2-40B4-BE49-F238E27FC236}">
                        <a16:creationId xmlns:a16="http://schemas.microsoft.com/office/drawing/2014/main" id="{14C9B962-3D2A-4A79-A628-BDE43E49865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47" name="Freeform 387">
                    <a:extLst>
                      <a:ext uri="{FF2B5EF4-FFF2-40B4-BE49-F238E27FC236}">
                        <a16:creationId xmlns:a16="http://schemas.microsoft.com/office/drawing/2014/main" id="{A4E87A12-342A-441F-81D6-0A816834843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93" name="Group 388">
                  <a:extLst>
                    <a:ext uri="{FF2B5EF4-FFF2-40B4-BE49-F238E27FC236}">
                      <a16:creationId xmlns:a16="http://schemas.microsoft.com/office/drawing/2014/main" id="{0D234A3B-8E31-4AF7-8534-BA3EE8DFF2B5}"/>
                    </a:ext>
                  </a:extLst>
                </p:cNvPr>
                <p:cNvGrpSpPr>
                  <a:grpSpLocks/>
                </p:cNvGrpSpPr>
                <p:nvPr/>
              </p:nvGrpSpPr>
              <p:grpSpPr bwMode="auto">
                <a:xfrm rot="11349086" flipH="1">
                  <a:off x="5361258" y="3767667"/>
                  <a:ext cx="83389" cy="175252"/>
                  <a:chOff x="5021753" y="2927868"/>
                  <a:chExt cx="83398" cy="175731"/>
                </a:xfrm>
              </p:grpSpPr>
              <p:sp>
                <p:nvSpPr>
                  <p:cNvPr id="742" name="Oval 389">
                    <a:extLst>
                      <a:ext uri="{FF2B5EF4-FFF2-40B4-BE49-F238E27FC236}">
                        <a16:creationId xmlns:a16="http://schemas.microsoft.com/office/drawing/2014/main" id="{7C3F0043-00F9-4CE8-BFCD-3D03035F874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43" name="Freeform 390">
                    <a:extLst>
                      <a:ext uri="{FF2B5EF4-FFF2-40B4-BE49-F238E27FC236}">
                        <a16:creationId xmlns:a16="http://schemas.microsoft.com/office/drawing/2014/main" id="{7A3CAC3B-0B7D-49F4-A0EA-27052A0B410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44" name="Freeform 391">
                    <a:extLst>
                      <a:ext uri="{FF2B5EF4-FFF2-40B4-BE49-F238E27FC236}">
                        <a16:creationId xmlns:a16="http://schemas.microsoft.com/office/drawing/2014/main" id="{C481E21A-0256-4429-B40B-20FFD2AE93E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94" name="Group 215">
                  <a:extLst>
                    <a:ext uri="{FF2B5EF4-FFF2-40B4-BE49-F238E27FC236}">
                      <a16:creationId xmlns:a16="http://schemas.microsoft.com/office/drawing/2014/main" id="{983FD1F2-3078-4A98-826E-83C9613A6710}"/>
                    </a:ext>
                  </a:extLst>
                </p:cNvPr>
                <p:cNvGrpSpPr>
                  <a:grpSpLocks/>
                </p:cNvGrpSpPr>
                <p:nvPr/>
              </p:nvGrpSpPr>
              <p:grpSpPr bwMode="auto">
                <a:xfrm>
                  <a:off x="5984734" y="3575242"/>
                  <a:ext cx="83389" cy="175252"/>
                  <a:chOff x="5021753" y="2927868"/>
                  <a:chExt cx="83398" cy="175731"/>
                </a:xfrm>
              </p:grpSpPr>
              <p:sp>
                <p:nvSpPr>
                  <p:cNvPr id="739" name="Oval 216">
                    <a:extLst>
                      <a:ext uri="{FF2B5EF4-FFF2-40B4-BE49-F238E27FC236}">
                        <a16:creationId xmlns:a16="http://schemas.microsoft.com/office/drawing/2014/main" id="{B378DFAD-FA0B-4FFB-8D21-4607EC213D7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40" name="Freeform 217">
                    <a:extLst>
                      <a:ext uri="{FF2B5EF4-FFF2-40B4-BE49-F238E27FC236}">
                        <a16:creationId xmlns:a16="http://schemas.microsoft.com/office/drawing/2014/main" id="{4E92C5CB-F843-4FBD-A534-F69A76D2187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41" name="Freeform 218">
                    <a:extLst>
                      <a:ext uri="{FF2B5EF4-FFF2-40B4-BE49-F238E27FC236}">
                        <a16:creationId xmlns:a16="http://schemas.microsoft.com/office/drawing/2014/main" id="{3726F519-1E6F-4DC4-B48A-418CD37DFEF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95" name="Group 219">
                  <a:extLst>
                    <a:ext uri="{FF2B5EF4-FFF2-40B4-BE49-F238E27FC236}">
                      <a16:creationId xmlns:a16="http://schemas.microsoft.com/office/drawing/2014/main" id="{F9AB7DED-51F2-4002-B61D-52B7599941C8}"/>
                    </a:ext>
                  </a:extLst>
                </p:cNvPr>
                <p:cNvGrpSpPr>
                  <a:grpSpLocks/>
                </p:cNvGrpSpPr>
                <p:nvPr/>
              </p:nvGrpSpPr>
              <p:grpSpPr bwMode="auto">
                <a:xfrm>
                  <a:off x="5892410" y="3575242"/>
                  <a:ext cx="83389" cy="175252"/>
                  <a:chOff x="5021753" y="2927868"/>
                  <a:chExt cx="83398" cy="175731"/>
                </a:xfrm>
              </p:grpSpPr>
              <p:sp>
                <p:nvSpPr>
                  <p:cNvPr id="736" name="Oval 220">
                    <a:extLst>
                      <a:ext uri="{FF2B5EF4-FFF2-40B4-BE49-F238E27FC236}">
                        <a16:creationId xmlns:a16="http://schemas.microsoft.com/office/drawing/2014/main" id="{63E4EAE6-5608-4148-8749-8F4EB3532E6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37" name="Freeform 221">
                    <a:extLst>
                      <a:ext uri="{FF2B5EF4-FFF2-40B4-BE49-F238E27FC236}">
                        <a16:creationId xmlns:a16="http://schemas.microsoft.com/office/drawing/2014/main" id="{311B48DE-9F39-4DA4-A23A-FE005CCD661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38" name="Freeform 222">
                    <a:extLst>
                      <a:ext uri="{FF2B5EF4-FFF2-40B4-BE49-F238E27FC236}">
                        <a16:creationId xmlns:a16="http://schemas.microsoft.com/office/drawing/2014/main" id="{1FE3D149-F303-405A-8617-4BBBA50B601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96" name="Group 223">
                  <a:extLst>
                    <a:ext uri="{FF2B5EF4-FFF2-40B4-BE49-F238E27FC236}">
                      <a16:creationId xmlns:a16="http://schemas.microsoft.com/office/drawing/2014/main" id="{28ECDB6C-C5CF-4D6B-9D5F-2874B5B3B959}"/>
                    </a:ext>
                  </a:extLst>
                </p:cNvPr>
                <p:cNvGrpSpPr>
                  <a:grpSpLocks/>
                </p:cNvGrpSpPr>
                <p:nvPr/>
              </p:nvGrpSpPr>
              <p:grpSpPr bwMode="auto">
                <a:xfrm>
                  <a:off x="5803065" y="3575242"/>
                  <a:ext cx="83389" cy="175252"/>
                  <a:chOff x="5021753" y="2927868"/>
                  <a:chExt cx="83398" cy="175731"/>
                </a:xfrm>
              </p:grpSpPr>
              <p:sp>
                <p:nvSpPr>
                  <p:cNvPr id="733" name="Oval 224">
                    <a:extLst>
                      <a:ext uri="{FF2B5EF4-FFF2-40B4-BE49-F238E27FC236}">
                        <a16:creationId xmlns:a16="http://schemas.microsoft.com/office/drawing/2014/main" id="{D6ADB6CB-5439-44C7-963D-A120BDACA0E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34" name="Freeform 225">
                    <a:extLst>
                      <a:ext uri="{FF2B5EF4-FFF2-40B4-BE49-F238E27FC236}">
                        <a16:creationId xmlns:a16="http://schemas.microsoft.com/office/drawing/2014/main" id="{E907F573-F10D-42A5-831D-42BDD917BC2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35" name="Freeform 226">
                    <a:extLst>
                      <a:ext uri="{FF2B5EF4-FFF2-40B4-BE49-F238E27FC236}">
                        <a16:creationId xmlns:a16="http://schemas.microsoft.com/office/drawing/2014/main" id="{CF8F6503-9CEB-443B-AE39-643CE3A02FD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97" name="Group 227">
                  <a:extLst>
                    <a:ext uri="{FF2B5EF4-FFF2-40B4-BE49-F238E27FC236}">
                      <a16:creationId xmlns:a16="http://schemas.microsoft.com/office/drawing/2014/main" id="{A9E71F7D-8E44-4447-8833-5072AAED65B1}"/>
                    </a:ext>
                  </a:extLst>
                </p:cNvPr>
                <p:cNvGrpSpPr>
                  <a:grpSpLocks/>
                </p:cNvGrpSpPr>
                <p:nvPr/>
              </p:nvGrpSpPr>
              <p:grpSpPr bwMode="auto">
                <a:xfrm>
                  <a:off x="5707764" y="3575242"/>
                  <a:ext cx="83389" cy="175252"/>
                  <a:chOff x="5021753" y="2927868"/>
                  <a:chExt cx="83398" cy="175731"/>
                </a:xfrm>
              </p:grpSpPr>
              <p:sp>
                <p:nvSpPr>
                  <p:cNvPr id="730" name="Oval 228">
                    <a:extLst>
                      <a:ext uri="{FF2B5EF4-FFF2-40B4-BE49-F238E27FC236}">
                        <a16:creationId xmlns:a16="http://schemas.microsoft.com/office/drawing/2014/main" id="{6B5B13EF-2220-45ED-B553-090025786D6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31" name="Freeform 229">
                    <a:extLst>
                      <a:ext uri="{FF2B5EF4-FFF2-40B4-BE49-F238E27FC236}">
                        <a16:creationId xmlns:a16="http://schemas.microsoft.com/office/drawing/2014/main" id="{AE62B9DF-51F2-40BB-99BD-661623754D2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32" name="Freeform 230">
                    <a:extLst>
                      <a:ext uri="{FF2B5EF4-FFF2-40B4-BE49-F238E27FC236}">
                        <a16:creationId xmlns:a16="http://schemas.microsoft.com/office/drawing/2014/main" id="{057ED11E-E359-4B02-B10E-020F38CFFE6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98" name="Group 376">
                  <a:extLst>
                    <a:ext uri="{FF2B5EF4-FFF2-40B4-BE49-F238E27FC236}">
                      <a16:creationId xmlns:a16="http://schemas.microsoft.com/office/drawing/2014/main" id="{3D5FFD6E-269D-427F-99C9-FFC8C5AA613C}"/>
                    </a:ext>
                  </a:extLst>
                </p:cNvPr>
                <p:cNvGrpSpPr>
                  <a:grpSpLocks/>
                </p:cNvGrpSpPr>
                <p:nvPr/>
              </p:nvGrpSpPr>
              <p:grpSpPr bwMode="auto">
                <a:xfrm rot="11349086" flipH="1">
                  <a:off x="5993134" y="3771779"/>
                  <a:ext cx="83389" cy="175252"/>
                  <a:chOff x="5021753" y="2927868"/>
                  <a:chExt cx="83398" cy="175731"/>
                </a:xfrm>
              </p:grpSpPr>
              <p:sp>
                <p:nvSpPr>
                  <p:cNvPr id="727" name="Oval 377">
                    <a:extLst>
                      <a:ext uri="{FF2B5EF4-FFF2-40B4-BE49-F238E27FC236}">
                        <a16:creationId xmlns:a16="http://schemas.microsoft.com/office/drawing/2014/main" id="{ED384EAC-800F-4A14-9A15-E607BCAB5FA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28" name="Freeform 378">
                    <a:extLst>
                      <a:ext uri="{FF2B5EF4-FFF2-40B4-BE49-F238E27FC236}">
                        <a16:creationId xmlns:a16="http://schemas.microsoft.com/office/drawing/2014/main" id="{79F9E808-AE11-4FC6-AF0F-5CF68CB55F5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29" name="Freeform 379">
                    <a:extLst>
                      <a:ext uri="{FF2B5EF4-FFF2-40B4-BE49-F238E27FC236}">
                        <a16:creationId xmlns:a16="http://schemas.microsoft.com/office/drawing/2014/main" id="{E49274C0-CCF3-4939-B1F6-C248026EBD5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99" name="Group 380">
                  <a:extLst>
                    <a:ext uri="{FF2B5EF4-FFF2-40B4-BE49-F238E27FC236}">
                      <a16:creationId xmlns:a16="http://schemas.microsoft.com/office/drawing/2014/main" id="{F7EA3F63-DE51-488A-A190-B2816204F96C}"/>
                    </a:ext>
                  </a:extLst>
                </p:cNvPr>
                <p:cNvGrpSpPr>
                  <a:grpSpLocks/>
                </p:cNvGrpSpPr>
                <p:nvPr/>
              </p:nvGrpSpPr>
              <p:grpSpPr bwMode="auto">
                <a:xfrm rot="11349086" flipH="1">
                  <a:off x="5903791" y="3771779"/>
                  <a:ext cx="83389" cy="175252"/>
                  <a:chOff x="5021753" y="2927868"/>
                  <a:chExt cx="83398" cy="175731"/>
                </a:xfrm>
              </p:grpSpPr>
              <p:sp>
                <p:nvSpPr>
                  <p:cNvPr id="724" name="Oval 381">
                    <a:extLst>
                      <a:ext uri="{FF2B5EF4-FFF2-40B4-BE49-F238E27FC236}">
                        <a16:creationId xmlns:a16="http://schemas.microsoft.com/office/drawing/2014/main" id="{53443C2E-1F5A-42AB-9613-FCCDB90F06C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25" name="Freeform 382">
                    <a:extLst>
                      <a:ext uri="{FF2B5EF4-FFF2-40B4-BE49-F238E27FC236}">
                        <a16:creationId xmlns:a16="http://schemas.microsoft.com/office/drawing/2014/main" id="{386DDC2E-4EDE-4A07-AA8A-89E5ADF168E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26" name="Freeform 383">
                    <a:extLst>
                      <a:ext uri="{FF2B5EF4-FFF2-40B4-BE49-F238E27FC236}">
                        <a16:creationId xmlns:a16="http://schemas.microsoft.com/office/drawing/2014/main" id="{90D35603-809D-4C6F-A617-40646233F20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00" name="Group 384">
                  <a:extLst>
                    <a:ext uri="{FF2B5EF4-FFF2-40B4-BE49-F238E27FC236}">
                      <a16:creationId xmlns:a16="http://schemas.microsoft.com/office/drawing/2014/main" id="{7F83DAAE-7430-4FE1-8827-8525340495E5}"/>
                    </a:ext>
                  </a:extLst>
                </p:cNvPr>
                <p:cNvGrpSpPr>
                  <a:grpSpLocks/>
                </p:cNvGrpSpPr>
                <p:nvPr/>
              </p:nvGrpSpPr>
              <p:grpSpPr bwMode="auto">
                <a:xfrm rot="11349086" flipH="1">
                  <a:off x="5814446" y="3771779"/>
                  <a:ext cx="83389" cy="175252"/>
                  <a:chOff x="5021753" y="2927868"/>
                  <a:chExt cx="83398" cy="175731"/>
                </a:xfrm>
              </p:grpSpPr>
              <p:sp>
                <p:nvSpPr>
                  <p:cNvPr id="721" name="Oval 385">
                    <a:extLst>
                      <a:ext uri="{FF2B5EF4-FFF2-40B4-BE49-F238E27FC236}">
                        <a16:creationId xmlns:a16="http://schemas.microsoft.com/office/drawing/2014/main" id="{423CF8E6-154A-4B0C-A4AD-826EB48FDCE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22" name="Freeform 386">
                    <a:extLst>
                      <a:ext uri="{FF2B5EF4-FFF2-40B4-BE49-F238E27FC236}">
                        <a16:creationId xmlns:a16="http://schemas.microsoft.com/office/drawing/2014/main" id="{14CC7FB3-2625-43F8-8F74-5F7569760A6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23" name="Freeform 387">
                    <a:extLst>
                      <a:ext uri="{FF2B5EF4-FFF2-40B4-BE49-F238E27FC236}">
                        <a16:creationId xmlns:a16="http://schemas.microsoft.com/office/drawing/2014/main" id="{F6146384-B016-4A66-AB7D-94EBBED8BA9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01" name="Group 388">
                  <a:extLst>
                    <a:ext uri="{FF2B5EF4-FFF2-40B4-BE49-F238E27FC236}">
                      <a16:creationId xmlns:a16="http://schemas.microsoft.com/office/drawing/2014/main" id="{85E11B84-6A02-4CA1-937C-C7C804855F13}"/>
                    </a:ext>
                  </a:extLst>
                </p:cNvPr>
                <p:cNvGrpSpPr>
                  <a:grpSpLocks/>
                </p:cNvGrpSpPr>
                <p:nvPr/>
              </p:nvGrpSpPr>
              <p:grpSpPr bwMode="auto">
                <a:xfrm rot="11349086" flipH="1">
                  <a:off x="5716166" y="3771779"/>
                  <a:ext cx="83389" cy="175252"/>
                  <a:chOff x="5021753" y="2927868"/>
                  <a:chExt cx="83398" cy="175731"/>
                </a:xfrm>
              </p:grpSpPr>
              <p:sp>
                <p:nvSpPr>
                  <p:cNvPr id="718" name="Oval 389">
                    <a:extLst>
                      <a:ext uri="{FF2B5EF4-FFF2-40B4-BE49-F238E27FC236}">
                        <a16:creationId xmlns:a16="http://schemas.microsoft.com/office/drawing/2014/main" id="{4D16ECDE-510C-4A5E-BBFA-4B3357FD453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9" name="Freeform 390">
                    <a:extLst>
                      <a:ext uri="{FF2B5EF4-FFF2-40B4-BE49-F238E27FC236}">
                        <a16:creationId xmlns:a16="http://schemas.microsoft.com/office/drawing/2014/main" id="{53269AA0-7E40-43CB-98DC-052C4A591C1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20" name="Freeform 391">
                    <a:extLst>
                      <a:ext uri="{FF2B5EF4-FFF2-40B4-BE49-F238E27FC236}">
                        <a16:creationId xmlns:a16="http://schemas.microsoft.com/office/drawing/2014/main" id="{E3D4123D-21C6-4FFC-9367-D799D903364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02" name="Group 219">
                  <a:extLst>
                    <a:ext uri="{FF2B5EF4-FFF2-40B4-BE49-F238E27FC236}">
                      <a16:creationId xmlns:a16="http://schemas.microsoft.com/office/drawing/2014/main" id="{F52077C3-8406-4590-A89D-EA45BAF7BE38}"/>
                    </a:ext>
                  </a:extLst>
                </p:cNvPr>
                <p:cNvGrpSpPr>
                  <a:grpSpLocks/>
                </p:cNvGrpSpPr>
                <p:nvPr/>
              </p:nvGrpSpPr>
              <p:grpSpPr bwMode="auto">
                <a:xfrm>
                  <a:off x="6163165" y="3574936"/>
                  <a:ext cx="83389" cy="175252"/>
                  <a:chOff x="5021753" y="2927868"/>
                  <a:chExt cx="83398" cy="175731"/>
                </a:xfrm>
              </p:grpSpPr>
              <p:sp>
                <p:nvSpPr>
                  <p:cNvPr id="715" name="Oval 220">
                    <a:extLst>
                      <a:ext uri="{FF2B5EF4-FFF2-40B4-BE49-F238E27FC236}">
                        <a16:creationId xmlns:a16="http://schemas.microsoft.com/office/drawing/2014/main" id="{E4CA22DF-2009-47D7-BD05-230D1693398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6" name="Freeform 221">
                    <a:extLst>
                      <a:ext uri="{FF2B5EF4-FFF2-40B4-BE49-F238E27FC236}">
                        <a16:creationId xmlns:a16="http://schemas.microsoft.com/office/drawing/2014/main" id="{3E8302B1-896C-40C7-9B17-6E3FE4B2BEC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7" name="Freeform 222">
                    <a:extLst>
                      <a:ext uri="{FF2B5EF4-FFF2-40B4-BE49-F238E27FC236}">
                        <a16:creationId xmlns:a16="http://schemas.microsoft.com/office/drawing/2014/main" id="{3258C258-889A-4471-9AF9-2E1E6B4AF48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03" name="Group 223">
                  <a:extLst>
                    <a:ext uri="{FF2B5EF4-FFF2-40B4-BE49-F238E27FC236}">
                      <a16:creationId xmlns:a16="http://schemas.microsoft.com/office/drawing/2014/main" id="{54271BBF-7159-4D82-B780-B6AAE65C8E94}"/>
                    </a:ext>
                  </a:extLst>
                </p:cNvPr>
                <p:cNvGrpSpPr>
                  <a:grpSpLocks/>
                </p:cNvGrpSpPr>
                <p:nvPr/>
              </p:nvGrpSpPr>
              <p:grpSpPr bwMode="auto">
                <a:xfrm>
                  <a:off x="6073820" y="3574936"/>
                  <a:ext cx="83389" cy="175252"/>
                  <a:chOff x="5021753" y="2927868"/>
                  <a:chExt cx="83398" cy="175731"/>
                </a:xfrm>
              </p:grpSpPr>
              <p:sp>
                <p:nvSpPr>
                  <p:cNvPr id="712" name="Oval 224">
                    <a:extLst>
                      <a:ext uri="{FF2B5EF4-FFF2-40B4-BE49-F238E27FC236}">
                        <a16:creationId xmlns:a16="http://schemas.microsoft.com/office/drawing/2014/main" id="{634EF613-3CC7-4B98-AE8E-88869BC6438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3" name="Freeform 225">
                    <a:extLst>
                      <a:ext uri="{FF2B5EF4-FFF2-40B4-BE49-F238E27FC236}">
                        <a16:creationId xmlns:a16="http://schemas.microsoft.com/office/drawing/2014/main" id="{31B48E2B-6304-4234-84CE-3207F4F2970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4" name="Freeform 226">
                    <a:extLst>
                      <a:ext uri="{FF2B5EF4-FFF2-40B4-BE49-F238E27FC236}">
                        <a16:creationId xmlns:a16="http://schemas.microsoft.com/office/drawing/2014/main" id="{F2F2F052-2051-41AD-B265-3CB5F66C534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04" name="Group 380">
                  <a:extLst>
                    <a:ext uri="{FF2B5EF4-FFF2-40B4-BE49-F238E27FC236}">
                      <a16:creationId xmlns:a16="http://schemas.microsoft.com/office/drawing/2014/main" id="{6B1579C2-51D9-454B-A26D-479BC2859069}"/>
                    </a:ext>
                  </a:extLst>
                </p:cNvPr>
                <p:cNvGrpSpPr>
                  <a:grpSpLocks/>
                </p:cNvGrpSpPr>
                <p:nvPr/>
              </p:nvGrpSpPr>
              <p:grpSpPr bwMode="auto">
                <a:xfrm rot="11349086" flipH="1">
                  <a:off x="6174545" y="3771474"/>
                  <a:ext cx="83389" cy="175252"/>
                  <a:chOff x="5021753" y="2927868"/>
                  <a:chExt cx="83398" cy="175731"/>
                </a:xfrm>
              </p:grpSpPr>
              <p:sp>
                <p:nvSpPr>
                  <p:cNvPr id="709" name="Oval 381">
                    <a:extLst>
                      <a:ext uri="{FF2B5EF4-FFF2-40B4-BE49-F238E27FC236}">
                        <a16:creationId xmlns:a16="http://schemas.microsoft.com/office/drawing/2014/main" id="{55B811B2-6461-419D-90A3-F3E3FB7577C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0" name="Freeform 382">
                    <a:extLst>
                      <a:ext uri="{FF2B5EF4-FFF2-40B4-BE49-F238E27FC236}">
                        <a16:creationId xmlns:a16="http://schemas.microsoft.com/office/drawing/2014/main" id="{20956EDC-D855-4D7E-9420-E6849A86D4F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1" name="Freeform 383">
                    <a:extLst>
                      <a:ext uri="{FF2B5EF4-FFF2-40B4-BE49-F238E27FC236}">
                        <a16:creationId xmlns:a16="http://schemas.microsoft.com/office/drawing/2014/main" id="{B3D72EB9-4633-4DB9-911C-59E99A85F35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05" name="Group 384">
                  <a:extLst>
                    <a:ext uri="{FF2B5EF4-FFF2-40B4-BE49-F238E27FC236}">
                      <a16:creationId xmlns:a16="http://schemas.microsoft.com/office/drawing/2014/main" id="{A63BF7D5-B89F-4683-8012-42054A38E5A2}"/>
                    </a:ext>
                  </a:extLst>
                </p:cNvPr>
                <p:cNvGrpSpPr>
                  <a:grpSpLocks/>
                </p:cNvGrpSpPr>
                <p:nvPr/>
              </p:nvGrpSpPr>
              <p:grpSpPr bwMode="auto">
                <a:xfrm rot="11349086" flipH="1">
                  <a:off x="6085199" y="3771474"/>
                  <a:ext cx="83389" cy="175252"/>
                  <a:chOff x="5021753" y="2927868"/>
                  <a:chExt cx="83398" cy="175731"/>
                </a:xfrm>
              </p:grpSpPr>
              <p:sp>
                <p:nvSpPr>
                  <p:cNvPr id="706" name="Oval 385">
                    <a:extLst>
                      <a:ext uri="{FF2B5EF4-FFF2-40B4-BE49-F238E27FC236}">
                        <a16:creationId xmlns:a16="http://schemas.microsoft.com/office/drawing/2014/main" id="{303F3081-7DB5-4647-BA81-CA38D83304B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07" name="Freeform 386">
                    <a:extLst>
                      <a:ext uri="{FF2B5EF4-FFF2-40B4-BE49-F238E27FC236}">
                        <a16:creationId xmlns:a16="http://schemas.microsoft.com/office/drawing/2014/main" id="{CD5B9CD0-3D4D-4C0A-A75F-5322AC27B5A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08" name="Freeform 387">
                    <a:extLst>
                      <a:ext uri="{FF2B5EF4-FFF2-40B4-BE49-F238E27FC236}">
                        <a16:creationId xmlns:a16="http://schemas.microsoft.com/office/drawing/2014/main" id="{CA80A813-97E4-4E7D-8EC7-E01BBE8F1A0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467" name="Group 466">
                <a:extLst>
                  <a:ext uri="{FF2B5EF4-FFF2-40B4-BE49-F238E27FC236}">
                    <a16:creationId xmlns:a16="http://schemas.microsoft.com/office/drawing/2014/main" id="{DA8ADA9D-E8D8-4ECE-8129-8566A988DED6}"/>
                  </a:ext>
                </a:extLst>
              </p:cNvPr>
              <p:cNvGrpSpPr/>
              <p:nvPr/>
            </p:nvGrpSpPr>
            <p:grpSpPr>
              <a:xfrm>
                <a:off x="10395443" y="2432231"/>
                <a:ext cx="765823" cy="217497"/>
                <a:chOff x="4890777" y="3558752"/>
                <a:chExt cx="1367157" cy="388279"/>
              </a:xfrm>
            </p:grpSpPr>
            <p:grpSp>
              <p:nvGrpSpPr>
                <p:cNvPr id="556" name="Group 142">
                  <a:extLst>
                    <a:ext uri="{FF2B5EF4-FFF2-40B4-BE49-F238E27FC236}">
                      <a16:creationId xmlns:a16="http://schemas.microsoft.com/office/drawing/2014/main" id="{236F031C-CA31-428D-BF18-29EF43B15AEA}"/>
                    </a:ext>
                  </a:extLst>
                </p:cNvPr>
                <p:cNvGrpSpPr>
                  <a:grpSpLocks/>
                </p:cNvGrpSpPr>
                <p:nvPr/>
              </p:nvGrpSpPr>
              <p:grpSpPr bwMode="auto">
                <a:xfrm>
                  <a:off x="4890777" y="3564691"/>
                  <a:ext cx="83389" cy="175252"/>
                  <a:chOff x="5021753" y="2927868"/>
                  <a:chExt cx="83398" cy="175731"/>
                </a:xfrm>
              </p:grpSpPr>
              <p:sp>
                <p:nvSpPr>
                  <p:cNvPr id="673" name="Oval 143">
                    <a:extLst>
                      <a:ext uri="{FF2B5EF4-FFF2-40B4-BE49-F238E27FC236}">
                        <a16:creationId xmlns:a16="http://schemas.microsoft.com/office/drawing/2014/main" id="{6D1C36F6-C2AB-45C1-9A2A-C9003B9318D3}"/>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74" name="Freeform 144">
                    <a:extLst>
                      <a:ext uri="{FF2B5EF4-FFF2-40B4-BE49-F238E27FC236}">
                        <a16:creationId xmlns:a16="http://schemas.microsoft.com/office/drawing/2014/main" id="{D0585CAC-4712-40A7-963B-D0AE69AA095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75" name="Freeform 145">
                    <a:extLst>
                      <a:ext uri="{FF2B5EF4-FFF2-40B4-BE49-F238E27FC236}">
                        <a16:creationId xmlns:a16="http://schemas.microsoft.com/office/drawing/2014/main" id="{4168E769-F893-4CFA-BB02-4A714613C24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57" name="Group 146">
                  <a:extLst>
                    <a:ext uri="{FF2B5EF4-FFF2-40B4-BE49-F238E27FC236}">
                      <a16:creationId xmlns:a16="http://schemas.microsoft.com/office/drawing/2014/main" id="{A7CB47ED-B58F-4777-A533-2E1F2096565D}"/>
                    </a:ext>
                  </a:extLst>
                </p:cNvPr>
                <p:cNvGrpSpPr>
                  <a:grpSpLocks/>
                </p:cNvGrpSpPr>
                <p:nvPr/>
              </p:nvGrpSpPr>
              <p:grpSpPr bwMode="auto">
                <a:xfrm>
                  <a:off x="4986078" y="3558752"/>
                  <a:ext cx="83389" cy="175252"/>
                  <a:chOff x="5021753" y="2927868"/>
                  <a:chExt cx="83398" cy="175731"/>
                </a:xfrm>
              </p:grpSpPr>
              <p:sp>
                <p:nvSpPr>
                  <p:cNvPr id="670" name="Oval 147">
                    <a:extLst>
                      <a:ext uri="{FF2B5EF4-FFF2-40B4-BE49-F238E27FC236}">
                        <a16:creationId xmlns:a16="http://schemas.microsoft.com/office/drawing/2014/main" id="{08F04D99-7D30-469C-BB8F-84CEDE3A64E9}"/>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71" name="Freeform 148">
                    <a:extLst>
                      <a:ext uri="{FF2B5EF4-FFF2-40B4-BE49-F238E27FC236}">
                        <a16:creationId xmlns:a16="http://schemas.microsoft.com/office/drawing/2014/main" id="{CF744449-ED58-4AC2-A08A-7F7ED899FF5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72" name="Freeform 149">
                    <a:extLst>
                      <a:ext uri="{FF2B5EF4-FFF2-40B4-BE49-F238E27FC236}">
                        <a16:creationId xmlns:a16="http://schemas.microsoft.com/office/drawing/2014/main" id="{BAA19C6C-4FC5-4CDA-B163-066DD0DBDF3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58" name="Group 150">
                  <a:extLst>
                    <a:ext uri="{FF2B5EF4-FFF2-40B4-BE49-F238E27FC236}">
                      <a16:creationId xmlns:a16="http://schemas.microsoft.com/office/drawing/2014/main" id="{0AC0867F-EAB6-408E-9A86-4AF0704F7202}"/>
                    </a:ext>
                  </a:extLst>
                </p:cNvPr>
                <p:cNvGrpSpPr>
                  <a:grpSpLocks/>
                </p:cNvGrpSpPr>
                <p:nvPr/>
              </p:nvGrpSpPr>
              <p:grpSpPr bwMode="auto">
                <a:xfrm>
                  <a:off x="5078402" y="3564692"/>
                  <a:ext cx="83389" cy="175252"/>
                  <a:chOff x="5021753" y="2927868"/>
                  <a:chExt cx="83398" cy="175731"/>
                </a:xfrm>
              </p:grpSpPr>
              <p:sp>
                <p:nvSpPr>
                  <p:cNvPr id="667" name="Oval 151">
                    <a:extLst>
                      <a:ext uri="{FF2B5EF4-FFF2-40B4-BE49-F238E27FC236}">
                        <a16:creationId xmlns:a16="http://schemas.microsoft.com/office/drawing/2014/main" id="{4E9F9EE3-CEF1-4DEC-BC37-C7F9067839BD}"/>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8" name="Freeform 152">
                    <a:extLst>
                      <a:ext uri="{FF2B5EF4-FFF2-40B4-BE49-F238E27FC236}">
                        <a16:creationId xmlns:a16="http://schemas.microsoft.com/office/drawing/2014/main" id="{8A416ECD-80A3-4605-90A8-FCBA4A0DD4D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9" name="Freeform 153">
                    <a:extLst>
                      <a:ext uri="{FF2B5EF4-FFF2-40B4-BE49-F238E27FC236}">
                        <a16:creationId xmlns:a16="http://schemas.microsoft.com/office/drawing/2014/main" id="{110CCCFB-385F-4350-941F-7E9528A9348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59" name="Group 154">
                  <a:extLst>
                    <a:ext uri="{FF2B5EF4-FFF2-40B4-BE49-F238E27FC236}">
                      <a16:creationId xmlns:a16="http://schemas.microsoft.com/office/drawing/2014/main" id="{909D08E0-9044-4306-AD1C-38AEE42FB2DF}"/>
                    </a:ext>
                  </a:extLst>
                </p:cNvPr>
                <p:cNvGrpSpPr>
                  <a:grpSpLocks/>
                </p:cNvGrpSpPr>
                <p:nvPr/>
              </p:nvGrpSpPr>
              <p:grpSpPr bwMode="auto">
                <a:xfrm>
                  <a:off x="5167747" y="3561722"/>
                  <a:ext cx="83389" cy="175252"/>
                  <a:chOff x="5021753" y="2927868"/>
                  <a:chExt cx="83398" cy="175731"/>
                </a:xfrm>
              </p:grpSpPr>
              <p:sp>
                <p:nvSpPr>
                  <p:cNvPr id="664" name="Oval 155">
                    <a:extLst>
                      <a:ext uri="{FF2B5EF4-FFF2-40B4-BE49-F238E27FC236}">
                        <a16:creationId xmlns:a16="http://schemas.microsoft.com/office/drawing/2014/main" id="{EE2F7818-E178-4945-AFD4-BDF54B103DF9}"/>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5" name="Freeform 156">
                    <a:extLst>
                      <a:ext uri="{FF2B5EF4-FFF2-40B4-BE49-F238E27FC236}">
                        <a16:creationId xmlns:a16="http://schemas.microsoft.com/office/drawing/2014/main" id="{ED2E4C5D-EA8D-4CFB-B3CF-63A6AB04C35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6" name="Freeform 157">
                    <a:extLst>
                      <a:ext uri="{FF2B5EF4-FFF2-40B4-BE49-F238E27FC236}">
                        <a16:creationId xmlns:a16="http://schemas.microsoft.com/office/drawing/2014/main" id="{C9923B63-9EB7-4819-9C6E-2BE56CBB4B9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60" name="Group 158">
                  <a:extLst>
                    <a:ext uri="{FF2B5EF4-FFF2-40B4-BE49-F238E27FC236}">
                      <a16:creationId xmlns:a16="http://schemas.microsoft.com/office/drawing/2014/main" id="{3FF8DC5F-ECAB-486E-9F61-3ACA2257E4F0}"/>
                    </a:ext>
                  </a:extLst>
                </p:cNvPr>
                <p:cNvGrpSpPr>
                  <a:grpSpLocks/>
                </p:cNvGrpSpPr>
                <p:nvPr/>
              </p:nvGrpSpPr>
              <p:grpSpPr bwMode="auto">
                <a:xfrm>
                  <a:off x="5260070" y="3564692"/>
                  <a:ext cx="83389" cy="175252"/>
                  <a:chOff x="5021753" y="2927868"/>
                  <a:chExt cx="83398" cy="175731"/>
                </a:xfrm>
              </p:grpSpPr>
              <p:sp>
                <p:nvSpPr>
                  <p:cNvPr id="661" name="Oval 159">
                    <a:extLst>
                      <a:ext uri="{FF2B5EF4-FFF2-40B4-BE49-F238E27FC236}">
                        <a16:creationId xmlns:a16="http://schemas.microsoft.com/office/drawing/2014/main" id="{28420B76-94A1-45D2-B690-5EDCF2DDBC71}"/>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2" name="Freeform 160">
                    <a:extLst>
                      <a:ext uri="{FF2B5EF4-FFF2-40B4-BE49-F238E27FC236}">
                        <a16:creationId xmlns:a16="http://schemas.microsoft.com/office/drawing/2014/main" id="{2E122398-3B43-4745-ADB4-B3FFB3CE454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3" name="Freeform 161">
                    <a:extLst>
                      <a:ext uri="{FF2B5EF4-FFF2-40B4-BE49-F238E27FC236}">
                        <a16:creationId xmlns:a16="http://schemas.microsoft.com/office/drawing/2014/main" id="{C28BC368-B8B8-4BCC-93FC-775B36BB1A5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61" name="Group 215">
                  <a:extLst>
                    <a:ext uri="{FF2B5EF4-FFF2-40B4-BE49-F238E27FC236}">
                      <a16:creationId xmlns:a16="http://schemas.microsoft.com/office/drawing/2014/main" id="{CB2EC218-BE92-414C-B2E3-2A73260A83E0}"/>
                    </a:ext>
                  </a:extLst>
                </p:cNvPr>
                <p:cNvGrpSpPr>
                  <a:grpSpLocks/>
                </p:cNvGrpSpPr>
                <p:nvPr/>
              </p:nvGrpSpPr>
              <p:grpSpPr bwMode="auto">
                <a:xfrm>
                  <a:off x="5629826" y="3571130"/>
                  <a:ext cx="83389" cy="175252"/>
                  <a:chOff x="5021753" y="2927868"/>
                  <a:chExt cx="83398" cy="175731"/>
                </a:xfrm>
              </p:grpSpPr>
              <p:sp>
                <p:nvSpPr>
                  <p:cNvPr id="658" name="Oval 216">
                    <a:extLst>
                      <a:ext uri="{FF2B5EF4-FFF2-40B4-BE49-F238E27FC236}">
                        <a16:creationId xmlns:a16="http://schemas.microsoft.com/office/drawing/2014/main" id="{1580BDF6-3BD1-4E15-8348-72B5A7A410D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9" name="Freeform 217">
                    <a:extLst>
                      <a:ext uri="{FF2B5EF4-FFF2-40B4-BE49-F238E27FC236}">
                        <a16:creationId xmlns:a16="http://schemas.microsoft.com/office/drawing/2014/main" id="{A18887AD-4790-4861-9B3F-D5BF1A55415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0" name="Freeform 218">
                    <a:extLst>
                      <a:ext uri="{FF2B5EF4-FFF2-40B4-BE49-F238E27FC236}">
                        <a16:creationId xmlns:a16="http://schemas.microsoft.com/office/drawing/2014/main" id="{4DD823F2-BF71-44E1-84A3-475746ECB63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62" name="Group 219">
                  <a:extLst>
                    <a:ext uri="{FF2B5EF4-FFF2-40B4-BE49-F238E27FC236}">
                      <a16:creationId xmlns:a16="http://schemas.microsoft.com/office/drawing/2014/main" id="{CB62C502-2828-470E-98EA-C8C4944E092C}"/>
                    </a:ext>
                  </a:extLst>
                </p:cNvPr>
                <p:cNvGrpSpPr>
                  <a:grpSpLocks/>
                </p:cNvGrpSpPr>
                <p:nvPr/>
              </p:nvGrpSpPr>
              <p:grpSpPr bwMode="auto">
                <a:xfrm>
                  <a:off x="5537502" y="3571130"/>
                  <a:ext cx="83389" cy="175252"/>
                  <a:chOff x="5021753" y="2927868"/>
                  <a:chExt cx="83398" cy="175731"/>
                </a:xfrm>
              </p:grpSpPr>
              <p:sp>
                <p:nvSpPr>
                  <p:cNvPr id="655" name="Oval 220">
                    <a:extLst>
                      <a:ext uri="{FF2B5EF4-FFF2-40B4-BE49-F238E27FC236}">
                        <a16:creationId xmlns:a16="http://schemas.microsoft.com/office/drawing/2014/main" id="{1D6CB82E-9564-4324-8F50-D76D8184325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6" name="Freeform 221">
                    <a:extLst>
                      <a:ext uri="{FF2B5EF4-FFF2-40B4-BE49-F238E27FC236}">
                        <a16:creationId xmlns:a16="http://schemas.microsoft.com/office/drawing/2014/main" id="{6BC0A574-91ED-4B4F-8946-5F86305DC50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7" name="Freeform 222">
                    <a:extLst>
                      <a:ext uri="{FF2B5EF4-FFF2-40B4-BE49-F238E27FC236}">
                        <a16:creationId xmlns:a16="http://schemas.microsoft.com/office/drawing/2014/main" id="{E8DDC3F8-636A-47D8-9E43-0A9DDD1DAEB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63" name="Group 223">
                  <a:extLst>
                    <a:ext uri="{FF2B5EF4-FFF2-40B4-BE49-F238E27FC236}">
                      <a16:creationId xmlns:a16="http://schemas.microsoft.com/office/drawing/2014/main" id="{760F3BAA-843F-4FA9-8057-DC2B9992E24F}"/>
                    </a:ext>
                  </a:extLst>
                </p:cNvPr>
                <p:cNvGrpSpPr>
                  <a:grpSpLocks/>
                </p:cNvGrpSpPr>
                <p:nvPr/>
              </p:nvGrpSpPr>
              <p:grpSpPr bwMode="auto">
                <a:xfrm>
                  <a:off x="5448158" y="3571130"/>
                  <a:ext cx="83389" cy="175252"/>
                  <a:chOff x="5021753" y="2927868"/>
                  <a:chExt cx="83398" cy="175731"/>
                </a:xfrm>
              </p:grpSpPr>
              <p:sp>
                <p:nvSpPr>
                  <p:cNvPr id="652" name="Oval 224">
                    <a:extLst>
                      <a:ext uri="{FF2B5EF4-FFF2-40B4-BE49-F238E27FC236}">
                        <a16:creationId xmlns:a16="http://schemas.microsoft.com/office/drawing/2014/main" id="{6F9E12BD-98F3-46E9-835F-CDC5909BD2E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3" name="Freeform 225">
                    <a:extLst>
                      <a:ext uri="{FF2B5EF4-FFF2-40B4-BE49-F238E27FC236}">
                        <a16:creationId xmlns:a16="http://schemas.microsoft.com/office/drawing/2014/main" id="{CDDAB0E3-3546-4FC5-859F-5D49F93C28E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4" name="Freeform 226">
                    <a:extLst>
                      <a:ext uri="{FF2B5EF4-FFF2-40B4-BE49-F238E27FC236}">
                        <a16:creationId xmlns:a16="http://schemas.microsoft.com/office/drawing/2014/main" id="{228FD337-EB66-4518-8627-4BA1B9150DB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64" name="Group 227">
                  <a:extLst>
                    <a:ext uri="{FF2B5EF4-FFF2-40B4-BE49-F238E27FC236}">
                      <a16:creationId xmlns:a16="http://schemas.microsoft.com/office/drawing/2014/main" id="{7BA86481-EC33-439A-881E-5D03F586B0AF}"/>
                    </a:ext>
                  </a:extLst>
                </p:cNvPr>
                <p:cNvGrpSpPr>
                  <a:grpSpLocks/>
                </p:cNvGrpSpPr>
                <p:nvPr/>
              </p:nvGrpSpPr>
              <p:grpSpPr bwMode="auto">
                <a:xfrm>
                  <a:off x="5352856" y="3571130"/>
                  <a:ext cx="83389" cy="175252"/>
                  <a:chOff x="5021753" y="2927868"/>
                  <a:chExt cx="83398" cy="175731"/>
                </a:xfrm>
              </p:grpSpPr>
              <p:sp>
                <p:nvSpPr>
                  <p:cNvPr id="649" name="Oval 228">
                    <a:extLst>
                      <a:ext uri="{FF2B5EF4-FFF2-40B4-BE49-F238E27FC236}">
                        <a16:creationId xmlns:a16="http://schemas.microsoft.com/office/drawing/2014/main" id="{C64277AB-EFDC-4028-9111-6D44D288C26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0" name="Freeform 229">
                    <a:extLst>
                      <a:ext uri="{FF2B5EF4-FFF2-40B4-BE49-F238E27FC236}">
                        <a16:creationId xmlns:a16="http://schemas.microsoft.com/office/drawing/2014/main" id="{D2D9A215-DF3D-4070-AF2C-A82DAA459EC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1" name="Freeform 230">
                    <a:extLst>
                      <a:ext uri="{FF2B5EF4-FFF2-40B4-BE49-F238E27FC236}">
                        <a16:creationId xmlns:a16="http://schemas.microsoft.com/office/drawing/2014/main" id="{32D72502-EB2A-4702-B992-EAB0CD206C0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65" name="Group 303">
                  <a:extLst>
                    <a:ext uri="{FF2B5EF4-FFF2-40B4-BE49-F238E27FC236}">
                      <a16:creationId xmlns:a16="http://schemas.microsoft.com/office/drawing/2014/main" id="{019BB4B1-93F3-44C0-9C05-9A1C2B5039DE}"/>
                    </a:ext>
                  </a:extLst>
                </p:cNvPr>
                <p:cNvGrpSpPr>
                  <a:grpSpLocks/>
                </p:cNvGrpSpPr>
                <p:nvPr/>
              </p:nvGrpSpPr>
              <p:grpSpPr bwMode="auto">
                <a:xfrm rot="10800000" flipH="1">
                  <a:off x="4891735" y="3756281"/>
                  <a:ext cx="83389" cy="175252"/>
                  <a:chOff x="5021753" y="2927868"/>
                  <a:chExt cx="83398" cy="175731"/>
                </a:xfrm>
              </p:grpSpPr>
              <p:sp>
                <p:nvSpPr>
                  <p:cNvPr id="646" name="Oval 304">
                    <a:extLst>
                      <a:ext uri="{FF2B5EF4-FFF2-40B4-BE49-F238E27FC236}">
                        <a16:creationId xmlns:a16="http://schemas.microsoft.com/office/drawing/2014/main" id="{B8C852D7-27B0-45E3-90AE-9C9C884AA5D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47" name="Freeform 305">
                    <a:extLst>
                      <a:ext uri="{FF2B5EF4-FFF2-40B4-BE49-F238E27FC236}">
                        <a16:creationId xmlns:a16="http://schemas.microsoft.com/office/drawing/2014/main" id="{0E585548-9DAB-4608-89B0-34B454FE98F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48" name="Freeform 306">
                    <a:extLst>
                      <a:ext uri="{FF2B5EF4-FFF2-40B4-BE49-F238E27FC236}">
                        <a16:creationId xmlns:a16="http://schemas.microsoft.com/office/drawing/2014/main" id="{B54B132B-882D-45A2-9CB8-DC11C102213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66" name="Group 307">
                  <a:extLst>
                    <a:ext uri="{FF2B5EF4-FFF2-40B4-BE49-F238E27FC236}">
                      <a16:creationId xmlns:a16="http://schemas.microsoft.com/office/drawing/2014/main" id="{7A7DAA78-B164-411B-B4FA-386C9C663587}"/>
                    </a:ext>
                  </a:extLst>
                </p:cNvPr>
                <p:cNvGrpSpPr>
                  <a:grpSpLocks/>
                </p:cNvGrpSpPr>
                <p:nvPr/>
              </p:nvGrpSpPr>
              <p:grpSpPr bwMode="auto">
                <a:xfrm rot="10800000" flipH="1">
                  <a:off x="4984057" y="3753312"/>
                  <a:ext cx="83389" cy="175252"/>
                  <a:chOff x="5021753" y="2927868"/>
                  <a:chExt cx="83398" cy="175731"/>
                </a:xfrm>
              </p:grpSpPr>
              <p:sp>
                <p:nvSpPr>
                  <p:cNvPr id="643" name="Oval 308">
                    <a:extLst>
                      <a:ext uri="{FF2B5EF4-FFF2-40B4-BE49-F238E27FC236}">
                        <a16:creationId xmlns:a16="http://schemas.microsoft.com/office/drawing/2014/main" id="{A7A88968-D00B-43A1-A67E-D32F8CD6E39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44" name="Freeform 309">
                    <a:extLst>
                      <a:ext uri="{FF2B5EF4-FFF2-40B4-BE49-F238E27FC236}">
                        <a16:creationId xmlns:a16="http://schemas.microsoft.com/office/drawing/2014/main" id="{A11A79A6-1504-48C6-B5BC-8948CD2A1C2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45" name="Freeform 310">
                    <a:extLst>
                      <a:ext uri="{FF2B5EF4-FFF2-40B4-BE49-F238E27FC236}">
                        <a16:creationId xmlns:a16="http://schemas.microsoft.com/office/drawing/2014/main" id="{DEC6CEC7-284A-46CC-ADBB-71375349B15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67" name="Group 311">
                  <a:extLst>
                    <a:ext uri="{FF2B5EF4-FFF2-40B4-BE49-F238E27FC236}">
                      <a16:creationId xmlns:a16="http://schemas.microsoft.com/office/drawing/2014/main" id="{D39F51F8-4E28-48DB-A50F-357FDCA9532B}"/>
                    </a:ext>
                  </a:extLst>
                </p:cNvPr>
                <p:cNvGrpSpPr>
                  <a:grpSpLocks/>
                </p:cNvGrpSpPr>
                <p:nvPr/>
              </p:nvGrpSpPr>
              <p:grpSpPr bwMode="auto">
                <a:xfrm rot="10800000" flipH="1">
                  <a:off x="5073404" y="3759253"/>
                  <a:ext cx="83389" cy="175252"/>
                  <a:chOff x="5021753" y="2927868"/>
                  <a:chExt cx="83398" cy="175731"/>
                </a:xfrm>
              </p:grpSpPr>
              <p:sp>
                <p:nvSpPr>
                  <p:cNvPr id="640" name="Oval 312">
                    <a:extLst>
                      <a:ext uri="{FF2B5EF4-FFF2-40B4-BE49-F238E27FC236}">
                        <a16:creationId xmlns:a16="http://schemas.microsoft.com/office/drawing/2014/main" id="{29DFEBB4-7EB5-40E0-98F8-C9D8BDE9CA1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41" name="Freeform 313">
                    <a:extLst>
                      <a:ext uri="{FF2B5EF4-FFF2-40B4-BE49-F238E27FC236}">
                        <a16:creationId xmlns:a16="http://schemas.microsoft.com/office/drawing/2014/main" id="{07EEC942-590C-42F5-BF45-87316A7B12A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42" name="Freeform 314">
                    <a:extLst>
                      <a:ext uri="{FF2B5EF4-FFF2-40B4-BE49-F238E27FC236}">
                        <a16:creationId xmlns:a16="http://schemas.microsoft.com/office/drawing/2014/main" id="{7AA039C2-0BA0-4C46-9FFD-07460C917FD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68" name="Group 316">
                  <a:extLst>
                    <a:ext uri="{FF2B5EF4-FFF2-40B4-BE49-F238E27FC236}">
                      <a16:creationId xmlns:a16="http://schemas.microsoft.com/office/drawing/2014/main" id="{F175720E-0A1F-413A-B933-E28C84641320}"/>
                    </a:ext>
                  </a:extLst>
                </p:cNvPr>
                <p:cNvGrpSpPr>
                  <a:grpSpLocks/>
                </p:cNvGrpSpPr>
                <p:nvPr/>
              </p:nvGrpSpPr>
              <p:grpSpPr bwMode="auto">
                <a:xfrm rot="10800000" flipH="1">
                  <a:off x="5166224" y="3762718"/>
                  <a:ext cx="83389" cy="175252"/>
                  <a:chOff x="5021753" y="2927868"/>
                  <a:chExt cx="83398" cy="175731"/>
                </a:xfrm>
              </p:grpSpPr>
              <p:sp>
                <p:nvSpPr>
                  <p:cNvPr id="637" name="Oval 317">
                    <a:extLst>
                      <a:ext uri="{FF2B5EF4-FFF2-40B4-BE49-F238E27FC236}">
                        <a16:creationId xmlns:a16="http://schemas.microsoft.com/office/drawing/2014/main" id="{13DFA07D-5DEA-48B5-8AE0-86E08C14B9B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8" name="Freeform 318">
                    <a:extLst>
                      <a:ext uri="{FF2B5EF4-FFF2-40B4-BE49-F238E27FC236}">
                        <a16:creationId xmlns:a16="http://schemas.microsoft.com/office/drawing/2014/main" id="{B79AD037-AAE0-404F-B9CC-0B1247FF773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9" name="Freeform 319">
                    <a:extLst>
                      <a:ext uri="{FF2B5EF4-FFF2-40B4-BE49-F238E27FC236}">
                        <a16:creationId xmlns:a16="http://schemas.microsoft.com/office/drawing/2014/main" id="{CC9A49D0-56E8-46C1-8810-C23DC8091C1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69" name="Group 320">
                  <a:extLst>
                    <a:ext uri="{FF2B5EF4-FFF2-40B4-BE49-F238E27FC236}">
                      <a16:creationId xmlns:a16="http://schemas.microsoft.com/office/drawing/2014/main" id="{24EA309B-A015-47F6-817C-D1BC90E987C3}"/>
                    </a:ext>
                  </a:extLst>
                </p:cNvPr>
                <p:cNvGrpSpPr>
                  <a:grpSpLocks/>
                </p:cNvGrpSpPr>
                <p:nvPr/>
              </p:nvGrpSpPr>
              <p:grpSpPr bwMode="auto">
                <a:xfrm rot="10800000" flipH="1">
                  <a:off x="5259041" y="3760243"/>
                  <a:ext cx="83389" cy="175252"/>
                  <a:chOff x="5021753" y="2927868"/>
                  <a:chExt cx="83398" cy="175731"/>
                </a:xfrm>
              </p:grpSpPr>
              <p:sp>
                <p:nvSpPr>
                  <p:cNvPr id="634" name="Oval 321">
                    <a:extLst>
                      <a:ext uri="{FF2B5EF4-FFF2-40B4-BE49-F238E27FC236}">
                        <a16:creationId xmlns:a16="http://schemas.microsoft.com/office/drawing/2014/main" id="{4AECA4D1-AECA-4A5A-8C38-3D65D7DE57E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5" name="Freeform 322">
                    <a:extLst>
                      <a:ext uri="{FF2B5EF4-FFF2-40B4-BE49-F238E27FC236}">
                        <a16:creationId xmlns:a16="http://schemas.microsoft.com/office/drawing/2014/main" id="{84D9811F-2B50-4182-9980-51D53A45240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6" name="Freeform 323">
                    <a:extLst>
                      <a:ext uri="{FF2B5EF4-FFF2-40B4-BE49-F238E27FC236}">
                        <a16:creationId xmlns:a16="http://schemas.microsoft.com/office/drawing/2014/main" id="{0535D91E-CA70-439D-A72B-7F7AA894AAB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70" name="Group 376">
                  <a:extLst>
                    <a:ext uri="{FF2B5EF4-FFF2-40B4-BE49-F238E27FC236}">
                      <a16:creationId xmlns:a16="http://schemas.microsoft.com/office/drawing/2014/main" id="{B9E9F4D0-2069-4384-8F5F-986E48E57CDF}"/>
                    </a:ext>
                  </a:extLst>
                </p:cNvPr>
                <p:cNvGrpSpPr>
                  <a:grpSpLocks/>
                </p:cNvGrpSpPr>
                <p:nvPr/>
              </p:nvGrpSpPr>
              <p:grpSpPr bwMode="auto">
                <a:xfrm rot="11349086" flipH="1">
                  <a:off x="5638226" y="3767667"/>
                  <a:ext cx="83389" cy="175252"/>
                  <a:chOff x="5021753" y="2927868"/>
                  <a:chExt cx="83398" cy="175731"/>
                </a:xfrm>
              </p:grpSpPr>
              <p:sp>
                <p:nvSpPr>
                  <p:cNvPr id="631" name="Oval 377">
                    <a:extLst>
                      <a:ext uri="{FF2B5EF4-FFF2-40B4-BE49-F238E27FC236}">
                        <a16:creationId xmlns:a16="http://schemas.microsoft.com/office/drawing/2014/main" id="{895A583A-466F-46CE-9C62-4AEAA956B1A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2" name="Freeform 378">
                    <a:extLst>
                      <a:ext uri="{FF2B5EF4-FFF2-40B4-BE49-F238E27FC236}">
                        <a16:creationId xmlns:a16="http://schemas.microsoft.com/office/drawing/2014/main" id="{B0467385-ADF2-4B14-BB02-DAD9274BF85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3" name="Freeform 379">
                    <a:extLst>
                      <a:ext uri="{FF2B5EF4-FFF2-40B4-BE49-F238E27FC236}">
                        <a16:creationId xmlns:a16="http://schemas.microsoft.com/office/drawing/2014/main" id="{95C96B11-045C-4759-ADA9-371ED3E7E93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71" name="Group 380">
                  <a:extLst>
                    <a:ext uri="{FF2B5EF4-FFF2-40B4-BE49-F238E27FC236}">
                      <a16:creationId xmlns:a16="http://schemas.microsoft.com/office/drawing/2014/main" id="{1328ED0C-AF1A-4F55-92E4-8C1C9A14FB7A}"/>
                    </a:ext>
                  </a:extLst>
                </p:cNvPr>
                <p:cNvGrpSpPr>
                  <a:grpSpLocks/>
                </p:cNvGrpSpPr>
                <p:nvPr/>
              </p:nvGrpSpPr>
              <p:grpSpPr bwMode="auto">
                <a:xfrm rot="11349086" flipH="1">
                  <a:off x="5548882" y="3767667"/>
                  <a:ext cx="83389" cy="175252"/>
                  <a:chOff x="5021753" y="2927868"/>
                  <a:chExt cx="83398" cy="175731"/>
                </a:xfrm>
              </p:grpSpPr>
              <p:sp>
                <p:nvSpPr>
                  <p:cNvPr id="628" name="Oval 381">
                    <a:extLst>
                      <a:ext uri="{FF2B5EF4-FFF2-40B4-BE49-F238E27FC236}">
                        <a16:creationId xmlns:a16="http://schemas.microsoft.com/office/drawing/2014/main" id="{530DB104-E645-4E34-91F7-45AA05B9946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9" name="Freeform 382">
                    <a:extLst>
                      <a:ext uri="{FF2B5EF4-FFF2-40B4-BE49-F238E27FC236}">
                        <a16:creationId xmlns:a16="http://schemas.microsoft.com/office/drawing/2014/main" id="{33120818-5FBC-4E1C-85C6-08CE4BFB452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0" name="Freeform 383">
                    <a:extLst>
                      <a:ext uri="{FF2B5EF4-FFF2-40B4-BE49-F238E27FC236}">
                        <a16:creationId xmlns:a16="http://schemas.microsoft.com/office/drawing/2014/main" id="{33231EF0-0CD3-42C9-B573-5D9B5EAE335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72" name="Group 384">
                  <a:extLst>
                    <a:ext uri="{FF2B5EF4-FFF2-40B4-BE49-F238E27FC236}">
                      <a16:creationId xmlns:a16="http://schemas.microsoft.com/office/drawing/2014/main" id="{ECE32B15-D907-4347-8F81-099EBA004F5F}"/>
                    </a:ext>
                  </a:extLst>
                </p:cNvPr>
                <p:cNvGrpSpPr>
                  <a:grpSpLocks/>
                </p:cNvGrpSpPr>
                <p:nvPr/>
              </p:nvGrpSpPr>
              <p:grpSpPr bwMode="auto">
                <a:xfrm rot="11349086" flipH="1">
                  <a:off x="5459538" y="3767667"/>
                  <a:ext cx="83389" cy="175252"/>
                  <a:chOff x="5021753" y="2927868"/>
                  <a:chExt cx="83398" cy="175731"/>
                </a:xfrm>
              </p:grpSpPr>
              <p:sp>
                <p:nvSpPr>
                  <p:cNvPr id="625" name="Oval 385">
                    <a:extLst>
                      <a:ext uri="{FF2B5EF4-FFF2-40B4-BE49-F238E27FC236}">
                        <a16:creationId xmlns:a16="http://schemas.microsoft.com/office/drawing/2014/main" id="{218DFC7F-9584-4DA8-8E62-EFC27DEAD70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6" name="Freeform 386">
                    <a:extLst>
                      <a:ext uri="{FF2B5EF4-FFF2-40B4-BE49-F238E27FC236}">
                        <a16:creationId xmlns:a16="http://schemas.microsoft.com/office/drawing/2014/main" id="{F3723558-4C44-4B57-869A-8DAAEF88C65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7" name="Freeform 387">
                    <a:extLst>
                      <a:ext uri="{FF2B5EF4-FFF2-40B4-BE49-F238E27FC236}">
                        <a16:creationId xmlns:a16="http://schemas.microsoft.com/office/drawing/2014/main" id="{E5F5E5F7-A495-4575-9DDF-9700C0CBCA6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73" name="Group 388">
                  <a:extLst>
                    <a:ext uri="{FF2B5EF4-FFF2-40B4-BE49-F238E27FC236}">
                      <a16:creationId xmlns:a16="http://schemas.microsoft.com/office/drawing/2014/main" id="{EED7EEA0-31BC-4D49-B597-F98556E815AA}"/>
                    </a:ext>
                  </a:extLst>
                </p:cNvPr>
                <p:cNvGrpSpPr>
                  <a:grpSpLocks/>
                </p:cNvGrpSpPr>
                <p:nvPr/>
              </p:nvGrpSpPr>
              <p:grpSpPr bwMode="auto">
                <a:xfrm rot="11349086" flipH="1">
                  <a:off x="5361258" y="3767667"/>
                  <a:ext cx="83389" cy="175252"/>
                  <a:chOff x="5021753" y="2927868"/>
                  <a:chExt cx="83398" cy="175731"/>
                </a:xfrm>
              </p:grpSpPr>
              <p:sp>
                <p:nvSpPr>
                  <p:cNvPr id="622" name="Oval 389">
                    <a:extLst>
                      <a:ext uri="{FF2B5EF4-FFF2-40B4-BE49-F238E27FC236}">
                        <a16:creationId xmlns:a16="http://schemas.microsoft.com/office/drawing/2014/main" id="{0473FEBE-4CB0-4E75-850F-EAE8B6BD1EB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3" name="Freeform 390">
                    <a:extLst>
                      <a:ext uri="{FF2B5EF4-FFF2-40B4-BE49-F238E27FC236}">
                        <a16:creationId xmlns:a16="http://schemas.microsoft.com/office/drawing/2014/main" id="{0ED178BA-953E-4C57-AA44-A7B8DAE8268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4" name="Freeform 391">
                    <a:extLst>
                      <a:ext uri="{FF2B5EF4-FFF2-40B4-BE49-F238E27FC236}">
                        <a16:creationId xmlns:a16="http://schemas.microsoft.com/office/drawing/2014/main" id="{BE20AB99-8BF0-42E5-83D4-E022D57637A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74" name="Group 215">
                  <a:extLst>
                    <a:ext uri="{FF2B5EF4-FFF2-40B4-BE49-F238E27FC236}">
                      <a16:creationId xmlns:a16="http://schemas.microsoft.com/office/drawing/2014/main" id="{4E0F4DEC-3470-4D6E-BE60-5AE79A76BB57}"/>
                    </a:ext>
                  </a:extLst>
                </p:cNvPr>
                <p:cNvGrpSpPr>
                  <a:grpSpLocks/>
                </p:cNvGrpSpPr>
                <p:nvPr/>
              </p:nvGrpSpPr>
              <p:grpSpPr bwMode="auto">
                <a:xfrm>
                  <a:off x="5984734" y="3575242"/>
                  <a:ext cx="83389" cy="175252"/>
                  <a:chOff x="5021753" y="2927868"/>
                  <a:chExt cx="83398" cy="175731"/>
                </a:xfrm>
              </p:grpSpPr>
              <p:sp>
                <p:nvSpPr>
                  <p:cNvPr id="619" name="Oval 216">
                    <a:extLst>
                      <a:ext uri="{FF2B5EF4-FFF2-40B4-BE49-F238E27FC236}">
                        <a16:creationId xmlns:a16="http://schemas.microsoft.com/office/drawing/2014/main" id="{839454BD-1017-4AD8-AF1B-0F6EC4A0644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0" name="Freeform 217">
                    <a:extLst>
                      <a:ext uri="{FF2B5EF4-FFF2-40B4-BE49-F238E27FC236}">
                        <a16:creationId xmlns:a16="http://schemas.microsoft.com/office/drawing/2014/main" id="{DF8D4F15-DAA9-420F-B4C9-9D13B2A30ED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1" name="Freeform 218">
                    <a:extLst>
                      <a:ext uri="{FF2B5EF4-FFF2-40B4-BE49-F238E27FC236}">
                        <a16:creationId xmlns:a16="http://schemas.microsoft.com/office/drawing/2014/main" id="{9F25C737-BB04-48C4-BEC6-C340A1E5CE5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75" name="Group 219">
                  <a:extLst>
                    <a:ext uri="{FF2B5EF4-FFF2-40B4-BE49-F238E27FC236}">
                      <a16:creationId xmlns:a16="http://schemas.microsoft.com/office/drawing/2014/main" id="{5B201673-B177-4217-9745-F008F4513BD9}"/>
                    </a:ext>
                  </a:extLst>
                </p:cNvPr>
                <p:cNvGrpSpPr>
                  <a:grpSpLocks/>
                </p:cNvGrpSpPr>
                <p:nvPr/>
              </p:nvGrpSpPr>
              <p:grpSpPr bwMode="auto">
                <a:xfrm>
                  <a:off x="5892410" y="3575242"/>
                  <a:ext cx="83389" cy="175252"/>
                  <a:chOff x="5021753" y="2927868"/>
                  <a:chExt cx="83398" cy="175731"/>
                </a:xfrm>
              </p:grpSpPr>
              <p:sp>
                <p:nvSpPr>
                  <p:cNvPr id="616" name="Oval 220">
                    <a:extLst>
                      <a:ext uri="{FF2B5EF4-FFF2-40B4-BE49-F238E27FC236}">
                        <a16:creationId xmlns:a16="http://schemas.microsoft.com/office/drawing/2014/main" id="{F77C8E93-AA57-46E7-86F8-87254C5C6E4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7" name="Freeform 221">
                    <a:extLst>
                      <a:ext uri="{FF2B5EF4-FFF2-40B4-BE49-F238E27FC236}">
                        <a16:creationId xmlns:a16="http://schemas.microsoft.com/office/drawing/2014/main" id="{1258FECA-AE89-47C4-8C9B-6A8A3847F38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8" name="Freeform 222">
                    <a:extLst>
                      <a:ext uri="{FF2B5EF4-FFF2-40B4-BE49-F238E27FC236}">
                        <a16:creationId xmlns:a16="http://schemas.microsoft.com/office/drawing/2014/main" id="{1F7C57CA-17EF-4CB1-A531-C692F2FB8F1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76" name="Group 223">
                  <a:extLst>
                    <a:ext uri="{FF2B5EF4-FFF2-40B4-BE49-F238E27FC236}">
                      <a16:creationId xmlns:a16="http://schemas.microsoft.com/office/drawing/2014/main" id="{7D97098B-7CF7-4422-9FE0-E4E1CDF9BB70}"/>
                    </a:ext>
                  </a:extLst>
                </p:cNvPr>
                <p:cNvGrpSpPr>
                  <a:grpSpLocks/>
                </p:cNvGrpSpPr>
                <p:nvPr/>
              </p:nvGrpSpPr>
              <p:grpSpPr bwMode="auto">
                <a:xfrm>
                  <a:off x="5803065" y="3575242"/>
                  <a:ext cx="83389" cy="175252"/>
                  <a:chOff x="5021753" y="2927868"/>
                  <a:chExt cx="83398" cy="175731"/>
                </a:xfrm>
              </p:grpSpPr>
              <p:sp>
                <p:nvSpPr>
                  <p:cNvPr id="613" name="Oval 224">
                    <a:extLst>
                      <a:ext uri="{FF2B5EF4-FFF2-40B4-BE49-F238E27FC236}">
                        <a16:creationId xmlns:a16="http://schemas.microsoft.com/office/drawing/2014/main" id="{08BA58CA-6DE3-45EA-8D99-E52DA45870B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4" name="Freeform 225">
                    <a:extLst>
                      <a:ext uri="{FF2B5EF4-FFF2-40B4-BE49-F238E27FC236}">
                        <a16:creationId xmlns:a16="http://schemas.microsoft.com/office/drawing/2014/main" id="{63972BF8-996C-436B-8780-5D3D6C6750F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5" name="Freeform 226">
                    <a:extLst>
                      <a:ext uri="{FF2B5EF4-FFF2-40B4-BE49-F238E27FC236}">
                        <a16:creationId xmlns:a16="http://schemas.microsoft.com/office/drawing/2014/main" id="{549E578F-9601-4183-9AB8-C4A1DB52FE6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77" name="Group 227">
                  <a:extLst>
                    <a:ext uri="{FF2B5EF4-FFF2-40B4-BE49-F238E27FC236}">
                      <a16:creationId xmlns:a16="http://schemas.microsoft.com/office/drawing/2014/main" id="{97D90C81-02C1-4BC9-83B3-45552CBA878D}"/>
                    </a:ext>
                  </a:extLst>
                </p:cNvPr>
                <p:cNvGrpSpPr>
                  <a:grpSpLocks/>
                </p:cNvGrpSpPr>
                <p:nvPr/>
              </p:nvGrpSpPr>
              <p:grpSpPr bwMode="auto">
                <a:xfrm>
                  <a:off x="5707764" y="3575242"/>
                  <a:ext cx="83389" cy="175252"/>
                  <a:chOff x="5021753" y="2927868"/>
                  <a:chExt cx="83398" cy="175731"/>
                </a:xfrm>
              </p:grpSpPr>
              <p:sp>
                <p:nvSpPr>
                  <p:cNvPr id="610" name="Oval 228">
                    <a:extLst>
                      <a:ext uri="{FF2B5EF4-FFF2-40B4-BE49-F238E27FC236}">
                        <a16:creationId xmlns:a16="http://schemas.microsoft.com/office/drawing/2014/main" id="{E24C7A7F-BB70-470A-B1E4-28FE76C0C1C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1" name="Freeform 229">
                    <a:extLst>
                      <a:ext uri="{FF2B5EF4-FFF2-40B4-BE49-F238E27FC236}">
                        <a16:creationId xmlns:a16="http://schemas.microsoft.com/office/drawing/2014/main" id="{0853D96D-A070-4443-AB61-B9580E1FF31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2" name="Freeform 230">
                    <a:extLst>
                      <a:ext uri="{FF2B5EF4-FFF2-40B4-BE49-F238E27FC236}">
                        <a16:creationId xmlns:a16="http://schemas.microsoft.com/office/drawing/2014/main" id="{FD79EC63-EBC5-4165-8EAF-CE79EFB65FF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78" name="Group 376">
                  <a:extLst>
                    <a:ext uri="{FF2B5EF4-FFF2-40B4-BE49-F238E27FC236}">
                      <a16:creationId xmlns:a16="http://schemas.microsoft.com/office/drawing/2014/main" id="{52A5FAE2-883E-498E-8A76-AD40DB105384}"/>
                    </a:ext>
                  </a:extLst>
                </p:cNvPr>
                <p:cNvGrpSpPr>
                  <a:grpSpLocks/>
                </p:cNvGrpSpPr>
                <p:nvPr/>
              </p:nvGrpSpPr>
              <p:grpSpPr bwMode="auto">
                <a:xfrm rot="11349086" flipH="1">
                  <a:off x="5993134" y="3771779"/>
                  <a:ext cx="83389" cy="175252"/>
                  <a:chOff x="5021753" y="2927868"/>
                  <a:chExt cx="83398" cy="175731"/>
                </a:xfrm>
              </p:grpSpPr>
              <p:sp>
                <p:nvSpPr>
                  <p:cNvPr id="607" name="Oval 377">
                    <a:extLst>
                      <a:ext uri="{FF2B5EF4-FFF2-40B4-BE49-F238E27FC236}">
                        <a16:creationId xmlns:a16="http://schemas.microsoft.com/office/drawing/2014/main" id="{C176574D-7EDD-405C-B30F-FFF2A7AAAE0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8" name="Freeform 378">
                    <a:extLst>
                      <a:ext uri="{FF2B5EF4-FFF2-40B4-BE49-F238E27FC236}">
                        <a16:creationId xmlns:a16="http://schemas.microsoft.com/office/drawing/2014/main" id="{79DAAA7F-3BB7-402F-B597-0B089C861B9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9" name="Freeform 379">
                    <a:extLst>
                      <a:ext uri="{FF2B5EF4-FFF2-40B4-BE49-F238E27FC236}">
                        <a16:creationId xmlns:a16="http://schemas.microsoft.com/office/drawing/2014/main" id="{F56F529B-E0CF-42FB-905D-36797E74965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79" name="Group 380">
                  <a:extLst>
                    <a:ext uri="{FF2B5EF4-FFF2-40B4-BE49-F238E27FC236}">
                      <a16:creationId xmlns:a16="http://schemas.microsoft.com/office/drawing/2014/main" id="{1C230D66-BD4C-4AEE-B2F0-7BDAADDBF268}"/>
                    </a:ext>
                  </a:extLst>
                </p:cNvPr>
                <p:cNvGrpSpPr>
                  <a:grpSpLocks/>
                </p:cNvGrpSpPr>
                <p:nvPr/>
              </p:nvGrpSpPr>
              <p:grpSpPr bwMode="auto">
                <a:xfrm rot="11349086" flipH="1">
                  <a:off x="5903791" y="3771779"/>
                  <a:ext cx="83389" cy="175252"/>
                  <a:chOff x="5021753" y="2927868"/>
                  <a:chExt cx="83398" cy="175731"/>
                </a:xfrm>
              </p:grpSpPr>
              <p:sp>
                <p:nvSpPr>
                  <p:cNvPr id="604" name="Oval 381">
                    <a:extLst>
                      <a:ext uri="{FF2B5EF4-FFF2-40B4-BE49-F238E27FC236}">
                        <a16:creationId xmlns:a16="http://schemas.microsoft.com/office/drawing/2014/main" id="{CDC4F35E-24B2-4B9D-B04F-63A00124389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5" name="Freeform 382">
                    <a:extLst>
                      <a:ext uri="{FF2B5EF4-FFF2-40B4-BE49-F238E27FC236}">
                        <a16:creationId xmlns:a16="http://schemas.microsoft.com/office/drawing/2014/main" id="{51F29963-DC0A-4016-860D-E1831D6095E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6" name="Freeform 383">
                    <a:extLst>
                      <a:ext uri="{FF2B5EF4-FFF2-40B4-BE49-F238E27FC236}">
                        <a16:creationId xmlns:a16="http://schemas.microsoft.com/office/drawing/2014/main" id="{52082C10-B159-4D42-A37E-62702B4BAC9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80" name="Group 384">
                  <a:extLst>
                    <a:ext uri="{FF2B5EF4-FFF2-40B4-BE49-F238E27FC236}">
                      <a16:creationId xmlns:a16="http://schemas.microsoft.com/office/drawing/2014/main" id="{ADF2DF4C-3F0C-4DCE-B459-8FE7702C69E9}"/>
                    </a:ext>
                  </a:extLst>
                </p:cNvPr>
                <p:cNvGrpSpPr>
                  <a:grpSpLocks/>
                </p:cNvGrpSpPr>
                <p:nvPr/>
              </p:nvGrpSpPr>
              <p:grpSpPr bwMode="auto">
                <a:xfrm rot="11349086" flipH="1">
                  <a:off x="5814446" y="3771779"/>
                  <a:ext cx="83389" cy="175252"/>
                  <a:chOff x="5021753" y="2927868"/>
                  <a:chExt cx="83398" cy="175731"/>
                </a:xfrm>
              </p:grpSpPr>
              <p:sp>
                <p:nvSpPr>
                  <p:cNvPr id="601" name="Oval 385">
                    <a:extLst>
                      <a:ext uri="{FF2B5EF4-FFF2-40B4-BE49-F238E27FC236}">
                        <a16:creationId xmlns:a16="http://schemas.microsoft.com/office/drawing/2014/main" id="{FD904907-2230-490D-932D-0BAE24B8A59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2" name="Freeform 386">
                    <a:extLst>
                      <a:ext uri="{FF2B5EF4-FFF2-40B4-BE49-F238E27FC236}">
                        <a16:creationId xmlns:a16="http://schemas.microsoft.com/office/drawing/2014/main" id="{95ECEBF8-35B0-4423-B80B-D44493422FA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3" name="Freeform 387">
                    <a:extLst>
                      <a:ext uri="{FF2B5EF4-FFF2-40B4-BE49-F238E27FC236}">
                        <a16:creationId xmlns:a16="http://schemas.microsoft.com/office/drawing/2014/main" id="{FC26AAA3-1B69-40B0-8C6A-D0A4077228C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81" name="Group 388">
                  <a:extLst>
                    <a:ext uri="{FF2B5EF4-FFF2-40B4-BE49-F238E27FC236}">
                      <a16:creationId xmlns:a16="http://schemas.microsoft.com/office/drawing/2014/main" id="{81D7B7AC-7E86-4CA4-82F6-C892B7E681C8}"/>
                    </a:ext>
                  </a:extLst>
                </p:cNvPr>
                <p:cNvGrpSpPr>
                  <a:grpSpLocks/>
                </p:cNvGrpSpPr>
                <p:nvPr/>
              </p:nvGrpSpPr>
              <p:grpSpPr bwMode="auto">
                <a:xfrm rot="11349086" flipH="1">
                  <a:off x="5716166" y="3771779"/>
                  <a:ext cx="83389" cy="175252"/>
                  <a:chOff x="5021753" y="2927868"/>
                  <a:chExt cx="83398" cy="175731"/>
                </a:xfrm>
              </p:grpSpPr>
              <p:sp>
                <p:nvSpPr>
                  <p:cNvPr id="598" name="Oval 389">
                    <a:extLst>
                      <a:ext uri="{FF2B5EF4-FFF2-40B4-BE49-F238E27FC236}">
                        <a16:creationId xmlns:a16="http://schemas.microsoft.com/office/drawing/2014/main" id="{896021F9-F615-4E3B-9E26-6FA92573851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99" name="Freeform 390">
                    <a:extLst>
                      <a:ext uri="{FF2B5EF4-FFF2-40B4-BE49-F238E27FC236}">
                        <a16:creationId xmlns:a16="http://schemas.microsoft.com/office/drawing/2014/main" id="{E50AD0DF-6724-4CD7-8D7D-BE37F6B907B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0" name="Freeform 391">
                    <a:extLst>
                      <a:ext uri="{FF2B5EF4-FFF2-40B4-BE49-F238E27FC236}">
                        <a16:creationId xmlns:a16="http://schemas.microsoft.com/office/drawing/2014/main" id="{894B9FC8-B59B-4AD8-A47C-91DF12B446A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82" name="Group 219">
                  <a:extLst>
                    <a:ext uri="{FF2B5EF4-FFF2-40B4-BE49-F238E27FC236}">
                      <a16:creationId xmlns:a16="http://schemas.microsoft.com/office/drawing/2014/main" id="{227D71AE-542C-4DE8-AFB9-84524DBD21D7}"/>
                    </a:ext>
                  </a:extLst>
                </p:cNvPr>
                <p:cNvGrpSpPr>
                  <a:grpSpLocks/>
                </p:cNvGrpSpPr>
                <p:nvPr/>
              </p:nvGrpSpPr>
              <p:grpSpPr bwMode="auto">
                <a:xfrm>
                  <a:off x="6163165" y="3574936"/>
                  <a:ext cx="83389" cy="175252"/>
                  <a:chOff x="5021753" y="2927868"/>
                  <a:chExt cx="83398" cy="175731"/>
                </a:xfrm>
              </p:grpSpPr>
              <p:sp>
                <p:nvSpPr>
                  <p:cNvPr id="595" name="Oval 220">
                    <a:extLst>
                      <a:ext uri="{FF2B5EF4-FFF2-40B4-BE49-F238E27FC236}">
                        <a16:creationId xmlns:a16="http://schemas.microsoft.com/office/drawing/2014/main" id="{E3D326E1-AD62-4C30-974D-AE0A76FF50F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96" name="Freeform 221">
                    <a:extLst>
                      <a:ext uri="{FF2B5EF4-FFF2-40B4-BE49-F238E27FC236}">
                        <a16:creationId xmlns:a16="http://schemas.microsoft.com/office/drawing/2014/main" id="{D7C2E73D-9473-4AC8-B658-E5756E6181D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97" name="Freeform 222">
                    <a:extLst>
                      <a:ext uri="{FF2B5EF4-FFF2-40B4-BE49-F238E27FC236}">
                        <a16:creationId xmlns:a16="http://schemas.microsoft.com/office/drawing/2014/main" id="{EFD7A4F4-2FDF-457D-9E2A-51AB4E57106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83" name="Group 223">
                  <a:extLst>
                    <a:ext uri="{FF2B5EF4-FFF2-40B4-BE49-F238E27FC236}">
                      <a16:creationId xmlns:a16="http://schemas.microsoft.com/office/drawing/2014/main" id="{F9140469-C4E6-4CA5-AB9A-900DA803DC0E}"/>
                    </a:ext>
                  </a:extLst>
                </p:cNvPr>
                <p:cNvGrpSpPr>
                  <a:grpSpLocks/>
                </p:cNvGrpSpPr>
                <p:nvPr/>
              </p:nvGrpSpPr>
              <p:grpSpPr bwMode="auto">
                <a:xfrm>
                  <a:off x="6073820" y="3574936"/>
                  <a:ext cx="83389" cy="175252"/>
                  <a:chOff x="5021753" y="2927868"/>
                  <a:chExt cx="83398" cy="175731"/>
                </a:xfrm>
              </p:grpSpPr>
              <p:sp>
                <p:nvSpPr>
                  <p:cNvPr id="592" name="Oval 224">
                    <a:extLst>
                      <a:ext uri="{FF2B5EF4-FFF2-40B4-BE49-F238E27FC236}">
                        <a16:creationId xmlns:a16="http://schemas.microsoft.com/office/drawing/2014/main" id="{64605DEB-3768-41E0-A8B2-488E038AFA1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93" name="Freeform 225">
                    <a:extLst>
                      <a:ext uri="{FF2B5EF4-FFF2-40B4-BE49-F238E27FC236}">
                        <a16:creationId xmlns:a16="http://schemas.microsoft.com/office/drawing/2014/main" id="{077AB8F5-6467-4662-822B-3AF15A65020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94" name="Freeform 226">
                    <a:extLst>
                      <a:ext uri="{FF2B5EF4-FFF2-40B4-BE49-F238E27FC236}">
                        <a16:creationId xmlns:a16="http://schemas.microsoft.com/office/drawing/2014/main" id="{F4325B96-7320-4019-887E-79955F30FD9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84" name="Group 380">
                  <a:extLst>
                    <a:ext uri="{FF2B5EF4-FFF2-40B4-BE49-F238E27FC236}">
                      <a16:creationId xmlns:a16="http://schemas.microsoft.com/office/drawing/2014/main" id="{BA531019-7F9C-4753-8AFC-27DE4A7D5559}"/>
                    </a:ext>
                  </a:extLst>
                </p:cNvPr>
                <p:cNvGrpSpPr>
                  <a:grpSpLocks/>
                </p:cNvGrpSpPr>
                <p:nvPr/>
              </p:nvGrpSpPr>
              <p:grpSpPr bwMode="auto">
                <a:xfrm rot="11349086" flipH="1">
                  <a:off x="6174545" y="3771474"/>
                  <a:ext cx="83389" cy="175252"/>
                  <a:chOff x="5021753" y="2927868"/>
                  <a:chExt cx="83398" cy="175731"/>
                </a:xfrm>
              </p:grpSpPr>
              <p:sp>
                <p:nvSpPr>
                  <p:cNvPr id="589" name="Oval 381">
                    <a:extLst>
                      <a:ext uri="{FF2B5EF4-FFF2-40B4-BE49-F238E27FC236}">
                        <a16:creationId xmlns:a16="http://schemas.microsoft.com/office/drawing/2014/main" id="{6644AAFA-22A1-497A-82FA-FD7FDC9BA2D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90" name="Freeform 382">
                    <a:extLst>
                      <a:ext uri="{FF2B5EF4-FFF2-40B4-BE49-F238E27FC236}">
                        <a16:creationId xmlns:a16="http://schemas.microsoft.com/office/drawing/2014/main" id="{8041C32F-3A0A-47FF-94F3-6445A081849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91" name="Freeform 383">
                    <a:extLst>
                      <a:ext uri="{FF2B5EF4-FFF2-40B4-BE49-F238E27FC236}">
                        <a16:creationId xmlns:a16="http://schemas.microsoft.com/office/drawing/2014/main" id="{F0459526-1BCB-4444-836D-9561DA52EC9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85" name="Group 384">
                  <a:extLst>
                    <a:ext uri="{FF2B5EF4-FFF2-40B4-BE49-F238E27FC236}">
                      <a16:creationId xmlns:a16="http://schemas.microsoft.com/office/drawing/2014/main" id="{3F558666-C209-482D-B57D-F1FA6D52CA58}"/>
                    </a:ext>
                  </a:extLst>
                </p:cNvPr>
                <p:cNvGrpSpPr>
                  <a:grpSpLocks/>
                </p:cNvGrpSpPr>
                <p:nvPr/>
              </p:nvGrpSpPr>
              <p:grpSpPr bwMode="auto">
                <a:xfrm rot="11349086" flipH="1">
                  <a:off x="6085199" y="3771474"/>
                  <a:ext cx="83389" cy="175252"/>
                  <a:chOff x="5021753" y="2927868"/>
                  <a:chExt cx="83398" cy="175731"/>
                </a:xfrm>
              </p:grpSpPr>
              <p:sp>
                <p:nvSpPr>
                  <p:cNvPr id="586" name="Oval 385">
                    <a:extLst>
                      <a:ext uri="{FF2B5EF4-FFF2-40B4-BE49-F238E27FC236}">
                        <a16:creationId xmlns:a16="http://schemas.microsoft.com/office/drawing/2014/main" id="{C0E7DF29-0AEF-4C3B-86CD-4EDC1C46B94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87" name="Freeform 386">
                    <a:extLst>
                      <a:ext uri="{FF2B5EF4-FFF2-40B4-BE49-F238E27FC236}">
                        <a16:creationId xmlns:a16="http://schemas.microsoft.com/office/drawing/2014/main" id="{1F6AD0FF-0E67-4A3B-B574-050AC2C3D99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88" name="Freeform 387">
                    <a:extLst>
                      <a:ext uri="{FF2B5EF4-FFF2-40B4-BE49-F238E27FC236}">
                        <a16:creationId xmlns:a16="http://schemas.microsoft.com/office/drawing/2014/main" id="{265C93EA-CB2A-49E4-BC8E-0CE86D2FBD9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468" name="Group 142">
                <a:extLst>
                  <a:ext uri="{FF2B5EF4-FFF2-40B4-BE49-F238E27FC236}">
                    <a16:creationId xmlns:a16="http://schemas.microsoft.com/office/drawing/2014/main" id="{EA0B9FEE-0732-4C02-9CCD-B6A67819CF5C}"/>
                  </a:ext>
                </a:extLst>
              </p:cNvPr>
              <p:cNvGrpSpPr>
                <a:grpSpLocks/>
              </p:cNvGrpSpPr>
              <p:nvPr/>
            </p:nvGrpSpPr>
            <p:grpSpPr bwMode="auto">
              <a:xfrm>
                <a:off x="11153203" y="2435558"/>
                <a:ext cx="46711" cy="98169"/>
                <a:chOff x="5021753" y="2927868"/>
                <a:chExt cx="83398" cy="175731"/>
              </a:xfrm>
            </p:grpSpPr>
            <p:sp>
              <p:nvSpPr>
                <p:cNvPr id="553" name="Oval 143">
                  <a:extLst>
                    <a:ext uri="{FF2B5EF4-FFF2-40B4-BE49-F238E27FC236}">
                      <a16:creationId xmlns:a16="http://schemas.microsoft.com/office/drawing/2014/main" id="{F02558FC-786C-404C-9AE6-4082532C4EAD}"/>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4" name="Freeform 144">
                  <a:extLst>
                    <a:ext uri="{FF2B5EF4-FFF2-40B4-BE49-F238E27FC236}">
                      <a16:creationId xmlns:a16="http://schemas.microsoft.com/office/drawing/2014/main" id="{198FAEBF-11D9-4E8D-803B-46FD274CCA5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5" name="Freeform 145">
                  <a:extLst>
                    <a:ext uri="{FF2B5EF4-FFF2-40B4-BE49-F238E27FC236}">
                      <a16:creationId xmlns:a16="http://schemas.microsoft.com/office/drawing/2014/main" id="{8B4CCED7-0EF3-4C32-8326-AF800B203AC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69" name="Group 146">
                <a:extLst>
                  <a:ext uri="{FF2B5EF4-FFF2-40B4-BE49-F238E27FC236}">
                    <a16:creationId xmlns:a16="http://schemas.microsoft.com/office/drawing/2014/main" id="{6C356021-2453-48D4-8850-C1ECB4B968BE}"/>
                  </a:ext>
                </a:extLst>
              </p:cNvPr>
              <p:cNvGrpSpPr>
                <a:grpSpLocks/>
              </p:cNvGrpSpPr>
              <p:nvPr/>
            </p:nvGrpSpPr>
            <p:grpSpPr bwMode="auto">
              <a:xfrm>
                <a:off x="11206587" y="2432231"/>
                <a:ext cx="46711" cy="98169"/>
                <a:chOff x="5021753" y="2927868"/>
                <a:chExt cx="83398" cy="175731"/>
              </a:xfrm>
            </p:grpSpPr>
            <p:sp>
              <p:nvSpPr>
                <p:cNvPr id="550" name="Oval 147">
                  <a:extLst>
                    <a:ext uri="{FF2B5EF4-FFF2-40B4-BE49-F238E27FC236}">
                      <a16:creationId xmlns:a16="http://schemas.microsoft.com/office/drawing/2014/main" id="{E546325B-3E82-4C79-991A-DBD19C9E7223}"/>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1" name="Freeform 148">
                  <a:extLst>
                    <a:ext uri="{FF2B5EF4-FFF2-40B4-BE49-F238E27FC236}">
                      <a16:creationId xmlns:a16="http://schemas.microsoft.com/office/drawing/2014/main" id="{FFC7FC66-BD09-4C56-87C0-BE974715DD7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2" name="Freeform 149">
                  <a:extLst>
                    <a:ext uri="{FF2B5EF4-FFF2-40B4-BE49-F238E27FC236}">
                      <a16:creationId xmlns:a16="http://schemas.microsoft.com/office/drawing/2014/main" id="{FF2C90B4-BC41-47DD-9CEB-4232A51C074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70" name="Group 150">
                <a:extLst>
                  <a:ext uri="{FF2B5EF4-FFF2-40B4-BE49-F238E27FC236}">
                    <a16:creationId xmlns:a16="http://schemas.microsoft.com/office/drawing/2014/main" id="{F769B89A-E46B-46B4-8DE6-D9505E92903C}"/>
                  </a:ext>
                </a:extLst>
              </p:cNvPr>
              <p:cNvGrpSpPr>
                <a:grpSpLocks/>
              </p:cNvGrpSpPr>
              <p:nvPr/>
            </p:nvGrpSpPr>
            <p:grpSpPr bwMode="auto">
              <a:xfrm>
                <a:off x="11258303" y="2435558"/>
                <a:ext cx="46711" cy="98169"/>
                <a:chOff x="5021753" y="2927868"/>
                <a:chExt cx="83398" cy="175731"/>
              </a:xfrm>
            </p:grpSpPr>
            <p:sp>
              <p:nvSpPr>
                <p:cNvPr id="547" name="Oval 151">
                  <a:extLst>
                    <a:ext uri="{FF2B5EF4-FFF2-40B4-BE49-F238E27FC236}">
                      <a16:creationId xmlns:a16="http://schemas.microsoft.com/office/drawing/2014/main" id="{CFE9A667-28C5-4AD3-82A3-3F8586229D11}"/>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8" name="Freeform 152">
                  <a:extLst>
                    <a:ext uri="{FF2B5EF4-FFF2-40B4-BE49-F238E27FC236}">
                      <a16:creationId xmlns:a16="http://schemas.microsoft.com/office/drawing/2014/main" id="{2ADF9005-A549-4E84-9A7A-85B9C9DD50C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9" name="Freeform 153">
                  <a:extLst>
                    <a:ext uri="{FF2B5EF4-FFF2-40B4-BE49-F238E27FC236}">
                      <a16:creationId xmlns:a16="http://schemas.microsoft.com/office/drawing/2014/main" id="{58AD0B02-B927-42BB-BEF4-801EAEB4937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71" name="Group 154">
                <a:extLst>
                  <a:ext uri="{FF2B5EF4-FFF2-40B4-BE49-F238E27FC236}">
                    <a16:creationId xmlns:a16="http://schemas.microsoft.com/office/drawing/2014/main" id="{699133F8-E293-4A99-9D43-F17CC24CCD08}"/>
                  </a:ext>
                </a:extLst>
              </p:cNvPr>
              <p:cNvGrpSpPr>
                <a:grpSpLocks/>
              </p:cNvGrpSpPr>
              <p:nvPr/>
            </p:nvGrpSpPr>
            <p:grpSpPr bwMode="auto">
              <a:xfrm>
                <a:off x="11308350" y="2433895"/>
                <a:ext cx="46711" cy="98169"/>
                <a:chOff x="5021753" y="2927868"/>
                <a:chExt cx="83398" cy="175731"/>
              </a:xfrm>
            </p:grpSpPr>
            <p:sp>
              <p:nvSpPr>
                <p:cNvPr id="544" name="Oval 155">
                  <a:extLst>
                    <a:ext uri="{FF2B5EF4-FFF2-40B4-BE49-F238E27FC236}">
                      <a16:creationId xmlns:a16="http://schemas.microsoft.com/office/drawing/2014/main" id="{10275D72-41A9-4DAA-91D6-AE0A21FB2D5A}"/>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5" name="Freeform 156">
                  <a:extLst>
                    <a:ext uri="{FF2B5EF4-FFF2-40B4-BE49-F238E27FC236}">
                      <a16:creationId xmlns:a16="http://schemas.microsoft.com/office/drawing/2014/main" id="{EC3051FC-35EE-40F5-9E50-29962471E1F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6" name="Freeform 157">
                  <a:extLst>
                    <a:ext uri="{FF2B5EF4-FFF2-40B4-BE49-F238E27FC236}">
                      <a16:creationId xmlns:a16="http://schemas.microsoft.com/office/drawing/2014/main" id="{84CB596A-8843-4A8D-9DD0-C964B6ED162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72" name="Group 158">
                <a:extLst>
                  <a:ext uri="{FF2B5EF4-FFF2-40B4-BE49-F238E27FC236}">
                    <a16:creationId xmlns:a16="http://schemas.microsoft.com/office/drawing/2014/main" id="{94574EBD-466D-45DB-9315-5C13F63A7D6D}"/>
                  </a:ext>
                </a:extLst>
              </p:cNvPr>
              <p:cNvGrpSpPr>
                <a:grpSpLocks/>
              </p:cNvGrpSpPr>
              <p:nvPr/>
            </p:nvGrpSpPr>
            <p:grpSpPr bwMode="auto">
              <a:xfrm>
                <a:off x="11360065" y="2435558"/>
                <a:ext cx="46711" cy="98169"/>
                <a:chOff x="5021753" y="2927868"/>
                <a:chExt cx="83398" cy="175731"/>
              </a:xfrm>
            </p:grpSpPr>
            <p:sp>
              <p:nvSpPr>
                <p:cNvPr id="541" name="Oval 159">
                  <a:extLst>
                    <a:ext uri="{FF2B5EF4-FFF2-40B4-BE49-F238E27FC236}">
                      <a16:creationId xmlns:a16="http://schemas.microsoft.com/office/drawing/2014/main" id="{06D1D0D2-5177-4086-BD39-31DC25185D41}"/>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2" name="Freeform 160">
                  <a:extLst>
                    <a:ext uri="{FF2B5EF4-FFF2-40B4-BE49-F238E27FC236}">
                      <a16:creationId xmlns:a16="http://schemas.microsoft.com/office/drawing/2014/main" id="{38226BE1-842D-4C28-BF46-62843FB8D36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3" name="Freeform 161">
                  <a:extLst>
                    <a:ext uri="{FF2B5EF4-FFF2-40B4-BE49-F238E27FC236}">
                      <a16:creationId xmlns:a16="http://schemas.microsoft.com/office/drawing/2014/main" id="{CAB60C67-1D7B-462F-8189-8CD1C67E52B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73" name="Group 215">
                <a:extLst>
                  <a:ext uri="{FF2B5EF4-FFF2-40B4-BE49-F238E27FC236}">
                    <a16:creationId xmlns:a16="http://schemas.microsoft.com/office/drawing/2014/main" id="{8F5E7B45-C884-42AA-9F04-70C32945AF2E}"/>
                  </a:ext>
                </a:extLst>
              </p:cNvPr>
              <p:cNvGrpSpPr>
                <a:grpSpLocks/>
              </p:cNvGrpSpPr>
              <p:nvPr/>
            </p:nvGrpSpPr>
            <p:grpSpPr bwMode="auto">
              <a:xfrm>
                <a:off x="11567187" y="2439165"/>
                <a:ext cx="46711" cy="98169"/>
                <a:chOff x="5021753" y="2927868"/>
                <a:chExt cx="83398" cy="175731"/>
              </a:xfrm>
            </p:grpSpPr>
            <p:sp>
              <p:nvSpPr>
                <p:cNvPr id="538" name="Oval 216">
                  <a:extLst>
                    <a:ext uri="{FF2B5EF4-FFF2-40B4-BE49-F238E27FC236}">
                      <a16:creationId xmlns:a16="http://schemas.microsoft.com/office/drawing/2014/main" id="{AE3C9F54-5B78-4DF0-B299-61DFA17EB70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9" name="Freeform 217">
                  <a:extLst>
                    <a:ext uri="{FF2B5EF4-FFF2-40B4-BE49-F238E27FC236}">
                      <a16:creationId xmlns:a16="http://schemas.microsoft.com/office/drawing/2014/main" id="{594F6F44-F9EF-4799-9EC7-407167EAD93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0" name="Freeform 218">
                  <a:extLst>
                    <a:ext uri="{FF2B5EF4-FFF2-40B4-BE49-F238E27FC236}">
                      <a16:creationId xmlns:a16="http://schemas.microsoft.com/office/drawing/2014/main" id="{363E9200-E538-4B07-A3FF-CE6DF900612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74" name="Group 219">
                <a:extLst>
                  <a:ext uri="{FF2B5EF4-FFF2-40B4-BE49-F238E27FC236}">
                    <a16:creationId xmlns:a16="http://schemas.microsoft.com/office/drawing/2014/main" id="{07C78AD9-3939-4129-B081-981561533150}"/>
                  </a:ext>
                </a:extLst>
              </p:cNvPr>
              <p:cNvGrpSpPr>
                <a:grpSpLocks/>
              </p:cNvGrpSpPr>
              <p:nvPr/>
            </p:nvGrpSpPr>
            <p:grpSpPr bwMode="auto">
              <a:xfrm>
                <a:off x="11515471" y="2439165"/>
                <a:ext cx="46711" cy="98169"/>
                <a:chOff x="5021753" y="2927868"/>
                <a:chExt cx="83398" cy="175731"/>
              </a:xfrm>
            </p:grpSpPr>
            <p:sp>
              <p:nvSpPr>
                <p:cNvPr id="535" name="Oval 220">
                  <a:extLst>
                    <a:ext uri="{FF2B5EF4-FFF2-40B4-BE49-F238E27FC236}">
                      <a16:creationId xmlns:a16="http://schemas.microsoft.com/office/drawing/2014/main" id="{0852FDA1-B11B-4C8F-AF87-CF0AEBD66AB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6" name="Freeform 221">
                  <a:extLst>
                    <a:ext uri="{FF2B5EF4-FFF2-40B4-BE49-F238E27FC236}">
                      <a16:creationId xmlns:a16="http://schemas.microsoft.com/office/drawing/2014/main" id="{46CECB35-42D0-4E80-A929-B8CE6A9FE2A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7" name="Freeform 222">
                  <a:extLst>
                    <a:ext uri="{FF2B5EF4-FFF2-40B4-BE49-F238E27FC236}">
                      <a16:creationId xmlns:a16="http://schemas.microsoft.com/office/drawing/2014/main" id="{06FF7A2C-EF69-48BF-A087-9478AEC947A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75" name="Group 223">
                <a:extLst>
                  <a:ext uri="{FF2B5EF4-FFF2-40B4-BE49-F238E27FC236}">
                    <a16:creationId xmlns:a16="http://schemas.microsoft.com/office/drawing/2014/main" id="{A97A62E3-BFB4-47B7-A991-8EC4DFA25C1D}"/>
                  </a:ext>
                </a:extLst>
              </p:cNvPr>
              <p:cNvGrpSpPr>
                <a:grpSpLocks/>
              </p:cNvGrpSpPr>
              <p:nvPr/>
            </p:nvGrpSpPr>
            <p:grpSpPr bwMode="auto">
              <a:xfrm>
                <a:off x="11465424" y="2439165"/>
                <a:ext cx="46711" cy="98169"/>
                <a:chOff x="5021753" y="2927868"/>
                <a:chExt cx="83398" cy="175731"/>
              </a:xfrm>
            </p:grpSpPr>
            <p:sp>
              <p:nvSpPr>
                <p:cNvPr id="532" name="Oval 224">
                  <a:extLst>
                    <a:ext uri="{FF2B5EF4-FFF2-40B4-BE49-F238E27FC236}">
                      <a16:creationId xmlns:a16="http://schemas.microsoft.com/office/drawing/2014/main" id="{06C5116F-8FAF-4857-A5E1-F5E67DD50FC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3" name="Freeform 225">
                  <a:extLst>
                    <a:ext uri="{FF2B5EF4-FFF2-40B4-BE49-F238E27FC236}">
                      <a16:creationId xmlns:a16="http://schemas.microsoft.com/office/drawing/2014/main" id="{44D713C7-194B-4ED4-9137-DEBFA54E08F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4" name="Freeform 226">
                  <a:extLst>
                    <a:ext uri="{FF2B5EF4-FFF2-40B4-BE49-F238E27FC236}">
                      <a16:creationId xmlns:a16="http://schemas.microsoft.com/office/drawing/2014/main" id="{BA068D1A-511C-4843-AB83-A2866CD942A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76" name="Group 227">
                <a:extLst>
                  <a:ext uri="{FF2B5EF4-FFF2-40B4-BE49-F238E27FC236}">
                    <a16:creationId xmlns:a16="http://schemas.microsoft.com/office/drawing/2014/main" id="{15E0BCBB-F761-49E7-B59F-3ECCADA230DB}"/>
                  </a:ext>
                </a:extLst>
              </p:cNvPr>
              <p:cNvGrpSpPr>
                <a:grpSpLocks/>
              </p:cNvGrpSpPr>
              <p:nvPr/>
            </p:nvGrpSpPr>
            <p:grpSpPr bwMode="auto">
              <a:xfrm>
                <a:off x="11412040" y="2439165"/>
                <a:ext cx="46711" cy="98169"/>
                <a:chOff x="5021753" y="2927868"/>
                <a:chExt cx="83398" cy="175731"/>
              </a:xfrm>
            </p:grpSpPr>
            <p:sp>
              <p:nvSpPr>
                <p:cNvPr id="529" name="Oval 228">
                  <a:extLst>
                    <a:ext uri="{FF2B5EF4-FFF2-40B4-BE49-F238E27FC236}">
                      <a16:creationId xmlns:a16="http://schemas.microsoft.com/office/drawing/2014/main" id="{49D4E619-A89A-481B-AA8F-21BA4B6C975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0" name="Freeform 229">
                  <a:extLst>
                    <a:ext uri="{FF2B5EF4-FFF2-40B4-BE49-F238E27FC236}">
                      <a16:creationId xmlns:a16="http://schemas.microsoft.com/office/drawing/2014/main" id="{62F4B563-2D35-47F9-9CF5-369901AA3C2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1" name="Freeform 230">
                  <a:extLst>
                    <a:ext uri="{FF2B5EF4-FFF2-40B4-BE49-F238E27FC236}">
                      <a16:creationId xmlns:a16="http://schemas.microsoft.com/office/drawing/2014/main" id="{44980445-BD13-4B0B-A5CB-70A5363CCF1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77" name="Group 303">
                <a:extLst>
                  <a:ext uri="{FF2B5EF4-FFF2-40B4-BE49-F238E27FC236}">
                    <a16:creationId xmlns:a16="http://schemas.microsoft.com/office/drawing/2014/main" id="{FB3C9A83-0D04-403C-86B3-9049A60F4A5F}"/>
                  </a:ext>
                </a:extLst>
              </p:cNvPr>
              <p:cNvGrpSpPr>
                <a:grpSpLocks/>
              </p:cNvGrpSpPr>
              <p:nvPr/>
            </p:nvGrpSpPr>
            <p:grpSpPr bwMode="auto">
              <a:xfrm rot="10800000" flipH="1">
                <a:off x="11153740" y="2542878"/>
                <a:ext cx="46711" cy="98169"/>
                <a:chOff x="5021753" y="2927868"/>
                <a:chExt cx="83398" cy="175731"/>
              </a:xfrm>
            </p:grpSpPr>
            <p:sp>
              <p:nvSpPr>
                <p:cNvPr id="526" name="Oval 304">
                  <a:extLst>
                    <a:ext uri="{FF2B5EF4-FFF2-40B4-BE49-F238E27FC236}">
                      <a16:creationId xmlns:a16="http://schemas.microsoft.com/office/drawing/2014/main" id="{34A071B4-58F3-4CBB-99E2-3CA90C9FD8B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27" name="Freeform 305">
                  <a:extLst>
                    <a:ext uri="{FF2B5EF4-FFF2-40B4-BE49-F238E27FC236}">
                      <a16:creationId xmlns:a16="http://schemas.microsoft.com/office/drawing/2014/main" id="{D3504FD2-AB67-4A85-AB6D-8BE4861F0D6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28" name="Freeform 306">
                  <a:extLst>
                    <a:ext uri="{FF2B5EF4-FFF2-40B4-BE49-F238E27FC236}">
                      <a16:creationId xmlns:a16="http://schemas.microsoft.com/office/drawing/2014/main" id="{B5369C4D-0D93-4AB1-BE19-3588CA0FCC5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78" name="Group 307">
                <a:extLst>
                  <a:ext uri="{FF2B5EF4-FFF2-40B4-BE49-F238E27FC236}">
                    <a16:creationId xmlns:a16="http://schemas.microsoft.com/office/drawing/2014/main" id="{3FF94E87-1974-4FFD-A1D7-880B9A84D7FD}"/>
                  </a:ext>
                </a:extLst>
              </p:cNvPr>
              <p:cNvGrpSpPr>
                <a:grpSpLocks/>
              </p:cNvGrpSpPr>
              <p:nvPr/>
            </p:nvGrpSpPr>
            <p:grpSpPr bwMode="auto">
              <a:xfrm rot="10800000" flipH="1">
                <a:off x="11205454" y="2541215"/>
                <a:ext cx="46711" cy="98169"/>
                <a:chOff x="5021753" y="2927868"/>
                <a:chExt cx="83398" cy="175731"/>
              </a:xfrm>
            </p:grpSpPr>
            <p:sp>
              <p:nvSpPr>
                <p:cNvPr id="523" name="Oval 308">
                  <a:extLst>
                    <a:ext uri="{FF2B5EF4-FFF2-40B4-BE49-F238E27FC236}">
                      <a16:creationId xmlns:a16="http://schemas.microsoft.com/office/drawing/2014/main" id="{428F05B7-FC9C-4566-A585-6B2A5D22A94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24" name="Freeform 309">
                  <a:extLst>
                    <a:ext uri="{FF2B5EF4-FFF2-40B4-BE49-F238E27FC236}">
                      <a16:creationId xmlns:a16="http://schemas.microsoft.com/office/drawing/2014/main" id="{4E33D81E-6BE9-45C9-AD0E-F66F38D8EC4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25" name="Freeform 310">
                  <a:extLst>
                    <a:ext uri="{FF2B5EF4-FFF2-40B4-BE49-F238E27FC236}">
                      <a16:creationId xmlns:a16="http://schemas.microsoft.com/office/drawing/2014/main" id="{BF41FB1C-C5B8-44CE-BF76-CE70D807BF9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79" name="Group 311">
                <a:extLst>
                  <a:ext uri="{FF2B5EF4-FFF2-40B4-BE49-F238E27FC236}">
                    <a16:creationId xmlns:a16="http://schemas.microsoft.com/office/drawing/2014/main" id="{53D87EEE-C396-42D0-A6A8-E66689025393}"/>
                  </a:ext>
                </a:extLst>
              </p:cNvPr>
              <p:cNvGrpSpPr>
                <a:grpSpLocks/>
              </p:cNvGrpSpPr>
              <p:nvPr/>
            </p:nvGrpSpPr>
            <p:grpSpPr bwMode="auto">
              <a:xfrm rot="10800000" flipH="1">
                <a:off x="11255503" y="2544543"/>
                <a:ext cx="46711" cy="98169"/>
                <a:chOff x="5021753" y="2927868"/>
                <a:chExt cx="83398" cy="175731"/>
              </a:xfrm>
            </p:grpSpPr>
            <p:sp>
              <p:nvSpPr>
                <p:cNvPr id="520" name="Oval 312">
                  <a:extLst>
                    <a:ext uri="{FF2B5EF4-FFF2-40B4-BE49-F238E27FC236}">
                      <a16:creationId xmlns:a16="http://schemas.microsoft.com/office/drawing/2014/main" id="{D04D65FC-A620-4B6F-9C03-CA862484781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21" name="Freeform 313">
                  <a:extLst>
                    <a:ext uri="{FF2B5EF4-FFF2-40B4-BE49-F238E27FC236}">
                      <a16:creationId xmlns:a16="http://schemas.microsoft.com/office/drawing/2014/main" id="{CABDAFFC-2198-4785-9F08-E46628A6ADF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22" name="Freeform 314">
                  <a:extLst>
                    <a:ext uri="{FF2B5EF4-FFF2-40B4-BE49-F238E27FC236}">
                      <a16:creationId xmlns:a16="http://schemas.microsoft.com/office/drawing/2014/main" id="{DD973763-1BE2-4C71-8FD4-10010F4BFB5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0" name="Group 316">
                <a:extLst>
                  <a:ext uri="{FF2B5EF4-FFF2-40B4-BE49-F238E27FC236}">
                    <a16:creationId xmlns:a16="http://schemas.microsoft.com/office/drawing/2014/main" id="{6277A049-20A1-4AAB-AF19-4F542BEB78F2}"/>
                  </a:ext>
                </a:extLst>
              </p:cNvPr>
              <p:cNvGrpSpPr>
                <a:grpSpLocks/>
              </p:cNvGrpSpPr>
              <p:nvPr/>
            </p:nvGrpSpPr>
            <p:grpSpPr bwMode="auto">
              <a:xfrm rot="10800000" flipH="1">
                <a:off x="11307497" y="2546484"/>
                <a:ext cx="46711" cy="98169"/>
                <a:chOff x="5021753" y="2927868"/>
                <a:chExt cx="83398" cy="175731"/>
              </a:xfrm>
            </p:grpSpPr>
            <p:sp>
              <p:nvSpPr>
                <p:cNvPr id="517" name="Oval 317">
                  <a:extLst>
                    <a:ext uri="{FF2B5EF4-FFF2-40B4-BE49-F238E27FC236}">
                      <a16:creationId xmlns:a16="http://schemas.microsoft.com/office/drawing/2014/main" id="{EFD64BE5-AB49-4377-AABB-10B97B2B829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18" name="Freeform 318">
                  <a:extLst>
                    <a:ext uri="{FF2B5EF4-FFF2-40B4-BE49-F238E27FC236}">
                      <a16:creationId xmlns:a16="http://schemas.microsoft.com/office/drawing/2014/main" id="{6D446DC3-1555-4D12-BB42-B538E7CD2E6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19" name="Freeform 319">
                  <a:extLst>
                    <a:ext uri="{FF2B5EF4-FFF2-40B4-BE49-F238E27FC236}">
                      <a16:creationId xmlns:a16="http://schemas.microsoft.com/office/drawing/2014/main" id="{B44500C2-5F81-43FA-B132-6615B5FE212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1" name="Group 320">
                <a:extLst>
                  <a:ext uri="{FF2B5EF4-FFF2-40B4-BE49-F238E27FC236}">
                    <a16:creationId xmlns:a16="http://schemas.microsoft.com/office/drawing/2014/main" id="{1798EB57-FB44-4B33-A657-D8B95280FF8B}"/>
                  </a:ext>
                </a:extLst>
              </p:cNvPr>
              <p:cNvGrpSpPr>
                <a:grpSpLocks/>
              </p:cNvGrpSpPr>
              <p:nvPr/>
            </p:nvGrpSpPr>
            <p:grpSpPr bwMode="auto">
              <a:xfrm rot="10800000" flipH="1">
                <a:off x="11359489" y="2545097"/>
                <a:ext cx="46711" cy="98169"/>
                <a:chOff x="5021753" y="2927868"/>
                <a:chExt cx="83398" cy="175731"/>
              </a:xfrm>
            </p:grpSpPr>
            <p:sp>
              <p:nvSpPr>
                <p:cNvPr id="514" name="Oval 321">
                  <a:extLst>
                    <a:ext uri="{FF2B5EF4-FFF2-40B4-BE49-F238E27FC236}">
                      <a16:creationId xmlns:a16="http://schemas.microsoft.com/office/drawing/2014/main" id="{DE27DC9A-067D-4B90-AF0F-731845B3762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15" name="Freeform 322">
                  <a:extLst>
                    <a:ext uri="{FF2B5EF4-FFF2-40B4-BE49-F238E27FC236}">
                      <a16:creationId xmlns:a16="http://schemas.microsoft.com/office/drawing/2014/main" id="{8A1ED09F-5101-4F50-8C3B-50F3AE847DA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16" name="Freeform 323">
                  <a:extLst>
                    <a:ext uri="{FF2B5EF4-FFF2-40B4-BE49-F238E27FC236}">
                      <a16:creationId xmlns:a16="http://schemas.microsoft.com/office/drawing/2014/main" id="{5694A4B6-A8AB-4DA2-8D8B-17E97BBBEC0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2" name="Group 376">
                <a:extLst>
                  <a:ext uri="{FF2B5EF4-FFF2-40B4-BE49-F238E27FC236}">
                    <a16:creationId xmlns:a16="http://schemas.microsoft.com/office/drawing/2014/main" id="{D3A4DF73-4779-4EB4-88F1-36407E9F600D}"/>
                  </a:ext>
                </a:extLst>
              </p:cNvPr>
              <p:cNvGrpSpPr>
                <a:grpSpLocks/>
              </p:cNvGrpSpPr>
              <p:nvPr/>
            </p:nvGrpSpPr>
            <p:grpSpPr bwMode="auto">
              <a:xfrm rot="11349086" flipH="1">
                <a:off x="11571892" y="2549256"/>
                <a:ext cx="46711" cy="98169"/>
                <a:chOff x="5021753" y="2927868"/>
                <a:chExt cx="83398" cy="175731"/>
              </a:xfrm>
            </p:grpSpPr>
            <p:sp>
              <p:nvSpPr>
                <p:cNvPr id="511" name="Oval 377">
                  <a:extLst>
                    <a:ext uri="{FF2B5EF4-FFF2-40B4-BE49-F238E27FC236}">
                      <a16:creationId xmlns:a16="http://schemas.microsoft.com/office/drawing/2014/main" id="{6A1650C5-A126-4A8C-83F8-EB13FE8886A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12" name="Freeform 378">
                  <a:extLst>
                    <a:ext uri="{FF2B5EF4-FFF2-40B4-BE49-F238E27FC236}">
                      <a16:creationId xmlns:a16="http://schemas.microsoft.com/office/drawing/2014/main" id="{34CE476B-9521-4E03-97F2-586CC8D68D0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13" name="Freeform 379">
                  <a:extLst>
                    <a:ext uri="{FF2B5EF4-FFF2-40B4-BE49-F238E27FC236}">
                      <a16:creationId xmlns:a16="http://schemas.microsoft.com/office/drawing/2014/main" id="{F87A5472-9AA7-4C83-98C4-20AF4FE6983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3" name="Group 380">
                <a:extLst>
                  <a:ext uri="{FF2B5EF4-FFF2-40B4-BE49-F238E27FC236}">
                    <a16:creationId xmlns:a16="http://schemas.microsoft.com/office/drawing/2014/main" id="{629FA9FD-0F3D-4CBA-9C9D-970D40DFC494}"/>
                  </a:ext>
                </a:extLst>
              </p:cNvPr>
              <p:cNvGrpSpPr>
                <a:grpSpLocks/>
              </p:cNvGrpSpPr>
              <p:nvPr/>
            </p:nvGrpSpPr>
            <p:grpSpPr bwMode="auto">
              <a:xfrm rot="11349086" flipH="1">
                <a:off x="11521845" y="2549256"/>
                <a:ext cx="46711" cy="98169"/>
                <a:chOff x="5021753" y="2927868"/>
                <a:chExt cx="83398" cy="175731"/>
              </a:xfrm>
            </p:grpSpPr>
            <p:sp>
              <p:nvSpPr>
                <p:cNvPr id="508" name="Oval 381">
                  <a:extLst>
                    <a:ext uri="{FF2B5EF4-FFF2-40B4-BE49-F238E27FC236}">
                      <a16:creationId xmlns:a16="http://schemas.microsoft.com/office/drawing/2014/main" id="{880C5169-A812-45B8-8B46-BD6753876CB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9" name="Freeform 382">
                  <a:extLst>
                    <a:ext uri="{FF2B5EF4-FFF2-40B4-BE49-F238E27FC236}">
                      <a16:creationId xmlns:a16="http://schemas.microsoft.com/office/drawing/2014/main" id="{777EC6A0-2E3D-4029-86B1-9366C66BB85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10" name="Freeform 383">
                  <a:extLst>
                    <a:ext uri="{FF2B5EF4-FFF2-40B4-BE49-F238E27FC236}">
                      <a16:creationId xmlns:a16="http://schemas.microsoft.com/office/drawing/2014/main" id="{ADA13380-8426-41BE-8F63-7C4769AE32B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4" name="Group 384">
                <a:extLst>
                  <a:ext uri="{FF2B5EF4-FFF2-40B4-BE49-F238E27FC236}">
                    <a16:creationId xmlns:a16="http://schemas.microsoft.com/office/drawing/2014/main" id="{9561DC96-BB10-4DF1-94BC-B61457B57417}"/>
                  </a:ext>
                </a:extLst>
              </p:cNvPr>
              <p:cNvGrpSpPr>
                <a:grpSpLocks/>
              </p:cNvGrpSpPr>
              <p:nvPr/>
            </p:nvGrpSpPr>
            <p:grpSpPr bwMode="auto">
              <a:xfrm rot="11349086" flipH="1">
                <a:off x="11471799" y="2549256"/>
                <a:ext cx="46711" cy="98169"/>
                <a:chOff x="5021753" y="2927868"/>
                <a:chExt cx="83398" cy="175731"/>
              </a:xfrm>
            </p:grpSpPr>
            <p:sp>
              <p:nvSpPr>
                <p:cNvPr id="505" name="Oval 385">
                  <a:extLst>
                    <a:ext uri="{FF2B5EF4-FFF2-40B4-BE49-F238E27FC236}">
                      <a16:creationId xmlns:a16="http://schemas.microsoft.com/office/drawing/2014/main" id="{DF1429FB-F0AB-4790-8D87-AA43B2A8C44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6" name="Freeform 386">
                  <a:extLst>
                    <a:ext uri="{FF2B5EF4-FFF2-40B4-BE49-F238E27FC236}">
                      <a16:creationId xmlns:a16="http://schemas.microsoft.com/office/drawing/2014/main" id="{7157DF09-1627-49C4-84CA-9EDC586886F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7" name="Freeform 387">
                  <a:extLst>
                    <a:ext uri="{FF2B5EF4-FFF2-40B4-BE49-F238E27FC236}">
                      <a16:creationId xmlns:a16="http://schemas.microsoft.com/office/drawing/2014/main" id="{1C493519-5D76-4A84-BAB0-696E3A65F5A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5" name="Group 388">
                <a:extLst>
                  <a:ext uri="{FF2B5EF4-FFF2-40B4-BE49-F238E27FC236}">
                    <a16:creationId xmlns:a16="http://schemas.microsoft.com/office/drawing/2014/main" id="{9A992770-84AD-420C-9A2D-64FF1B653A99}"/>
                  </a:ext>
                </a:extLst>
              </p:cNvPr>
              <p:cNvGrpSpPr>
                <a:grpSpLocks/>
              </p:cNvGrpSpPr>
              <p:nvPr/>
            </p:nvGrpSpPr>
            <p:grpSpPr bwMode="auto">
              <a:xfrm rot="11349086" flipH="1">
                <a:off x="11416746" y="2549256"/>
                <a:ext cx="46711" cy="98169"/>
                <a:chOff x="5021753" y="2927868"/>
                <a:chExt cx="83398" cy="175731"/>
              </a:xfrm>
            </p:grpSpPr>
            <p:sp>
              <p:nvSpPr>
                <p:cNvPr id="502" name="Oval 389">
                  <a:extLst>
                    <a:ext uri="{FF2B5EF4-FFF2-40B4-BE49-F238E27FC236}">
                      <a16:creationId xmlns:a16="http://schemas.microsoft.com/office/drawing/2014/main" id="{C35D4531-6EB9-4CB4-B5D7-598D17DB34C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3" name="Freeform 390">
                  <a:extLst>
                    <a:ext uri="{FF2B5EF4-FFF2-40B4-BE49-F238E27FC236}">
                      <a16:creationId xmlns:a16="http://schemas.microsoft.com/office/drawing/2014/main" id="{ED2A5896-7B9E-4F83-B377-39C625A5F59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4" name="Freeform 391">
                  <a:extLst>
                    <a:ext uri="{FF2B5EF4-FFF2-40B4-BE49-F238E27FC236}">
                      <a16:creationId xmlns:a16="http://schemas.microsoft.com/office/drawing/2014/main" id="{37B72E02-00C9-41A7-9F20-537EBB69331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6" name="Group 223">
                <a:extLst>
                  <a:ext uri="{FF2B5EF4-FFF2-40B4-BE49-F238E27FC236}">
                    <a16:creationId xmlns:a16="http://schemas.microsoft.com/office/drawing/2014/main" id="{CA1B8A2B-6819-4951-BEF7-BA412F000673}"/>
                  </a:ext>
                </a:extLst>
              </p:cNvPr>
              <p:cNvGrpSpPr>
                <a:grpSpLocks/>
              </p:cNvGrpSpPr>
              <p:nvPr/>
            </p:nvGrpSpPr>
            <p:grpSpPr bwMode="auto">
              <a:xfrm>
                <a:off x="11664228" y="2441468"/>
                <a:ext cx="46711" cy="98169"/>
                <a:chOff x="5021753" y="2927868"/>
                <a:chExt cx="83398" cy="175731"/>
              </a:xfrm>
            </p:grpSpPr>
            <p:sp>
              <p:nvSpPr>
                <p:cNvPr id="499" name="Oval 224">
                  <a:extLst>
                    <a:ext uri="{FF2B5EF4-FFF2-40B4-BE49-F238E27FC236}">
                      <a16:creationId xmlns:a16="http://schemas.microsoft.com/office/drawing/2014/main" id="{D6B0613A-2E0B-4345-A227-4C53C724DB5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0" name="Freeform 225">
                  <a:extLst>
                    <a:ext uri="{FF2B5EF4-FFF2-40B4-BE49-F238E27FC236}">
                      <a16:creationId xmlns:a16="http://schemas.microsoft.com/office/drawing/2014/main" id="{726C5726-723F-44C8-A11A-E63109F8188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1" name="Freeform 226">
                  <a:extLst>
                    <a:ext uri="{FF2B5EF4-FFF2-40B4-BE49-F238E27FC236}">
                      <a16:creationId xmlns:a16="http://schemas.microsoft.com/office/drawing/2014/main" id="{AE239869-28FE-40EF-BE19-C5FFD9FB3DD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7" name="Group 227">
                <a:extLst>
                  <a:ext uri="{FF2B5EF4-FFF2-40B4-BE49-F238E27FC236}">
                    <a16:creationId xmlns:a16="http://schemas.microsoft.com/office/drawing/2014/main" id="{40E0BC58-64F7-4CF6-9B03-4181D11917A8}"/>
                  </a:ext>
                </a:extLst>
              </p:cNvPr>
              <p:cNvGrpSpPr>
                <a:grpSpLocks/>
              </p:cNvGrpSpPr>
              <p:nvPr/>
            </p:nvGrpSpPr>
            <p:grpSpPr bwMode="auto">
              <a:xfrm>
                <a:off x="11610844" y="2441468"/>
                <a:ext cx="46711" cy="98169"/>
                <a:chOff x="5021753" y="2927868"/>
                <a:chExt cx="83398" cy="175731"/>
              </a:xfrm>
            </p:grpSpPr>
            <p:sp>
              <p:nvSpPr>
                <p:cNvPr id="496" name="Oval 228">
                  <a:extLst>
                    <a:ext uri="{FF2B5EF4-FFF2-40B4-BE49-F238E27FC236}">
                      <a16:creationId xmlns:a16="http://schemas.microsoft.com/office/drawing/2014/main" id="{AF8FC8F7-0304-4EF6-8F08-1B327A57C5F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97" name="Freeform 229">
                  <a:extLst>
                    <a:ext uri="{FF2B5EF4-FFF2-40B4-BE49-F238E27FC236}">
                      <a16:creationId xmlns:a16="http://schemas.microsoft.com/office/drawing/2014/main" id="{5DA2F2A6-67DE-474F-8C8B-36C93D4C94B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98" name="Freeform 230">
                  <a:extLst>
                    <a:ext uri="{FF2B5EF4-FFF2-40B4-BE49-F238E27FC236}">
                      <a16:creationId xmlns:a16="http://schemas.microsoft.com/office/drawing/2014/main" id="{2DABA312-8718-4FD0-94E6-F8D9914CA53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8" name="Group 487">
                <a:extLst>
                  <a:ext uri="{FF2B5EF4-FFF2-40B4-BE49-F238E27FC236}">
                    <a16:creationId xmlns:a16="http://schemas.microsoft.com/office/drawing/2014/main" id="{099A37E5-90D3-4B6C-B754-9D17BB2BEB56}"/>
                  </a:ext>
                </a:extLst>
              </p:cNvPr>
              <p:cNvGrpSpPr>
                <a:grpSpLocks/>
              </p:cNvGrpSpPr>
              <p:nvPr/>
            </p:nvGrpSpPr>
            <p:grpSpPr bwMode="auto">
              <a:xfrm rot="11349086" flipH="1">
                <a:off x="11670603" y="2551559"/>
                <a:ext cx="46711" cy="98169"/>
                <a:chOff x="5021753" y="2927868"/>
                <a:chExt cx="83398" cy="175731"/>
              </a:xfrm>
            </p:grpSpPr>
            <p:sp>
              <p:nvSpPr>
                <p:cNvPr id="493" name="Oval 385">
                  <a:extLst>
                    <a:ext uri="{FF2B5EF4-FFF2-40B4-BE49-F238E27FC236}">
                      <a16:creationId xmlns:a16="http://schemas.microsoft.com/office/drawing/2014/main" id="{9A6F83B4-28B6-40D7-99F9-B81CD7D6905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94" name="Freeform 386">
                  <a:extLst>
                    <a:ext uri="{FF2B5EF4-FFF2-40B4-BE49-F238E27FC236}">
                      <a16:creationId xmlns:a16="http://schemas.microsoft.com/office/drawing/2014/main" id="{2EE88CA6-D378-4FF8-86BA-3F75189A0E1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95" name="Freeform 387">
                  <a:extLst>
                    <a:ext uri="{FF2B5EF4-FFF2-40B4-BE49-F238E27FC236}">
                      <a16:creationId xmlns:a16="http://schemas.microsoft.com/office/drawing/2014/main" id="{0C8DFE20-0A8D-4665-B0A4-F7A07882D57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9" name="Group 388">
                <a:extLst>
                  <a:ext uri="{FF2B5EF4-FFF2-40B4-BE49-F238E27FC236}">
                    <a16:creationId xmlns:a16="http://schemas.microsoft.com/office/drawing/2014/main" id="{B72667EB-2DE0-47B0-9CD5-753E0D0C10A4}"/>
                  </a:ext>
                </a:extLst>
              </p:cNvPr>
              <p:cNvGrpSpPr>
                <a:grpSpLocks/>
              </p:cNvGrpSpPr>
              <p:nvPr/>
            </p:nvGrpSpPr>
            <p:grpSpPr bwMode="auto">
              <a:xfrm rot="11349086" flipH="1">
                <a:off x="11615551" y="2551559"/>
                <a:ext cx="46711" cy="98169"/>
                <a:chOff x="5021753" y="2927868"/>
                <a:chExt cx="83398" cy="175731"/>
              </a:xfrm>
            </p:grpSpPr>
            <p:sp>
              <p:nvSpPr>
                <p:cNvPr id="490" name="Oval 389">
                  <a:extLst>
                    <a:ext uri="{FF2B5EF4-FFF2-40B4-BE49-F238E27FC236}">
                      <a16:creationId xmlns:a16="http://schemas.microsoft.com/office/drawing/2014/main" id="{02710C08-0F61-4C85-BFE2-E77814D6695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91" name="Freeform 390">
                  <a:extLst>
                    <a:ext uri="{FF2B5EF4-FFF2-40B4-BE49-F238E27FC236}">
                      <a16:creationId xmlns:a16="http://schemas.microsoft.com/office/drawing/2014/main" id="{E50B7A6B-3709-4E08-8921-C148EC0A2FE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92" name="Freeform 391">
                  <a:extLst>
                    <a:ext uri="{FF2B5EF4-FFF2-40B4-BE49-F238E27FC236}">
                      <a16:creationId xmlns:a16="http://schemas.microsoft.com/office/drawing/2014/main" id="{E931DB45-614F-469F-8525-DCCE4F7A1D7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14" name="Group 13">
              <a:extLst>
                <a:ext uri="{FF2B5EF4-FFF2-40B4-BE49-F238E27FC236}">
                  <a16:creationId xmlns:a16="http://schemas.microsoft.com/office/drawing/2014/main" id="{9FAE84D4-06C2-4C7F-8EBC-12AC0F71B3CD}"/>
                </a:ext>
              </a:extLst>
            </p:cNvPr>
            <p:cNvGrpSpPr/>
            <p:nvPr/>
          </p:nvGrpSpPr>
          <p:grpSpPr>
            <a:xfrm>
              <a:off x="6994312" y="2908203"/>
              <a:ext cx="2756045" cy="288409"/>
              <a:chOff x="9638907" y="2432231"/>
              <a:chExt cx="2078407" cy="217497"/>
            </a:xfrm>
          </p:grpSpPr>
          <p:grpSp>
            <p:nvGrpSpPr>
              <p:cNvPr id="136" name="Group 135">
                <a:extLst>
                  <a:ext uri="{FF2B5EF4-FFF2-40B4-BE49-F238E27FC236}">
                    <a16:creationId xmlns:a16="http://schemas.microsoft.com/office/drawing/2014/main" id="{2ABB37DB-2019-44CA-9671-AF107FACBE5B}"/>
                  </a:ext>
                </a:extLst>
              </p:cNvPr>
              <p:cNvGrpSpPr/>
              <p:nvPr/>
            </p:nvGrpSpPr>
            <p:grpSpPr>
              <a:xfrm>
                <a:off x="9638907" y="2432231"/>
                <a:ext cx="765823" cy="217497"/>
                <a:chOff x="4890777" y="3558752"/>
                <a:chExt cx="1367157" cy="388279"/>
              </a:xfrm>
            </p:grpSpPr>
            <p:grpSp>
              <p:nvGrpSpPr>
                <p:cNvPr id="346" name="Group 142">
                  <a:extLst>
                    <a:ext uri="{FF2B5EF4-FFF2-40B4-BE49-F238E27FC236}">
                      <a16:creationId xmlns:a16="http://schemas.microsoft.com/office/drawing/2014/main" id="{E88C4BB7-8699-46A8-82E3-52CF5992B85D}"/>
                    </a:ext>
                  </a:extLst>
                </p:cNvPr>
                <p:cNvGrpSpPr>
                  <a:grpSpLocks/>
                </p:cNvGrpSpPr>
                <p:nvPr/>
              </p:nvGrpSpPr>
              <p:grpSpPr bwMode="auto">
                <a:xfrm>
                  <a:off x="4890777" y="3564691"/>
                  <a:ext cx="83389" cy="175252"/>
                  <a:chOff x="5021753" y="2927868"/>
                  <a:chExt cx="83398" cy="175731"/>
                </a:xfrm>
              </p:grpSpPr>
              <p:sp>
                <p:nvSpPr>
                  <p:cNvPr id="463" name="Oval 143">
                    <a:extLst>
                      <a:ext uri="{FF2B5EF4-FFF2-40B4-BE49-F238E27FC236}">
                        <a16:creationId xmlns:a16="http://schemas.microsoft.com/office/drawing/2014/main" id="{8E0B962F-2803-4D75-8119-669F76C91241}"/>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64" name="Freeform 144">
                    <a:extLst>
                      <a:ext uri="{FF2B5EF4-FFF2-40B4-BE49-F238E27FC236}">
                        <a16:creationId xmlns:a16="http://schemas.microsoft.com/office/drawing/2014/main" id="{C60FFC09-95D5-4B23-93F7-E058E2F1109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65" name="Freeform 145">
                    <a:extLst>
                      <a:ext uri="{FF2B5EF4-FFF2-40B4-BE49-F238E27FC236}">
                        <a16:creationId xmlns:a16="http://schemas.microsoft.com/office/drawing/2014/main" id="{B9622BD4-0429-480A-8680-345B1400DC5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47" name="Group 146">
                  <a:extLst>
                    <a:ext uri="{FF2B5EF4-FFF2-40B4-BE49-F238E27FC236}">
                      <a16:creationId xmlns:a16="http://schemas.microsoft.com/office/drawing/2014/main" id="{6C2CAFEC-E7CA-4583-99E9-9DCE0FFE1EFC}"/>
                    </a:ext>
                  </a:extLst>
                </p:cNvPr>
                <p:cNvGrpSpPr>
                  <a:grpSpLocks/>
                </p:cNvGrpSpPr>
                <p:nvPr/>
              </p:nvGrpSpPr>
              <p:grpSpPr bwMode="auto">
                <a:xfrm>
                  <a:off x="4986078" y="3558752"/>
                  <a:ext cx="83389" cy="175252"/>
                  <a:chOff x="5021753" y="2927868"/>
                  <a:chExt cx="83398" cy="175731"/>
                </a:xfrm>
              </p:grpSpPr>
              <p:sp>
                <p:nvSpPr>
                  <p:cNvPr id="460" name="Oval 147">
                    <a:extLst>
                      <a:ext uri="{FF2B5EF4-FFF2-40B4-BE49-F238E27FC236}">
                        <a16:creationId xmlns:a16="http://schemas.microsoft.com/office/drawing/2014/main" id="{111BA993-3396-4057-B8D1-661383A04AD3}"/>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61" name="Freeform 148">
                    <a:extLst>
                      <a:ext uri="{FF2B5EF4-FFF2-40B4-BE49-F238E27FC236}">
                        <a16:creationId xmlns:a16="http://schemas.microsoft.com/office/drawing/2014/main" id="{5F056B71-CCDF-48E7-8CD9-61E0F0550D2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62" name="Freeform 149">
                    <a:extLst>
                      <a:ext uri="{FF2B5EF4-FFF2-40B4-BE49-F238E27FC236}">
                        <a16:creationId xmlns:a16="http://schemas.microsoft.com/office/drawing/2014/main" id="{4E345AD5-8102-40CE-8D86-0ED32B47EA6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48" name="Group 150">
                  <a:extLst>
                    <a:ext uri="{FF2B5EF4-FFF2-40B4-BE49-F238E27FC236}">
                      <a16:creationId xmlns:a16="http://schemas.microsoft.com/office/drawing/2014/main" id="{28FA59B0-5AB3-4A26-A568-47FE70D0FE71}"/>
                    </a:ext>
                  </a:extLst>
                </p:cNvPr>
                <p:cNvGrpSpPr>
                  <a:grpSpLocks/>
                </p:cNvGrpSpPr>
                <p:nvPr/>
              </p:nvGrpSpPr>
              <p:grpSpPr bwMode="auto">
                <a:xfrm>
                  <a:off x="5078402" y="3564692"/>
                  <a:ext cx="83389" cy="175252"/>
                  <a:chOff x="5021753" y="2927868"/>
                  <a:chExt cx="83398" cy="175731"/>
                </a:xfrm>
              </p:grpSpPr>
              <p:sp>
                <p:nvSpPr>
                  <p:cNvPr id="457" name="Oval 151">
                    <a:extLst>
                      <a:ext uri="{FF2B5EF4-FFF2-40B4-BE49-F238E27FC236}">
                        <a16:creationId xmlns:a16="http://schemas.microsoft.com/office/drawing/2014/main" id="{FDDBBA88-7643-4F30-9B1C-FA8FF9EE2F46}"/>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58" name="Freeform 152">
                    <a:extLst>
                      <a:ext uri="{FF2B5EF4-FFF2-40B4-BE49-F238E27FC236}">
                        <a16:creationId xmlns:a16="http://schemas.microsoft.com/office/drawing/2014/main" id="{62AB168F-0D04-47FD-B9FF-51FC21C0072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59" name="Freeform 153">
                    <a:extLst>
                      <a:ext uri="{FF2B5EF4-FFF2-40B4-BE49-F238E27FC236}">
                        <a16:creationId xmlns:a16="http://schemas.microsoft.com/office/drawing/2014/main" id="{27C6E960-8769-484B-9E4E-E9334D4C7F7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49" name="Group 154">
                  <a:extLst>
                    <a:ext uri="{FF2B5EF4-FFF2-40B4-BE49-F238E27FC236}">
                      <a16:creationId xmlns:a16="http://schemas.microsoft.com/office/drawing/2014/main" id="{40528692-190A-405B-9544-A6AB924B88E0}"/>
                    </a:ext>
                  </a:extLst>
                </p:cNvPr>
                <p:cNvGrpSpPr>
                  <a:grpSpLocks/>
                </p:cNvGrpSpPr>
                <p:nvPr/>
              </p:nvGrpSpPr>
              <p:grpSpPr bwMode="auto">
                <a:xfrm>
                  <a:off x="5167747" y="3561722"/>
                  <a:ext cx="83389" cy="175252"/>
                  <a:chOff x="5021753" y="2927868"/>
                  <a:chExt cx="83398" cy="175731"/>
                </a:xfrm>
              </p:grpSpPr>
              <p:sp>
                <p:nvSpPr>
                  <p:cNvPr id="454" name="Oval 155">
                    <a:extLst>
                      <a:ext uri="{FF2B5EF4-FFF2-40B4-BE49-F238E27FC236}">
                        <a16:creationId xmlns:a16="http://schemas.microsoft.com/office/drawing/2014/main" id="{E0D84B36-13D9-4B86-A56F-1793D00353AF}"/>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55" name="Freeform 156">
                    <a:extLst>
                      <a:ext uri="{FF2B5EF4-FFF2-40B4-BE49-F238E27FC236}">
                        <a16:creationId xmlns:a16="http://schemas.microsoft.com/office/drawing/2014/main" id="{4EADAAB5-F0DB-4A41-BFFA-64FC083C272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56" name="Freeform 157">
                    <a:extLst>
                      <a:ext uri="{FF2B5EF4-FFF2-40B4-BE49-F238E27FC236}">
                        <a16:creationId xmlns:a16="http://schemas.microsoft.com/office/drawing/2014/main" id="{0A99C650-04DF-4D9D-9047-26298617652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50" name="Group 158">
                  <a:extLst>
                    <a:ext uri="{FF2B5EF4-FFF2-40B4-BE49-F238E27FC236}">
                      <a16:creationId xmlns:a16="http://schemas.microsoft.com/office/drawing/2014/main" id="{F50FD06E-5AA8-4078-A905-ABB1472C9D39}"/>
                    </a:ext>
                  </a:extLst>
                </p:cNvPr>
                <p:cNvGrpSpPr>
                  <a:grpSpLocks/>
                </p:cNvGrpSpPr>
                <p:nvPr/>
              </p:nvGrpSpPr>
              <p:grpSpPr bwMode="auto">
                <a:xfrm>
                  <a:off x="5260070" y="3564692"/>
                  <a:ext cx="83389" cy="175252"/>
                  <a:chOff x="5021753" y="2927868"/>
                  <a:chExt cx="83398" cy="175731"/>
                </a:xfrm>
              </p:grpSpPr>
              <p:sp>
                <p:nvSpPr>
                  <p:cNvPr id="451" name="Oval 159">
                    <a:extLst>
                      <a:ext uri="{FF2B5EF4-FFF2-40B4-BE49-F238E27FC236}">
                        <a16:creationId xmlns:a16="http://schemas.microsoft.com/office/drawing/2014/main" id="{2EE7477A-2F3A-4C87-A52E-8A0A6A7C7473}"/>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52" name="Freeform 160">
                    <a:extLst>
                      <a:ext uri="{FF2B5EF4-FFF2-40B4-BE49-F238E27FC236}">
                        <a16:creationId xmlns:a16="http://schemas.microsoft.com/office/drawing/2014/main" id="{A8D0866C-C6FF-40D2-8744-484E698AB1D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53" name="Freeform 161">
                    <a:extLst>
                      <a:ext uri="{FF2B5EF4-FFF2-40B4-BE49-F238E27FC236}">
                        <a16:creationId xmlns:a16="http://schemas.microsoft.com/office/drawing/2014/main" id="{B630AE31-C3FF-4A4F-BCD9-C46DF67C779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51" name="Group 215">
                  <a:extLst>
                    <a:ext uri="{FF2B5EF4-FFF2-40B4-BE49-F238E27FC236}">
                      <a16:creationId xmlns:a16="http://schemas.microsoft.com/office/drawing/2014/main" id="{3F2661FA-A23A-4468-A2A4-B0A15F0FB95C}"/>
                    </a:ext>
                  </a:extLst>
                </p:cNvPr>
                <p:cNvGrpSpPr>
                  <a:grpSpLocks/>
                </p:cNvGrpSpPr>
                <p:nvPr/>
              </p:nvGrpSpPr>
              <p:grpSpPr bwMode="auto">
                <a:xfrm>
                  <a:off x="5629826" y="3571130"/>
                  <a:ext cx="83389" cy="175252"/>
                  <a:chOff x="5021753" y="2927868"/>
                  <a:chExt cx="83398" cy="175731"/>
                </a:xfrm>
              </p:grpSpPr>
              <p:sp>
                <p:nvSpPr>
                  <p:cNvPr id="448" name="Oval 216">
                    <a:extLst>
                      <a:ext uri="{FF2B5EF4-FFF2-40B4-BE49-F238E27FC236}">
                        <a16:creationId xmlns:a16="http://schemas.microsoft.com/office/drawing/2014/main" id="{0632A8BA-CDC9-4154-A4C5-163D924753C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49" name="Freeform 217">
                    <a:extLst>
                      <a:ext uri="{FF2B5EF4-FFF2-40B4-BE49-F238E27FC236}">
                        <a16:creationId xmlns:a16="http://schemas.microsoft.com/office/drawing/2014/main" id="{CA05313B-699C-4E1E-ACB8-80776287665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50" name="Freeform 218">
                    <a:extLst>
                      <a:ext uri="{FF2B5EF4-FFF2-40B4-BE49-F238E27FC236}">
                        <a16:creationId xmlns:a16="http://schemas.microsoft.com/office/drawing/2014/main" id="{990E70CF-C392-4DB3-9E15-0FBEA414019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52" name="Group 219">
                  <a:extLst>
                    <a:ext uri="{FF2B5EF4-FFF2-40B4-BE49-F238E27FC236}">
                      <a16:creationId xmlns:a16="http://schemas.microsoft.com/office/drawing/2014/main" id="{BAB7C122-15A9-4700-A114-A9D5A8F2D405}"/>
                    </a:ext>
                  </a:extLst>
                </p:cNvPr>
                <p:cNvGrpSpPr>
                  <a:grpSpLocks/>
                </p:cNvGrpSpPr>
                <p:nvPr/>
              </p:nvGrpSpPr>
              <p:grpSpPr bwMode="auto">
                <a:xfrm>
                  <a:off x="5537502" y="3571130"/>
                  <a:ext cx="83389" cy="175252"/>
                  <a:chOff x="5021753" y="2927868"/>
                  <a:chExt cx="83398" cy="175731"/>
                </a:xfrm>
              </p:grpSpPr>
              <p:sp>
                <p:nvSpPr>
                  <p:cNvPr id="445" name="Oval 220">
                    <a:extLst>
                      <a:ext uri="{FF2B5EF4-FFF2-40B4-BE49-F238E27FC236}">
                        <a16:creationId xmlns:a16="http://schemas.microsoft.com/office/drawing/2014/main" id="{9EC4030C-283D-4EC1-803F-BBAF56B3374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46" name="Freeform 221">
                    <a:extLst>
                      <a:ext uri="{FF2B5EF4-FFF2-40B4-BE49-F238E27FC236}">
                        <a16:creationId xmlns:a16="http://schemas.microsoft.com/office/drawing/2014/main" id="{A786A9F6-07BA-4ACA-81CE-85D69D03E75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47" name="Freeform 222">
                    <a:extLst>
                      <a:ext uri="{FF2B5EF4-FFF2-40B4-BE49-F238E27FC236}">
                        <a16:creationId xmlns:a16="http://schemas.microsoft.com/office/drawing/2014/main" id="{094E9E9E-5232-45E5-A50F-E5380351E8C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53" name="Group 223">
                  <a:extLst>
                    <a:ext uri="{FF2B5EF4-FFF2-40B4-BE49-F238E27FC236}">
                      <a16:creationId xmlns:a16="http://schemas.microsoft.com/office/drawing/2014/main" id="{BDCD49FA-C1FA-4796-9074-E4F6B192BAA0}"/>
                    </a:ext>
                  </a:extLst>
                </p:cNvPr>
                <p:cNvGrpSpPr>
                  <a:grpSpLocks/>
                </p:cNvGrpSpPr>
                <p:nvPr/>
              </p:nvGrpSpPr>
              <p:grpSpPr bwMode="auto">
                <a:xfrm>
                  <a:off x="5448158" y="3571130"/>
                  <a:ext cx="83389" cy="175252"/>
                  <a:chOff x="5021753" y="2927868"/>
                  <a:chExt cx="83398" cy="175731"/>
                </a:xfrm>
              </p:grpSpPr>
              <p:sp>
                <p:nvSpPr>
                  <p:cNvPr id="442" name="Oval 224">
                    <a:extLst>
                      <a:ext uri="{FF2B5EF4-FFF2-40B4-BE49-F238E27FC236}">
                        <a16:creationId xmlns:a16="http://schemas.microsoft.com/office/drawing/2014/main" id="{848F3ECB-AE8E-4248-8493-573C670F689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43" name="Freeform 225">
                    <a:extLst>
                      <a:ext uri="{FF2B5EF4-FFF2-40B4-BE49-F238E27FC236}">
                        <a16:creationId xmlns:a16="http://schemas.microsoft.com/office/drawing/2014/main" id="{3F4F1D14-C0EC-47D2-A75A-13559E6327A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44" name="Freeform 226">
                    <a:extLst>
                      <a:ext uri="{FF2B5EF4-FFF2-40B4-BE49-F238E27FC236}">
                        <a16:creationId xmlns:a16="http://schemas.microsoft.com/office/drawing/2014/main" id="{F7C8F3CA-ED40-482C-9BF4-93740D9D15D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54" name="Group 227">
                  <a:extLst>
                    <a:ext uri="{FF2B5EF4-FFF2-40B4-BE49-F238E27FC236}">
                      <a16:creationId xmlns:a16="http://schemas.microsoft.com/office/drawing/2014/main" id="{10704F88-6589-4F84-8716-7E55660FD18E}"/>
                    </a:ext>
                  </a:extLst>
                </p:cNvPr>
                <p:cNvGrpSpPr>
                  <a:grpSpLocks/>
                </p:cNvGrpSpPr>
                <p:nvPr/>
              </p:nvGrpSpPr>
              <p:grpSpPr bwMode="auto">
                <a:xfrm>
                  <a:off x="5352856" y="3571130"/>
                  <a:ext cx="83389" cy="175252"/>
                  <a:chOff x="5021753" y="2927868"/>
                  <a:chExt cx="83398" cy="175731"/>
                </a:xfrm>
              </p:grpSpPr>
              <p:sp>
                <p:nvSpPr>
                  <p:cNvPr id="439" name="Oval 228">
                    <a:extLst>
                      <a:ext uri="{FF2B5EF4-FFF2-40B4-BE49-F238E27FC236}">
                        <a16:creationId xmlns:a16="http://schemas.microsoft.com/office/drawing/2014/main" id="{85800330-3F53-474D-A02A-5D23D2B87DD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40" name="Freeform 229">
                    <a:extLst>
                      <a:ext uri="{FF2B5EF4-FFF2-40B4-BE49-F238E27FC236}">
                        <a16:creationId xmlns:a16="http://schemas.microsoft.com/office/drawing/2014/main" id="{025FC047-A5E4-4400-804F-0DBD48188D7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41" name="Freeform 230">
                    <a:extLst>
                      <a:ext uri="{FF2B5EF4-FFF2-40B4-BE49-F238E27FC236}">
                        <a16:creationId xmlns:a16="http://schemas.microsoft.com/office/drawing/2014/main" id="{D2FFB7B6-DDFF-4C3B-9E84-182A896694E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55" name="Group 303">
                  <a:extLst>
                    <a:ext uri="{FF2B5EF4-FFF2-40B4-BE49-F238E27FC236}">
                      <a16:creationId xmlns:a16="http://schemas.microsoft.com/office/drawing/2014/main" id="{6525363C-47A6-4D41-8A4F-F0B250EB0A98}"/>
                    </a:ext>
                  </a:extLst>
                </p:cNvPr>
                <p:cNvGrpSpPr>
                  <a:grpSpLocks/>
                </p:cNvGrpSpPr>
                <p:nvPr/>
              </p:nvGrpSpPr>
              <p:grpSpPr bwMode="auto">
                <a:xfrm rot="10800000" flipH="1">
                  <a:off x="4891735" y="3756281"/>
                  <a:ext cx="83389" cy="175252"/>
                  <a:chOff x="5021753" y="2927868"/>
                  <a:chExt cx="83398" cy="175731"/>
                </a:xfrm>
              </p:grpSpPr>
              <p:sp>
                <p:nvSpPr>
                  <p:cNvPr id="436" name="Oval 304">
                    <a:extLst>
                      <a:ext uri="{FF2B5EF4-FFF2-40B4-BE49-F238E27FC236}">
                        <a16:creationId xmlns:a16="http://schemas.microsoft.com/office/drawing/2014/main" id="{70ECC8DD-0651-4EDC-B617-B0403D432C2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37" name="Freeform 305">
                    <a:extLst>
                      <a:ext uri="{FF2B5EF4-FFF2-40B4-BE49-F238E27FC236}">
                        <a16:creationId xmlns:a16="http://schemas.microsoft.com/office/drawing/2014/main" id="{9FC80E7D-61B4-433E-B2DF-1B130524671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38" name="Freeform 306">
                    <a:extLst>
                      <a:ext uri="{FF2B5EF4-FFF2-40B4-BE49-F238E27FC236}">
                        <a16:creationId xmlns:a16="http://schemas.microsoft.com/office/drawing/2014/main" id="{3095C933-941B-4F0E-948A-8FA8480AB62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56" name="Group 307">
                  <a:extLst>
                    <a:ext uri="{FF2B5EF4-FFF2-40B4-BE49-F238E27FC236}">
                      <a16:creationId xmlns:a16="http://schemas.microsoft.com/office/drawing/2014/main" id="{3BB2E4A5-A021-451B-8094-496CFC27BD9C}"/>
                    </a:ext>
                  </a:extLst>
                </p:cNvPr>
                <p:cNvGrpSpPr>
                  <a:grpSpLocks/>
                </p:cNvGrpSpPr>
                <p:nvPr/>
              </p:nvGrpSpPr>
              <p:grpSpPr bwMode="auto">
                <a:xfrm rot="10800000" flipH="1">
                  <a:off x="4984057" y="3753312"/>
                  <a:ext cx="83389" cy="175252"/>
                  <a:chOff x="5021753" y="2927868"/>
                  <a:chExt cx="83398" cy="175731"/>
                </a:xfrm>
              </p:grpSpPr>
              <p:sp>
                <p:nvSpPr>
                  <p:cNvPr id="433" name="Oval 308">
                    <a:extLst>
                      <a:ext uri="{FF2B5EF4-FFF2-40B4-BE49-F238E27FC236}">
                        <a16:creationId xmlns:a16="http://schemas.microsoft.com/office/drawing/2014/main" id="{3675CF0B-0F92-4F96-AB47-27A7E84C1F3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34" name="Freeform 309">
                    <a:extLst>
                      <a:ext uri="{FF2B5EF4-FFF2-40B4-BE49-F238E27FC236}">
                        <a16:creationId xmlns:a16="http://schemas.microsoft.com/office/drawing/2014/main" id="{414E834F-53F5-4549-B885-33CEC3B0649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35" name="Freeform 310">
                    <a:extLst>
                      <a:ext uri="{FF2B5EF4-FFF2-40B4-BE49-F238E27FC236}">
                        <a16:creationId xmlns:a16="http://schemas.microsoft.com/office/drawing/2014/main" id="{26B1BDFE-6A65-4B22-8E4B-8767F5845E3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57" name="Group 311">
                  <a:extLst>
                    <a:ext uri="{FF2B5EF4-FFF2-40B4-BE49-F238E27FC236}">
                      <a16:creationId xmlns:a16="http://schemas.microsoft.com/office/drawing/2014/main" id="{94001604-BD0C-4DA7-BBF0-0DD77EAAEA73}"/>
                    </a:ext>
                  </a:extLst>
                </p:cNvPr>
                <p:cNvGrpSpPr>
                  <a:grpSpLocks/>
                </p:cNvGrpSpPr>
                <p:nvPr/>
              </p:nvGrpSpPr>
              <p:grpSpPr bwMode="auto">
                <a:xfrm rot="10800000" flipH="1">
                  <a:off x="5073404" y="3759253"/>
                  <a:ext cx="83389" cy="175252"/>
                  <a:chOff x="5021753" y="2927868"/>
                  <a:chExt cx="83398" cy="175731"/>
                </a:xfrm>
              </p:grpSpPr>
              <p:sp>
                <p:nvSpPr>
                  <p:cNvPr id="430" name="Oval 312">
                    <a:extLst>
                      <a:ext uri="{FF2B5EF4-FFF2-40B4-BE49-F238E27FC236}">
                        <a16:creationId xmlns:a16="http://schemas.microsoft.com/office/drawing/2014/main" id="{E038C61C-A935-479A-A485-ED597B03D83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31" name="Freeform 313">
                    <a:extLst>
                      <a:ext uri="{FF2B5EF4-FFF2-40B4-BE49-F238E27FC236}">
                        <a16:creationId xmlns:a16="http://schemas.microsoft.com/office/drawing/2014/main" id="{746DBD6B-90CA-490E-91F2-3E8EDEBA339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32" name="Freeform 314">
                    <a:extLst>
                      <a:ext uri="{FF2B5EF4-FFF2-40B4-BE49-F238E27FC236}">
                        <a16:creationId xmlns:a16="http://schemas.microsoft.com/office/drawing/2014/main" id="{9D42A177-0B43-4058-9E0C-A124B9F9A74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58" name="Group 316">
                  <a:extLst>
                    <a:ext uri="{FF2B5EF4-FFF2-40B4-BE49-F238E27FC236}">
                      <a16:creationId xmlns:a16="http://schemas.microsoft.com/office/drawing/2014/main" id="{8B62BA1F-3277-4235-A8D8-25B726CC935D}"/>
                    </a:ext>
                  </a:extLst>
                </p:cNvPr>
                <p:cNvGrpSpPr>
                  <a:grpSpLocks/>
                </p:cNvGrpSpPr>
                <p:nvPr/>
              </p:nvGrpSpPr>
              <p:grpSpPr bwMode="auto">
                <a:xfrm rot="10800000" flipH="1">
                  <a:off x="5166224" y="3762718"/>
                  <a:ext cx="83389" cy="175252"/>
                  <a:chOff x="5021753" y="2927868"/>
                  <a:chExt cx="83398" cy="175731"/>
                </a:xfrm>
              </p:grpSpPr>
              <p:sp>
                <p:nvSpPr>
                  <p:cNvPr id="427" name="Oval 317">
                    <a:extLst>
                      <a:ext uri="{FF2B5EF4-FFF2-40B4-BE49-F238E27FC236}">
                        <a16:creationId xmlns:a16="http://schemas.microsoft.com/office/drawing/2014/main" id="{0CDBDBD6-6FFA-40A3-8529-C404EDACE96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28" name="Freeform 318">
                    <a:extLst>
                      <a:ext uri="{FF2B5EF4-FFF2-40B4-BE49-F238E27FC236}">
                        <a16:creationId xmlns:a16="http://schemas.microsoft.com/office/drawing/2014/main" id="{26066C83-45FF-44AA-978C-6D895B2DDB9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29" name="Freeform 319">
                    <a:extLst>
                      <a:ext uri="{FF2B5EF4-FFF2-40B4-BE49-F238E27FC236}">
                        <a16:creationId xmlns:a16="http://schemas.microsoft.com/office/drawing/2014/main" id="{B3AAF2D1-6F84-4902-9B13-4373B899ECD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59" name="Group 320">
                  <a:extLst>
                    <a:ext uri="{FF2B5EF4-FFF2-40B4-BE49-F238E27FC236}">
                      <a16:creationId xmlns:a16="http://schemas.microsoft.com/office/drawing/2014/main" id="{CFECCAA9-C113-4D9A-8EF7-2C957100A0DD}"/>
                    </a:ext>
                  </a:extLst>
                </p:cNvPr>
                <p:cNvGrpSpPr>
                  <a:grpSpLocks/>
                </p:cNvGrpSpPr>
                <p:nvPr/>
              </p:nvGrpSpPr>
              <p:grpSpPr bwMode="auto">
                <a:xfrm rot="10800000" flipH="1">
                  <a:off x="5259041" y="3760243"/>
                  <a:ext cx="83389" cy="175252"/>
                  <a:chOff x="5021753" y="2927868"/>
                  <a:chExt cx="83398" cy="175731"/>
                </a:xfrm>
              </p:grpSpPr>
              <p:sp>
                <p:nvSpPr>
                  <p:cNvPr id="424" name="Oval 321">
                    <a:extLst>
                      <a:ext uri="{FF2B5EF4-FFF2-40B4-BE49-F238E27FC236}">
                        <a16:creationId xmlns:a16="http://schemas.microsoft.com/office/drawing/2014/main" id="{3A49FB38-CADD-4E78-B4A9-8044CB23D82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25" name="Freeform 322">
                    <a:extLst>
                      <a:ext uri="{FF2B5EF4-FFF2-40B4-BE49-F238E27FC236}">
                        <a16:creationId xmlns:a16="http://schemas.microsoft.com/office/drawing/2014/main" id="{55BAB94C-8757-4ED3-9AC1-6264BCC7508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26" name="Freeform 323">
                    <a:extLst>
                      <a:ext uri="{FF2B5EF4-FFF2-40B4-BE49-F238E27FC236}">
                        <a16:creationId xmlns:a16="http://schemas.microsoft.com/office/drawing/2014/main" id="{B6C57048-4E52-4161-9205-7977B8191D8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60" name="Group 376">
                  <a:extLst>
                    <a:ext uri="{FF2B5EF4-FFF2-40B4-BE49-F238E27FC236}">
                      <a16:creationId xmlns:a16="http://schemas.microsoft.com/office/drawing/2014/main" id="{9477F36D-5EA2-485D-B7D9-0555107A5D43}"/>
                    </a:ext>
                  </a:extLst>
                </p:cNvPr>
                <p:cNvGrpSpPr>
                  <a:grpSpLocks/>
                </p:cNvGrpSpPr>
                <p:nvPr/>
              </p:nvGrpSpPr>
              <p:grpSpPr bwMode="auto">
                <a:xfrm rot="11349086" flipH="1">
                  <a:off x="5638226" y="3767667"/>
                  <a:ext cx="83389" cy="175252"/>
                  <a:chOff x="5021753" y="2927868"/>
                  <a:chExt cx="83398" cy="175731"/>
                </a:xfrm>
              </p:grpSpPr>
              <p:sp>
                <p:nvSpPr>
                  <p:cNvPr id="421" name="Oval 377">
                    <a:extLst>
                      <a:ext uri="{FF2B5EF4-FFF2-40B4-BE49-F238E27FC236}">
                        <a16:creationId xmlns:a16="http://schemas.microsoft.com/office/drawing/2014/main" id="{0F32FC42-A981-4A5F-B970-80163AC0CC3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22" name="Freeform 378">
                    <a:extLst>
                      <a:ext uri="{FF2B5EF4-FFF2-40B4-BE49-F238E27FC236}">
                        <a16:creationId xmlns:a16="http://schemas.microsoft.com/office/drawing/2014/main" id="{8801191B-FD60-4BC5-8D6F-390344C9255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23" name="Freeform 379">
                    <a:extLst>
                      <a:ext uri="{FF2B5EF4-FFF2-40B4-BE49-F238E27FC236}">
                        <a16:creationId xmlns:a16="http://schemas.microsoft.com/office/drawing/2014/main" id="{B2E03387-7C6F-4863-B078-471FCE00420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61" name="Group 380">
                  <a:extLst>
                    <a:ext uri="{FF2B5EF4-FFF2-40B4-BE49-F238E27FC236}">
                      <a16:creationId xmlns:a16="http://schemas.microsoft.com/office/drawing/2014/main" id="{86E0404D-A83F-48F1-B8B1-AB2DD10DE494}"/>
                    </a:ext>
                  </a:extLst>
                </p:cNvPr>
                <p:cNvGrpSpPr>
                  <a:grpSpLocks/>
                </p:cNvGrpSpPr>
                <p:nvPr/>
              </p:nvGrpSpPr>
              <p:grpSpPr bwMode="auto">
                <a:xfrm rot="11349086" flipH="1">
                  <a:off x="5548882" y="3767667"/>
                  <a:ext cx="83389" cy="175252"/>
                  <a:chOff x="5021753" y="2927868"/>
                  <a:chExt cx="83398" cy="175731"/>
                </a:xfrm>
              </p:grpSpPr>
              <p:sp>
                <p:nvSpPr>
                  <p:cNvPr id="418" name="Oval 381">
                    <a:extLst>
                      <a:ext uri="{FF2B5EF4-FFF2-40B4-BE49-F238E27FC236}">
                        <a16:creationId xmlns:a16="http://schemas.microsoft.com/office/drawing/2014/main" id="{81324252-E7B8-48FE-B17B-1D1A83CF80A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19" name="Freeform 382">
                    <a:extLst>
                      <a:ext uri="{FF2B5EF4-FFF2-40B4-BE49-F238E27FC236}">
                        <a16:creationId xmlns:a16="http://schemas.microsoft.com/office/drawing/2014/main" id="{80572B85-479A-4BE5-A56C-78BA913018C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20" name="Freeform 383">
                    <a:extLst>
                      <a:ext uri="{FF2B5EF4-FFF2-40B4-BE49-F238E27FC236}">
                        <a16:creationId xmlns:a16="http://schemas.microsoft.com/office/drawing/2014/main" id="{341CC823-D6EE-48C4-9B28-3C5EB0EF555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62" name="Group 384">
                  <a:extLst>
                    <a:ext uri="{FF2B5EF4-FFF2-40B4-BE49-F238E27FC236}">
                      <a16:creationId xmlns:a16="http://schemas.microsoft.com/office/drawing/2014/main" id="{6F911970-437A-426F-8FF4-665326FB586F}"/>
                    </a:ext>
                  </a:extLst>
                </p:cNvPr>
                <p:cNvGrpSpPr>
                  <a:grpSpLocks/>
                </p:cNvGrpSpPr>
                <p:nvPr/>
              </p:nvGrpSpPr>
              <p:grpSpPr bwMode="auto">
                <a:xfrm rot="11349086" flipH="1">
                  <a:off x="5459538" y="3767667"/>
                  <a:ext cx="83389" cy="175252"/>
                  <a:chOff x="5021753" y="2927868"/>
                  <a:chExt cx="83398" cy="175731"/>
                </a:xfrm>
              </p:grpSpPr>
              <p:sp>
                <p:nvSpPr>
                  <p:cNvPr id="415" name="Oval 385">
                    <a:extLst>
                      <a:ext uri="{FF2B5EF4-FFF2-40B4-BE49-F238E27FC236}">
                        <a16:creationId xmlns:a16="http://schemas.microsoft.com/office/drawing/2014/main" id="{7C3D8434-BD1D-4A04-83FD-7A216FFFBD7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16" name="Freeform 386">
                    <a:extLst>
                      <a:ext uri="{FF2B5EF4-FFF2-40B4-BE49-F238E27FC236}">
                        <a16:creationId xmlns:a16="http://schemas.microsoft.com/office/drawing/2014/main" id="{E0A0BB34-D56E-4111-9DA7-D6BEB4C1AC4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17" name="Freeform 387">
                    <a:extLst>
                      <a:ext uri="{FF2B5EF4-FFF2-40B4-BE49-F238E27FC236}">
                        <a16:creationId xmlns:a16="http://schemas.microsoft.com/office/drawing/2014/main" id="{51807177-75E7-411B-B079-1D34C2C9862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63" name="Group 388">
                  <a:extLst>
                    <a:ext uri="{FF2B5EF4-FFF2-40B4-BE49-F238E27FC236}">
                      <a16:creationId xmlns:a16="http://schemas.microsoft.com/office/drawing/2014/main" id="{177FF85D-64B8-489D-ACFF-E55A6B9D1164}"/>
                    </a:ext>
                  </a:extLst>
                </p:cNvPr>
                <p:cNvGrpSpPr>
                  <a:grpSpLocks/>
                </p:cNvGrpSpPr>
                <p:nvPr/>
              </p:nvGrpSpPr>
              <p:grpSpPr bwMode="auto">
                <a:xfrm rot="11349086" flipH="1">
                  <a:off x="5361258" y="3767667"/>
                  <a:ext cx="83389" cy="175252"/>
                  <a:chOff x="5021753" y="2927868"/>
                  <a:chExt cx="83398" cy="175731"/>
                </a:xfrm>
              </p:grpSpPr>
              <p:sp>
                <p:nvSpPr>
                  <p:cNvPr id="412" name="Oval 389">
                    <a:extLst>
                      <a:ext uri="{FF2B5EF4-FFF2-40B4-BE49-F238E27FC236}">
                        <a16:creationId xmlns:a16="http://schemas.microsoft.com/office/drawing/2014/main" id="{90F0B1E0-EEA4-4F1B-BC5B-55820270C85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13" name="Freeform 390">
                    <a:extLst>
                      <a:ext uri="{FF2B5EF4-FFF2-40B4-BE49-F238E27FC236}">
                        <a16:creationId xmlns:a16="http://schemas.microsoft.com/office/drawing/2014/main" id="{FD5C838B-3448-4927-B9E6-BDCB5BEA11E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14" name="Freeform 391">
                    <a:extLst>
                      <a:ext uri="{FF2B5EF4-FFF2-40B4-BE49-F238E27FC236}">
                        <a16:creationId xmlns:a16="http://schemas.microsoft.com/office/drawing/2014/main" id="{346FFC73-794B-40D3-BD28-6E87864C802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64" name="Group 215">
                  <a:extLst>
                    <a:ext uri="{FF2B5EF4-FFF2-40B4-BE49-F238E27FC236}">
                      <a16:creationId xmlns:a16="http://schemas.microsoft.com/office/drawing/2014/main" id="{11E322DF-AE5E-4583-B783-AE5E77B4B7FE}"/>
                    </a:ext>
                  </a:extLst>
                </p:cNvPr>
                <p:cNvGrpSpPr>
                  <a:grpSpLocks/>
                </p:cNvGrpSpPr>
                <p:nvPr/>
              </p:nvGrpSpPr>
              <p:grpSpPr bwMode="auto">
                <a:xfrm>
                  <a:off x="5984734" y="3575242"/>
                  <a:ext cx="83389" cy="175252"/>
                  <a:chOff x="5021753" y="2927868"/>
                  <a:chExt cx="83398" cy="175731"/>
                </a:xfrm>
              </p:grpSpPr>
              <p:sp>
                <p:nvSpPr>
                  <p:cNvPr id="409" name="Oval 216">
                    <a:extLst>
                      <a:ext uri="{FF2B5EF4-FFF2-40B4-BE49-F238E27FC236}">
                        <a16:creationId xmlns:a16="http://schemas.microsoft.com/office/drawing/2014/main" id="{D5D210A8-D664-49E9-8598-EBB44B39546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10" name="Freeform 217">
                    <a:extLst>
                      <a:ext uri="{FF2B5EF4-FFF2-40B4-BE49-F238E27FC236}">
                        <a16:creationId xmlns:a16="http://schemas.microsoft.com/office/drawing/2014/main" id="{5C69FD61-91CD-466B-A9A8-AEC6DF35E95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11" name="Freeform 218">
                    <a:extLst>
                      <a:ext uri="{FF2B5EF4-FFF2-40B4-BE49-F238E27FC236}">
                        <a16:creationId xmlns:a16="http://schemas.microsoft.com/office/drawing/2014/main" id="{AEABBCCD-BB2A-4250-A4C0-51E5845C2B9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65" name="Group 219">
                  <a:extLst>
                    <a:ext uri="{FF2B5EF4-FFF2-40B4-BE49-F238E27FC236}">
                      <a16:creationId xmlns:a16="http://schemas.microsoft.com/office/drawing/2014/main" id="{A6FB91A8-A62E-49B7-9F15-8F485B004BF4}"/>
                    </a:ext>
                  </a:extLst>
                </p:cNvPr>
                <p:cNvGrpSpPr>
                  <a:grpSpLocks/>
                </p:cNvGrpSpPr>
                <p:nvPr/>
              </p:nvGrpSpPr>
              <p:grpSpPr bwMode="auto">
                <a:xfrm>
                  <a:off x="5892410" y="3575242"/>
                  <a:ext cx="83389" cy="175252"/>
                  <a:chOff x="5021753" y="2927868"/>
                  <a:chExt cx="83398" cy="175731"/>
                </a:xfrm>
              </p:grpSpPr>
              <p:sp>
                <p:nvSpPr>
                  <p:cNvPr id="406" name="Oval 220">
                    <a:extLst>
                      <a:ext uri="{FF2B5EF4-FFF2-40B4-BE49-F238E27FC236}">
                        <a16:creationId xmlns:a16="http://schemas.microsoft.com/office/drawing/2014/main" id="{95A3101F-3778-422D-BC93-87D75573ACB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07" name="Freeform 221">
                    <a:extLst>
                      <a:ext uri="{FF2B5EF4-FFF2-40B4-BE49-F238E27FC236}">
                        <a16:creationId xmlns:a16="http://schemas.microsoft.com/office/drawing/2014/main" id="{C8F1FDE0-B468-4267-84E8-B6FA2B797F7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08" name="Freeform 222">
                    <a:extLst>
                      <a:ext uri="{FF2B5EF4-FFF2-40B4-BE49-F238E27FC236}">
                        <a16:creationId xmlns:a16="http://schemas.microsoft.com/office/drawing/2014/main" id="{77FA86DA-6E05-483B-9AD1-2602AD09B4C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66" name="Group 223">
                  <a:extLst>
                    <a:ext uri="{FF2B5EF4-FFF2-40B4-BE49-F238E27FC236}">
                      <a16:creationId xmlns:a16="http://schemas.microsoft.com/office/drawing/2014/main" id="{8DDD89F1-21B4-447C-B05D-FC5A21056E5C}"/>
                    </a:ext>
                  </a:extLst>
                </p:cNvPr>
                <p:cNvGrpSpPr>
                  <a:grpSpLocks/>
                </p:cNvGrpSpPr>
                <p:nvPr/>
              </p:nvGrpSpPr>
              <p:grpSpPr bwMode="auto">
                <a:xfrm>
                  <a:off x="5803065" y="3575242"/>
                  <a:ext cx="83389" cy="175252"/>
                  <a:chOff x="5021753" y="2927868"/>
                  <a:chExt cx="83398" cy="175731"/>
                </a:xfrm>
              </p:grpSpPr>
              <p:sp>
                <p:nvSpPr>
                  <p:cNvPr id="403" name="Oval 224">
                    <a:extLst>
                      <a:ext uri="{FF2B5EF4-FFF2-40B4-BE49-F238E27FC236}">
                        <a16:creationId xmlns:a16="http://schemas.microsoft.com/office/drawing/2014/main" id="{F86270A5-7BB9-49E7-8DA7-5948A56B35C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04" name="Freeform 225">
                    <a:extLst>
                      <a:ext uri="{FF2B5EF4-FFF2-40B4-BE49-F238E27FC236}">
                        <a16:creationId xmlns:a16="http://schemas.microsoft.com/office/drawing/2014/main" id="{4182668D-18BB-498D-B1F6-A47B31C008E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05" name="Freeform 226">
                    <a:extLst>
                      <a:ext uri="{FF2B5EF4-FFF2-40B4-BE49-F238E27FC236}">
                        <a16:creationId xmlns:a16="http://schemas.microsoft.com/office/drawing/2014/main" id="{157AD87A-3136-4382-B3C8-E38202B5811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67" name="Group 227">
                  <a:extLst>
                    <a:ext uri="{FF2B5EF4-FFF2-40B4-BE49-F238E27FC236}">
                      <a16:creationId xmlns:a16="http://schemas.microsoft.com/office/drawing/2014/main" id="{4051794D-63C2-4FB6-9788-718663F29716}"/>
                    </a:ext>
                  </a:extLst>
                </p:cNvPr>
                <p:cNvGrpSpPr>
                  <a:grpSpLocks/>
                </p:cNvGrpSpPr>
                <p:nvPr/>
              </p:nvGrpSpPr>
              <p:grpSpPr bwMode="auto">
                <a:xfrm>
                  <a:off x="5707764" y="3575242"/>
                  <a:ext cx="83389" cy="175252"/>
                  <a:chOff x="5021753" y="2927868"/>
                  <a:chExt cx="83398" cy="175731"/>
                </a:xfrm>
              </p:grpSpPr>
              <p:sp>
                <p:nvSpPr>
                  <p:cNvPr id="400" name="Oval 228">
                    <a:extLst>
                      <a:ext uri="{FF2B5EF4-FFF2-40B4-BE49-F238E27FC236}">
                        <a16:creationId xmlns:a16="http://schemas.microsoft.com/office/drawing/2014/main" id="{C4404917-B865-4BC2-A927-5E4149FD485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01" name="Freeform 229">
                    <a:extLst>
                      <a:ext uri="{FF2B5EF4-FFF2-40B4-BE49-F238E27FC236}">
                        <a16:creationId xmlns:a16="http://schemas.microsoft.com/office/drawing/2014/main" id="{0B68D579-2E9A-473F-9A58-23BD38C9C23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02" name="Freeform 230">
                    <a:extLst>
                      <a:ext uri="{FF2B5EF4-FFF2-40B4-BE49-F238E27FC236}">
                        <a16:creationId xmlns:a16="http://schemas.microsoft.com/office/drawing/2014/main" id="{9288D87F-8CEF-4609-89EB-A59FB39C14A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68" name="Group 376">
                  <a:extLst>
                    <a:ext uri="{FF2B5EF4-FFF2-40B4-BE49-F238E27FC236}">
                      <a16:creationId xmlns:a16="http://schemas.microsoft.com/office/drawing/2014/main" id="{117A4030-472D-42DF-892B-0C985032EDEB}"/>
                    </a:ext>
                  </a:extLst>
                </p:cNvPr>
                <p:cNvGrpSpPr>
                  <a:grpSpLocks/>
                </p:cNvGrpSpPr>
                <p:nvPr/>
              </p:nvGrpSpPr>
              <p:grpSpPr bwMode="auto">
                <a:xfrm rot="11349086" flipH="1">
                  <a:off x="5993134" y="3771779"/>
                  <a:ext cx="83389" cy="175252"/>
                  <a:chOff x="5021753" y="2927868"/>
                  <a:chExt cx="83398" cy="175731"/>
                </a:xfrm>
              </p:grpSpPr>
              <p:sp>
                <p:nvSpPr>
                  <p:cNvPr id="397" name="Oval 377">
                    <a:extLst>
                      <a:ext uri="{FF2B5EF4-FFF2-40B4-BE49-F238E27FC236}">
                        <a16:creationId xmlns:a16="http://schemas.microsoft.com/office/drawing/2014/main" id="{21224349-FFEF-40DB-9DB2-3FDF8A41DD2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98" name="Freeform 378">
                    <a:extLst>
                      <a:ext uri="{FF2B5EF4-FFF2-40B4-BE49-F238E27FC236}">
                        <a16:creationId xmlns:a16="http://schemas.microsoft.com/office/drawing/2014/main" id="{6C6088E1-DC08-4E63-A794-A78BE8B9A2A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99" name="Freeform 379">
                    <a:extLst>
                      <a:ext uri="{FF2B5EF4-FFF2-40B4-BE49-F238E27FC236}">
                        <a16:creationId xmlns:a16="http://schemas.microsoft.com/office/drawing/2014/main" id="{068FB010-A963-4E2B-A175-DA47FC71598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69" name="Group 380">
                  <a:extLst>
                    <a:ext uri="{FF2B5EF4-FFF2-40B4-BE49-F238E27FC236}">
                      <a16:creationId xmlns:a16="http://schemas.microsoft.com/office/drawing/2014/main" id="{238EA3D1-0ED4-4016-B729-9AC073A83C7F}"/>
                    </a:ext>
                  </a:extLst>
                </p:cNvPr>
                <p:cNvGrpSpPr>
                  <a:grpSpLocks/>
                </p:cNvGrpSpPr>
                <p:nvPr/>
              </p:nvGrpSpPr>
              <p:grpSpPr bwMode="auto">
                <a:xfrm rot="11349086" flipH="1">
                  <a:off x="5903791" y="3771779"/>
                  <a:ext cx="83389" cy="175252"/>
                  <a:chOff x="5021753" y="2927868"/>
                  <a:chExt cx="83398" cy="175731"/>
                </a:xfrm>
              </p:grpSpPr>
              <p:sp>
                <p:nvSpPr>
                  <p:cNvPr id="394" name="Oval 381">
                    <a:extLst>
                      <a:ext uri="{FF2B5EF4-FFF2-40B4-BE49-F238E27FC236}">
                        <a16:creationId xmlns:a16="http://schemas.microsoft.com/office/drawing/2014/main" id="{B2FF9804-B874-4196-8CEC-2E5D2D03813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95" name="Freeform 382">
                    <a:extLst>
                      <a:ext uri="{FF2B5EF4-FFF2-40B4-BE49-F238E27FC236}">
                        <a16:creationId xmlns:a16="http://schemas.microsoft.com/office/drawing/2014/main" id="{C1F99B6A-2B1C-4C57-89F5-42FF9795BF3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96" name="Freeform 383">
                    <a:extLst>
                      <a:ext uri="{FF2B5EF4-FFF2-40B4-BE49-F238E27FC236}">
                        <a16:creationId xmlns:a16="http://schemas.microsoft.com/office/drawing/2014/main" id="{508E2467-0558-451A-9D9C-882840556B8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70" name="Group 384">
                  <a:extLst>
                    <a:ext uri="{FF2B5EF4-FFF2-40B4-BE49-F238E27FC236}">
                      <a16:creationId xmlns:a16="http://schemas.microsoft.com/office/drawing/2014/main" id="{A203E1E4-9BC0-434C-844B-464AC60DD254}"/>
                    </a:ext>
                  </a:extLst>
                </p:cNvPr>
                <p:cNvGrpSpPr>
                  <a:grpSpLocks/>
                </p:cNvGrpSpPr>
                <p:nvPr/>
              </p:nvGrpSpPr>
              <p:grpSpPr bwMode="auto">
                <a:xfrm rot="11349086" flipH="1">
                  <a:off x="5814446" y="3771779"/>
                  <a:ext cx="83389" cy="175252"/>
                  <a:chOff x="5021753" y="2927868"/>
                  <a:chExt cx="83398" cy="175731"/>
                </a:xfrm>
              </p:grpSpPr>
              <p:sp>
                <p:nvSpPr>
                  <p:cNvPr id="391" name="Oval 385">
                    <a:extLst>
                      <a:ext uri="{FF2B5EF4-FFF2-40B4-BE49-F238E27FC236}">
                        <a16:creationId xmlns:a16="http://schemas.microsoft.com/office/drawing/2014/main" id="{F5CF1D5F-F897-4D3B-9BB0-0143B9CA8A2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92" name="Freeform 386">
                    <a:extLst>
                      <a:ext uri="{FF2B5EF4-FFF2-40B4-BE49-F238E27FC236}">
                        <a16:creationId xmlns:a16="http://schemas.microsoft.com/office/drawing/2014/main" id="{302F3707-724F-4D9E-BB81-438B7091FDB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93" name="Freeform 387">
                    <a:extLst>
                      <a:ext uri="{FF2B5EF4-FFF2-40B4-BE49-F238E27FC236}">
                        <a16:creationId xmlns:a16="http://schemas.microsoft.com/office/drawing/2014/main" id="{61D88BA0-5ECB-44D7-9DE0-37F601616B2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71" name="Group 388">
                  <a:extLst>
                    <a:ext uri="{FF2B5EF4-FFF2-40B4-BE49-F238E27FC236}">
                      <a16:creationId xmlns:a16="http://schemas.microsoft.com/office/drawing/2014/main" id="{679DD733-8514-4C57-8C1A-D33C046F3FD3}"/>
                    </a:ext>
                  </a:extLst>
                </p:cNvPr>
                <p:cNvGrpSpPr>
                  <a:grpSpLocks/>
                </p:cNvGrpSpPr>
                <p:nvPr/>
              </p:nvGrpSpPr>
              <p:grpSpPr bwMode="auto">
                <a:xfrm rot="11349086" flipH="1">
                  <a:off x="5716166" y="3771779"/>
                  <a:ext cx="83389" cy="175252"/>
                  <a:chOff x="5021753" y="2927868"/>
                  <a:chExt cx="83398" cy="175731"/>
                </a:xfrm>
              </p:grpSpPr>
              <p:sp>
                <p:nvSpPr>
                  <p:cNvPr id="388" name="Oval 389">
                    <a:extLst>
                      <a:ext uri="{FF2B5EF4-FFF2-40B4-BE49-F238E27FC236}">
                        <a16:creationId xmlns:a16="http://schemas.microsoft.com/office/drawing/2014/main" id="{D7F2F50C-638A-4A01-AEC2-003BBD350B5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89" name="Freeform 390">
                    <a:extLst>
                      <a:ext uri="{FF2B5EF4-FFF2-40B4-BE49-F238E27FC236}">
                        <a16:creationId xmlns:a16="http://schemas.microsoft.com/office/drawing/2014/main" id="{ED9B45A6-4D67-46D9-97CC-83260A98C97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90" name="Freeform 391">
                    <a:extLst>
                      <a:ext uri="{FF2B5EF4-FFF2-40B4-BE49-F238E27FC236}">
                        <a16:creationId xmlns:a16="http://schemas.microsoft.com/office/drawing/2014/main" id="{8C76438B-3EEB-4653-AFBB-D9C092FDA60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72" name="Group 219">
                  <a:extLst>
                    <a:ext uri="{FF2B5EF4-FFF2-40B4-BE49-F238E27FC236}">
                      <a16:creationId xmlns:a16="http://schemas.microsoft.com/office/drawing/2014/main" id="{23C33741-EE0E-44CB-B852-F78000F4882B}"/>
                    </a:ext>
                  </a:extLst>
                </p:cNvPr>
                <p:cNvGrpSpPr>
                  <a:grpSpLocks/>
                </p:cNvGrpSpPr>
                <p:nvPr/>
              </p:nvGrpSpPr>
              <p:grpSpPr bwMode="auto">
                <a:xfrm>
                  <a:off x="6163165" y="3574936"/>
                  <a:ext cx="83389" cy="175252"/>
                  <a:chOff x="5021753" y="2927868"/>
                  <a:chExt cx="83398" cy="175731"/>
                </a:xfrm>
              </p:grpSpPr>
              <p:sp>
                <p:nvSpPr>
                  <p:cNvPr id="385" name="Oval 220">
                    <a:extLst>
                      <a:ext uri="{FF2B5EF4-FFF2-40B4-BE49-F238E27FC236}">
                        <a16:creationId xmlns:a16="http://schemas.microsoft.com/office/drawing/2014/main" id="{33D49D37-D201-4A75-AFA3-F48E8C05B08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86" name="Freeform 221">
                    <a:extLst>
                      <a:ext uri="{FF2B5EF4-FFF2-40B4-BE49-F238E27FC236}">
                        <a16:creationId xmlns:a16="http://schemas.microsoft.com/office/drawing/2014/main" id="{E5E3A2A3-E6DB-417A-8C3E-4C8272F597A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87" name="Freeform 222">
                    <a:extLst>
                      <a:ext uri="{FF2B5EF4-FFF2-40B4-BE49-F238E27FC236}">
                        <a16:creationId xmlns:a16="http://schemas.microsoft.com/office/drawing/2014/main" id="{6A86C642-B070-4645-90B8-AFB3CE54EA1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73" name="Group 223">
                  <a:extLst>
                    <a:ext uri="{FF2B5EF4-FFF2-40B4-BE49-F238E27FC236}">
                      <a16:creationId xmlns:a16="http://schemas.microsoft.com/office/drawing/2014/main" id="{F8BE0392-16EF-4098-8D1A-5E7DB5F9812B}"/>
                    </a:ext>
                  </a:extLst>
                </p:cNvPr>
                <p:cNvGrpSpPr>
                  <a:grpSpLocks/>
                </p:cNvGrpSpPr>
                <p:nvPr/>
              </p:nvGrpSpPr>
              <p:grpSpPr bwMode="auto">
                <a:xfrm>
                  <a:off x="6073820" y="3574936"/>
                  <a:ext cx="83389" cy="175252"/>
                  <a:chOff x="5021753" y="2927868"/>
                  <a:chExt cx="83398" cy="175731"/>
                </a:xfrm>
              </p:grpSpPr>
              <p:sp>
                <p:nvSpPr>
                  <p:cNvPr id="382" name="Oval 224">
                    <a:extLst>
                      <a:ext uri="{FF2B5EF4-FFF2-40B4-BE49-F238E27FC236}">
                        <a16:creationId xmlns:a16="http://schemas.microsoft.com/office/drawing/2014/main" id="{243D6C17-E994-42FC-8740-235B2CC1D5C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83" name="Freeform 225">
                    <a:extLst>
                      <a:ext uri="{FF2B5EF4-FFF2-40B4-BE49-F238E27FC236}">
                        <a16:creationId xmlns:a16="http://schemas.microsoft.com/office/drawing/2014/main" id="{E7332646-EA99-46C6-84D0-21C5D739947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84" name="Freeform 226">
                    <a:extLst>
                      <a:ext uri="{FF2B5EF4-FFF2-40B4-BE49-F238E27FC236}">
                        <a16:creationId xmlns:a16="http://schemas.microsoft.com/office/drawing/2014/main" id="{755749EE-B593-4918-873E-C54403673A5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74" name="Group 380">
                  <a:extLst>
                    <a:ext uri="{FF2B5EF4-FFF2-40B4-BE49-F238E27FC236}">
                      <a16:creationId xmlns:a16="http://schemas.microsoft.com/office/drawing/2014/main" id="{83E35050-BFDE-474E-8AB5-4F52E55CB6CA}"/>
                    </a:ext>
                  </a:extLst>
                </p:cNvPr>
                <p:cNvGrpSpPr>
                  <a:grpSpLocks/>
                </p:cNvGrpSpPr>
                <p:nvPr/>
              </p:nvGrpSpPr>
              <p:grpSpPr bwMode="auto">
                <a:xfrm rot="11349086" flipH="1">
                  <a:off x="6174545" y="3771474"/>
                  <a:ext cx="83389" cy="175252"/>
                  <a:chOff x="5021753" y="2927868"/>
                  <a:chExt cx="83398" cy="175731"/>
                </a:xfrm>
              </p:grpSpPr>
              <p:sp>
                <p:nvSpPr>
                  <p:cNvPr id="379" name="Oval 381">
                    <a:extLst>
                      <a:ext uri="{FF2B5EF4-FFF2-40B4-BE49-F238E27FC236}">
                        <a16:creationId xmlns:a16="http://schemas.microsoft.com/office/drawing/2014/main" id="{C39C8028-D14F-41EE-93EF-5B302138D8F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80" name="Freeform 382">
                    <a:extLst>
                      <a:ext uri="{FF2B5EF4-FFF2-40B4-BE49-F238E27FC236}">
                        <a16:creationId xmlns:a16="http://schemas.microsoft.com/office/drawing/2014/main" id="{FE1BAFC3-04C8-4355-BC37-50662B48721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81" name="Freeform 383">
                    <a:extLst>
                      <a:ext uri="{FF2B5EF4-FFF2-40B4-BE49-F238E27FC236}">
                        <a16:creationId xmlns:a16="http://schemas.microsoft.com/office/drawing/2014/main" id="{35B547D2-7E47-4FE9-80E9-63F828A2575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75" name="Group 384">
                  <a:extLst>
                    <a:ext uri="{FF2B5EF4-FFF2-40B4-BE49-F238E27FC236}">
                      <a16:creationId xmlns:a16="http://schemas.microsoft.com/office/drawing/2014/main" id="{8A524949-A5C8-4F32-BBAF-481E15975055}"/>
                    </a:ext>
                  </a:extLst>
                </p:cNvPr>
                <p:cNvGrpSpPr>
                  <a:grpSpLocks/>
                </p:cNvGrpSpPr>
                <p:nvPr/>
              </p:nvGrpSpPr>
              <p:grpSpPr bwMode="auto">
                <a:xfrm rot="11349086" flipH="1">
                  <a:off x="6085199" y="3771474"/>
                  <a:ext cx="83389" cy="175252"/>
                  <a:chOff x="5021753" y="2927868"/>
                  <a:chExt cx="83398" cy="175731"/>
                </a:xfrm>
              </p:grpSpPr>
              <p:sp>
                <p:nvSpPr>
                  <p:cNvPr id="376" name="Oval 385">
                    <a:extLst>
                      <a:ext uri="{FF2B5EF4-FFF2-40B4-BE49-F238E27FC236}">
                        <a16:creationId xmlns:a16="http://schemas.microsoft.com/office/drawing/2014/main" id="{73DA6EBB-2BB6-432E-84AB-A53C3958B6E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77" name="Freeform 386">
                    <a:extLst>
                      <a:ext uri="{FF2B5EF4-FFF2-40B4-BE49-F238E27FC236}">
                        <a16:creationId xmlns:a16="http://schemas.microsoft.com/office/drawing/2014/main" id="{E5E855CD-092E-4458-BA04-A643DD16132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78" name="Freeform 387">
                    <a:extLst>
                      <a:ext uri="{FF2B5EF4-FFF2-40B4-BE49-F238E27FC236}">
                        <a16:creationId xmlns:a16="http://schemas.microsoft.com/office/drawing/2014/main" id="{651134A2-A77A-4E24-B0B1-ACE2A861A21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137" name="Group 136">
                <a:extLst>
                  <a:ext uri="{FF2B5EF4-FFF2-40B4-BE49-F238E27FC236}">
                    <a16:creationId xmlns:a16="http://schemas.microsoft.com/office/drawing/2014/main" id="{725E5E8C-94DC-4B91-880D-16F60969ABC3}"/>
                  </a:ext>
                </a:extLst>
              </p:cNvPr>
              <p:cNvGrpSpPr/>
              <p:nvPr/>
            </p:nvGrpSpPr>
            <p:grpSpPr>
              <a:xfrm>
                <a:off x="10395443" y="2432231"/>
                <a:ext cx="765823" cy="217497"/>
                <a:chOff x="4890777" y="3558752"/>
                <a:chExt cx="1367157" cy="388279"/>
              </a:xfrm>
            </p:grpSpPr>
            <p:grpSp>
              <p:nvGrpSpPr>
                <p:cNvPr id="226" name="Group 142">
                  <a:extLst>
                    <a:ext uri="{FF2B5EF4-FFF2-40B4-BE49-F238E27FC236}">
                      <a16:creationId xmlns:a16="http://schemas.microsoft.com/office/drawing/2014/main" id="{7371492A-4505-4BF0-91FE-05EF78149B43}"/>
                    </a:ext>
                  </a:extLst>
                </p:cNvPr>
                <p:cNvGrpSpPr>
                  <a:grpSpLocks/>
                </p:cNvGrpSpPr>
                <p:nvPr/>
              </p:nvGrpSpPr>
              <p:grpSpPr bwMode="auto">
                <a:xfrm>
                  <a:off x="4890777" y="3564691"/>
                  <a:ext cx="83389" cy="175252"/>
                  <a:chOff x="5021753" y="2927868"/>
                  <a:chExt cx="83398" cy="175731"/>
                </a:xfrm>
              </p:grpSpPr>
              <p:sp>
                <p:nvSpPr>
                  <p:cNvPr id="343" name="Oval 143">
                    <a:extLst>
                      <a:ext uri="{FF2B5EF4-FFF2-40B4-BE49-F238E27FC236}">
                        <a16:creationId xmlns:a16="http://schemas.microsoft.com/office/drawing/2014/main" id="{9B71F51D-0634-4895-990B-C6F80A0B979D}"/>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44" name="Freeform 144">
                    <a:extLst>
                      <a:ext uri="{FF2B5EF4-FFF2-40B4-BE49-F238E27FC236}">
                        <a16:creationId xmlns:a16="http://schemas.microsoft.com/office/drawing/2014/main" id="{0A1F0557-26D0-49EA-A454-35B388DD6B9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45" name="Freeform 145">
                    <a:extLst>
                      <a:ext uri="{FF2B5EF4-FFF2-40B4-BE49-F238E27FC236}">
                        <a16:creationId xmlns:a16="http://schemas.microsoft.com/office/drawing/2014/main" id="{D999F293-3856-4F6A-989A-9A38EAAA514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27" name="Group 146">
                  <a:extLst>
                    <a:ext uri="{FF2B5EF4-FFF2-40B4-BE49-F238E27FC236}">
                      <a16:creationId xmlns:a16="http://schemas.microsoft.com/office/drawing/2014/main" id="{FD39C906-50C5-4C34-A956-1EBB2557590F}"/>
                    </a:ext>
                  </a:extLst>
                </p:cNvPr>
                <p:cNvGrpSpPr>
                  <a:grpSpLocks/>
                </p:cNvGrpSpPr>
                <p:nvPr/>
              </p:nvGrpSpPr>
              <p:grpSpPr bwMode="auto">
                <a:xfrm>
                  <a:off x="4986078" y="3558752"/>
                  <a:ext cx="83389" cy="175252"/>
                  <a:chOff x="5021753" y="2927868"/>
                  <a:chExt cx="83398" cy="175731"/>
                </a:xfrm>
              </p:grpSpPr>
              <p:sp>
                <p:nvSpPr>
                  <p:cNvPr id="340" name="Oval 147">
                    <a:extLst>
                      <a:ext uri="{FF2B5EF4-FFF2-40B4-BE49-F238E27FC236}">
                        <a16:creationId xmlns:a16="http://schemas.microsoft.com/office/drawing/2014/main" id="{A3E16E74-9346-4CAB-BB6B-9EFA6D9C02C6}"/>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41" name="Freeform 148">
                    <a:extLst>
                      <a:ext uri="{FF2B5EF4-FFF2-40B4-BE49-F238E27FC236}">
                        <a16:creationId xmlns:a16="http://schemas.microsoft.com/office/drawing/2014/main" id="{5E57D24D-D64B-4595-946C-8420824374B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42" name="Freeform 149">
                    <a:extLst>
                      <a:ext uri="{FF2B5EF4-FFF2-40B4-BE49-F238E27FC236}">
                        <a16:creationId xmlns:a16="http://schemas.microsoft.com/office/drawing/2014/main" id="{DDF9132B-FD10-4AE2-9F08-26B1685FD6E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28" name="Group 150">
                  <a:extLst>
                    <a:ext uri="{FF2B5EF4-FFF2-40B4-BE49-F238E27FC236}">
                      <a16:creationId xmlns:a16="http://schemas.microsoft.com/office/drawing/2014/main" id="{CFDDD4A2-712E-44EB-AD98-2F4FE4A21077}"/>
                    </a:ext>
                  </a:extLst>
                </p:cNvPr>
                <p:cNvGrpSpPr>
                  <a:grpSpLocks/>
                </p:cNvGrpSpPr>
                <p:nvPr/>
              </p:nvGrpSpPr>
              <p:grpSpPr bwMode="auto">
                <a:xfrm>
                  <a:off x="5078402" y="3564692"/>
                  <a:ext cx="83389" cy="175252"/>
                  <a:chOff x="5021753" y="2927868"/>
                  <a:chExt cx="83398" cy="175731"/>
                </a:xfrm>
              </p:grpSpPr>
              <p:sp>
                <p:nvSpPr>
                  <p:cNvPr id="337" name="Oval 151">
                    <a:extLst>
                      <a:ext uri="{FF2B5EF4-FFF2-40B4-BE49-F238E27FC236}">
                        <a16:creationId xmlns:a16="http://schemas.microsoft.com/office/drawing/2014/main" id="{777B253C-A818-47B8-BD99-BF583D03A011}"/>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38" name="Freeform 152">
                    <a:extLst>
                      <a:ext uri="{FF2B5EF4-FFF2-40B4-BE49-F238E27FC236}">
                        <a16:creationId xmlns:a16="http://schemas.microsoft.com/office/drawing/2014/main" id="{85101140-7CE2-4AC7-A07C-66FFC617D76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39" name="Freeform 153">
                    <a:extLst>
                      <a:ext uri="{FF2B5EF4-FFF2-40B4-BE49-F238E27FC236}">
                        <a16:creationId xmlns:a16="http://schemas.microsoft.com/office/drawing/2014/main" id="{AE56DF9C-C246-4AC6-8958-B6C21D283E0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29" name="Group 154">
                  <a:extLst>
                    <a:ext uri="{FF2B5EF4-FFF2-40B4-BE49-F238E27FC236}">
                      <a16:creationId xmlns:a16="http://schemas.microsoft.com/office/drawing/2014/main" id="{E1CDEB2D-CC1B-4DD2-80DB-55AC61C9B864}"/>
                    </a:ext>
                  </a:extLst>
                </p:cNvPr>
                <p:cNvGrpSpPr>
                  <a:grpSpLocks/>
                </p:cNvGrpSpPr>
                <p:nvPr/>
              </p:nvGrpSpPr>
              <p:grpSpPr bwMode="auto">
                <a:xfrm>
                  <a:off x="5167747" y="3561722"/>
                  <a:ext cx="83389" cy="175252"/>
                  <a:chOff x="5021753" y="2927868"/>
                  <a:chExt cx="83398" cy="175731"/>
                </a:xfrm>
              </p:grpSpPr>
              <p:sp>
                <p:nvSpPr>
                  <p:cNvPr id="334" name="Oval 155">
                    <a:extLst>
                      <a:ext uri="{FF2B5EF4-FFF2-40B4-BE49-F238E27FC236}">
                        <a16:creationId xmlns:a16="http://schemas.microsoft.com/office/drawing/2014/main" id="{40911160-ACD9-4A11-9B12-5C843F0B9E04}"/>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35" name="Freeform 156">
                    <a:extLst>
                      <a:ext uri="{FF2B5EF4-FFF2-40B4-BE49-F238E27FC236}">
                        <a16:creationId xmlns:a16="http://schemas.microsoft.com/office/drawing/2014/main" id="{40FE2607-8774-4FA8-B109-1DAA9936AE1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36" name="Freeform 157">
                    <a:extLst>
                      <a:ext uri="{FF2B5EF4-FFF2-40B4-BE49-F238E27FC236}">
                        <a16:creationId xmlns:a16="http://schemas.microsoft.com/office/drawing/2014/main" id="{91371C72-BA46-408B-A23F-AB6EF51DBEA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30" name="Group 158">
                  <a:extLst>
                    <a:ext uri="{FF2B5EF4-FFF2-40B4-BE49-F238E27FC236}">
                      <a16:creationId xmlns:a16="http://schemas.microsoft.com/office/drawing/2014/main" id="{A26EB7F3-E6F1-4120-9BF9-142336600CA7}"/>
                    </a:ext>
                  </a:extLst>
                </p:cNvPr>
                <p:cNvGrpSpPr>
                  <a:grpSpLocks/>
                </p:cNvGrpSpPr>
                <p:nvPr/>
              </p:nvGrpSpPr>
              <p:grpSpPr bwMode="auto">
                <a:xfrm>
                  <a:off x="5260070" y="3564692"/>
                  <a:ext cx="83389" cy="175252"/>
                  <a:chOff x="5021753" y="2927868"/>
                  <a:chExt cx="83398" cy="175731"/>
                </a:xfrm>
              </p:grpSpPr>
              <p:sp>
                <p:nvSpPr>
                  <p:cNvPr id="331" name="Oval 159">
                    <a:extLst>
                      <a:ext uri="{FF2B5EF4-FFF2-40B4-BE49-F238E27FC236}">
                        <a16:creationId xmlns:a16="http://schemas.microsoft.com/office/drawing/2014/main" id="{18C741A2-AF13-499D-9339-144533E01AF1}"/>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32" name="Freeform 160">
                    <a:extLst>
                      <a:ext uri="{FF2B5EF4-FFF2-40B4-BE49-F238E27FC236}">
                        <a16:creationId xmlns:a16="http://schemas.microsoft.com/office/drawing/2014/main" id="{472F9830-43A1-46AE-9D22-CE6AA099AE9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33" name="Freeform 161">
                    <a:extLst>
                      <a:ext uri="{FF2B5EF4-FFF2-40B4-BE49-F238E27FC236}">
                        <a16:creationId xmlns:a16="http://schemas.microsoft.com/office/drawing/2014/main" id="{1C12DA2D-36BA-4C36-8BC7-302B768CF47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31" name="Group 215">
                  <a:extLst>
                    <a:ext uri="{FF2B5EF4-FFF2-40B4-BE49-F238E27FC236}">
                      <a16:creationId xmlns:a16="http://schemas.microsoft.com/office/drawing/2014/main" id="{47DEDF8D-EDDB-48AB-9D09-6DF6C1E8444E}"/>
                    </a:ext>
                  </a:extLst>
                </p:cNvPr>
                <p:cNvGrpSpPr>
                  <a:grpSpLocks/>
                </p:cNvGrpSpPr>
                <p:nvPr/>
              </p:nvGrpSpPr>
              <p:grpSpPr bwMode="auto">
                <a:xfrm>
                  <a:off x="5629826" y="3571130"/>
                  <a:ext cx="83389" cy="175252"/>
                  <a:chOff x="5021753" y="2927868"/>
                  <a:chExt cx="83398" cy="175731"/>
                </a:xfrm>
              </p:grpSpPr>
              <p:sp>
                <p:nvSpPr>
                  <p:cNvPr id="328" name="Oval 216">
                    <a:extLst>
                      <a:ext uri="{FF2B5EF4-FFF2-40B4-BE49-F238E27FC236}">
                        <a16:creationId xmlns:a16="http://schemas.microsoft.com/office/drawing/2014/main" id="{B9FF4955-C09B-4201-9066-E63FCD0D42A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29" name="Freeform 217">
                    <a:extLst>
                      <a:ext uri="{FF2B5EF4-FFF2-40B4-BE49-F238E27FC236}">
                        <a16:creationId xmlns:a16="http://schemas.microsoft.com/office/drawing/2014/main" id="{6FBCFAE0-B694-4400-A2C6-2A40AA64B64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30" name="Freeform 218">
                    <a:extLst>
                      <a:ext uri="{FF2B5EF4-FFF2-40B4-BE49-F238E27FC236}">
                        <a16:creationId xmlns:a16="http://schemas.microsoft.com/office/drawing/2014/main" id="{1B9A1BC5-723E-4930-979C-989D8897D24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32" name="Group 219">
                  <a:extLst>
                    <a:ext uri="{FF2B5EF4-FFF2-40B4-BE49-F238E27FC236}">
                      <a16:creationId xmlns:a16="http://schemas.microsoft.com/office/drawing/2014/main" id="{AED5ED78-EBA0-4AA1-9D68-D25EF3E74F01}"/>
                    </a:ext>
                  </a:extLst>
                </p:cNvPr>
                <p:cNvGrpSpPr>
                  <a:grpSpLocks/>
                </p:cNvGrpSpPr>
                <p:nvPr/>
              </p:nvGrpSpPr>
              <p:grpSpPr bwMode="auto">
                <a:xfrm>
                  <a:off x="5537502" y="3571130"/>
                  <a:ext cx="83389" cy="175252"/>
                  <a:chOff x="5021753" y="2927868"/>
                  <a:chExt cx="83398" cy="175731"/>
                </a:xfrm>
              </p:grpSpPr>
              <p:sp>
                <p:nvSpPr>
                  <p:cNvPr id="325" name="Oval 220">
                    <a:extLst>
                      <a:ext uri="{FF2B5EF4-FFF2-40B4-BE49-F238E27FC236}">
                        <a16:creationId xmlns:a16="http://schemas.microsoft.com/office/drawing/2014/main" id="{E4B9BBCB-0F59-4B19-993B-C6997896EBD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26" name="Freeform 221">
                    <a:extLst>
                      <a:ext uri="{FF2B5EF4-FFF2-40B4-BE49-F238E27FC236}">
                        <a16:creationId xmlns:a16="http://schemas.microsoft.com/office/drawing/2014/main" id="{A2E6CDD4-C172-4E02-8677-7618DEA5BC4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27" name="Freeform 222">
                    <a:extLst>
                      <a:ext uri="{FF2B5EF4-FFF2-40B4-BE49-F238E27FC236}">
                        <a16:creationId xmlns:a16="http://schemas.microsoft.com/office/drawing/2014/main" id="{2BDBBDED-DA69-4913-9ADF-27ADBD1B89D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33" name="Group 223">
                  <a:extLst>
                    <a:ext uri="{FF2B5EF4-FFF2-40B4-BE49-F238E27FC236}">
                      <a16:creationId xmlns:a16="http://schemas.microsoft.com/office/drawing/2014/main" id="{6906A6EA-A599-4B93-869C-AE36F48E258B}"/>
                    </a:ext>
                  </a:extLst>
                </p:cNvPr>
                <p:cNvGrpSpPr>
                  <a:grpSpLocks/>
                </p:cNvGrpSpPr>
                <p:nvPr/>
              </p:nvGrpSpPr>
              <p:grpSpPr bwMode="auto">
                <a:xfrm>
                  <a:off x="5448158" y="3571130"/>
                  <a:ext cx="83389" cy="175252"/>
                  <a:chOff x="5021753" y="2927868"/>
                  <a:chExt cx="83398" cy="175731"/>
                </a:xfrm>
              </p:grpSpPr>
              <p:sp>
                <p:nvSpPr>
                  <p:cNvPr id="322" name="Oval 224">
                    <a:extLst>
                      <a:ext uri="{FF2B5EF4-FFF2-40B4-BE49-F238E27FC236}">
                        <a16:creationId xmlns:a16="http://schemas.microsoft.com/office/drawing/2014/main" id="{42157B4E-79CB-435E-A95C-FC34E076BBE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23" name="Freeform 225">
                    <a:extLst>
                      <a:ext uri="{FF2B5EF4-FFF2-40B4-BE49-F238E27FC236}">
                        <a16:creationId xmlns:a16="http://schemas.microsoft.com/office/drawing/2014/main" id="{3008AD8C-4235-4C06-888D-9B94B52E681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24" name="Freeform 226">
                    <a:extLst>
                      <a:ext uri="{FF2B5EF4-FFF2-40B4-BE49-F238E27FC236}">
                        <a16:creationId xmlns:a16="http://schemas.microsoft.com/office/drawing/2014/main" id="{70CD2F46-9F93-4411-830C-D8D3B3D7B3B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34" name="Group 227">
                  <a:extLst>
                    <a:ext uri="{FF2B5EF4-FFF2-40B4-BE49-F238E27FC236}">
                      <a16:creationId xmlns:a16="http://schemas.microsoft.com/office/drawing/2014/main" id="{C2A4C2C5-BE63-4E3D-9653-DEA16DE2FDA5}"/>
                    </a:ext>
                  </a:extLst>
                </p:cNvPr>
                <p:cNvGrpSpPr>
                  <a:grpSpLocks/>
                </p:cNvGrpSpPr>
                <p:nvPr/>
              </p:nvGrpSpPr>
              <p:grpSpPr bwMode="auto">
                <a:xfrm>
                  <a:off x="5352856" y="3571130"/>
                  <a:ext cx="83389" cy="175252"/>
                  <a:chOff x="5021753" y="2927868"/>
                  <a:chExt cx="83398" cy="175731"/>
                </a:xfrm>
              </p:grpSpPr>
              <p:sp>
                <p:nvSpPr>
                  <p:cNvPr id="319" name="Oval 228">
                    <a:extLst>
                      <a:ext uri="{FF2B5EF4-FFF2-40B4-BE49-F238E27FC236}">
                        <a16:creationId xmlns:a16="http://schemas.microsoft.com/office/drawing/2014/main" id="{C1A2D178-6BC1-447C-9EC3-C9299803091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20" name="Freeform 229">
                    <a:extLst>
                      <a:ext uri="{FF2B5EF4-FFF2-40B4-BE49-F238E27FC236}">
                        <a16:creationId xmlns:a16="http://schemas.microsoft.com/office/drawing/2014/main" id="{AC3B8C49-30DB-4B80-8FA7-3B4C6B50B07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21" name="Freeform 230">
                    <a:extLst>
                      <a:ext uri="{FF2B5EF4-FFF2-40B4-BE49-F238E27FC236}">
                        <a16:creationId xmlns:a16="http://schemas.microsoft.com/office/drawing/2014/main" id="{7B110028-C9E6-48AD-A901-116A8DDA0BD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35" name="Group 303">
                  <a:extLst>
                    <a:ext uri="{FF2B5EF4-FFF2-40B4-BE49-F238E27FC236}">
                      <a16:creationId xmlns:a16="http://schemas.microsoft.com/office/drawing/2014/main" id="{0C140D5F-FCC1-468E-B68B-7401F3D901A8}"/>
                    </a:ext>
                  </a:extLst>
                </p:cNvPr>
                <p:cNvGrpSpPr>
                  <a:grpSpLocks/>
                </p:cNvGrpSpPr>
                <p:nvPr/>
              </p:nvGrpSpPr>
              <p:grpSpPr bwMode="auto">
                <a:xfrm rot="10800000" flipH="1">
                  <a:off x="4891735" y="3756281"/>
                  <a:ext cx="83389" cy="175252"/>
                  <a:chOff x="5021753" y="2927868"/>
                  <a:chExt cx="83398" cy="175731"/>
                </a:xfrm>
              </p:grpSpPr>
              <p:sp>
                <p:nvSpPr>
                  <p:cNvPr id="316" name="Oval 304">
                    <a:extLst>
                      <a:ext uri="{FF2B5EF4-FFF2-40B4-BE49-F238E27FC236}">
                        <a16:creationId xmlns:a16="http://schemas.microsoft.com/office/drawing/2014/main" id="{49195153-6987-4AB6-A255-33D5902BE04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7" name="Freeform 305">
                    <a:extLst>
                      <a:ext uri="{FF2B5EF4-FFF2-40B4-BE49-F238E27FC236}">
                        <a16:creationId xmlns:a16="http://schemas.microsoft.com/office/drawing/2014/main" id="{AAFC8D8D-48B5-4297-A5B9-7253B39C2C8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 name="Freeform 306">
                    <a:extLst>
                      <a:ext uri="{FF2B5EF4-FFF2-40B4-BE49-F238E27FC236}">
                        <a16:creationId xmlns:a16="http://schemas.microsoft.com/office/drawing/2014/main" id="{874AE75D-2C69-470C-A586-05FC6503D5A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36" name="Group 307">
                  <a:extLst>
                    <a:ext uri="{FF2B5EF4-FFF2-40B4-BE49-F238E27FC236}">
                      <a16:creationId xmlns:a16="http://schemas.microsoft.com/office/drawing/2014/main" id="{69598658-49C6-4ADA-A1E0-A0E0E21463B6}"/>
                    </a:ext>
                  </a:extLst>
                </p:cNvPr>
                <p:cNvGrpSpPr>
                  <a:grpSpLocks/>
                </p:cNvGrpSpPr>
                <p:nvPr/>
              </p:nvGrpSpPr>
              <p:grpSpPr bwMode="auto">
                <a:xfrm rot="10800000" flipH="1">
                  <a:off x="4984057" y="3753312"/>
                  <a:ext cx="83389" cy="175252"/>
                  <a:chOff x="5021753" y="2927868"/>
                  <a:chExt cx="83398" cy="175731"/>
                </a:xfrm>
              </p:grpSpPr>
              <p:sp>
                <p:nvSpPr>
                  <p:cNvPr id="313" name="Oval 308">
                    <a:extLst>
                      <a:ext uri="{FF2B5EF4-FFF2-40B4-BE49-F238E27FC236}">
                        <a16:creationId xmlns:a16="http://schemas.microsoft.com/office/drawing/2014/main" id="{F71DF655-288B-431E-A456-34669ED7C6F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4" name="Freeform 309">
                    <a:extLst>
                      <a:ext uri="{FF2B5EF4-FFF2-40B4-BE49-F238E27FC236}">
                        <a16:creationId xmlns:a16="http://schemas.microsoft.com/office/drawing/2014/main" id="{AA9E7A7E-66EA-412A-9D3D-CF3ECF14040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5" name="Freeform 310">
                    <a:extLst>
                      <a:ext uri="{FF2B5EF4-FFF2-40B4-BE49-F238E27FC236}">
                        <a16:creationId xmlns:a16="http://schemas.microsoft.com/office/drawing/2014/main" id="{8627BAE1-FED0-4E2A-B7E8-AACB975961C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37" name="Group 311">
                  <a:extLst>
                    <a:ext uri="{FF2B5EF4-FFF2-40B4-BE49-F238E27FC236}">
                      <a16:creationId xmlns:a16="http://schemas.microsoft.com/office/drawing/2014/main" id="{0DC683D7-16AD-4E3C-9D57-635904B0B06D}"/>
                    </a:ext>
                  </a:extLst>
                </p:cNvPr>
                <p:cNvGrpSpPr>
                  <a:grpSpLocks/>
                </p:cNvGrpSpPr>
                <p:nvPr/>
              </p:nvGrpSpPr>
              <p:grpSpPr bwMode="auto">
                <a:xfrm rot="10800000" flipH="1">
                  <a:off x="5073404" y="3759253"/>
                  <a:ext cx="83389" cy="175252"/>
                  <a:chOff x="5021753" y="2927868"/>
                  <a:chExt cx="83398" cy="175731"/>
                </a:xfrm>
              </p:grpSpPr>
              <p:sp>
                <p:nvSpPr>
                  <p:cNvPr id="310" name="Oval 312">
                    <a:extLst>
                      <a:ext uri="{FF2B5EF4-FFF2-40B4-BE49-F238E27FC236}">
                        <a16:creationId xmlns:a16="http://schemas.microsoft.com/office/drawing/2014/main" id="{1FC3882B-CB13-489C-939D-7412C1C7408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1" name="Freeform 313">
                    <a:extLst>
                      <a:ext uri="{FF2B5EF4-FFF2-40B4-BE49-F238E27FC236}">
                        <a16:creationId xmlns:a16="http://schemas.microsoft.com/office/drawing/2014/main" id="{338540A4-A46C-42C2-8E5A-C4645D550D0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2" name="Freeform 314">
                    <a:extLst>
                      <a:ext uri="{FF2B5EF4-FFF2-40B4-BE49-F238E27FC236}">
                        <a16:creationId xmlns:a16="http://schemas.microsoft.com/office/drawing/2014/main" id="{D4D272F4-2E5A-460D-8242-4F445257217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38" name="Group 316">
                  <a:extLst>
                    <a:ext uri="{FF2B5EF4-FFF2-40B4-BE49-F238E27FC236}">
                      <a16:creationId xmlns:a16="http://schemas.microsoft.com/office/drawing/2014/main" id="{8A006628-D25E-48C1-9DEF-27833D7B4752}"/>
                    </a:ext>
                  </a:extLst>
                </p:cNvPr>
                <p:cNvGrpSpPr>
                  <a:grpSpLocks/>
                </p:cNvGrpSpPr>
                <p:nvPr/>
              </p:nvGrpSpPr>
              <p:grpSpPr bwMode="auto">
                <a:xfrm rot="10800000" flipH="1">
                  <a:off x="5166224" y="3762718"/>
                  <a:ext cx="83389" cy="175252"/>
                  <a:chOff x="5021753" y="2927868"/>
                  <a:chExt cx="83398" cy="175731"/>
                </a:xfrm>
              </p:grpSpPr>
              <p:sp>
                <p:nvSpPr>
                  <p:cNvPr id="307" name="Oval 317">
                    <a:extLst>
                      <a:ext uri="{FF2B5EF4-FFF2-40B4-BE49-F238E27FC236}">
                        <a16:creationId xmlns:a16="http://schemas.microsoft.com/office/drawing/2014/main" id="{0F003374-F134-486D-A963-74BA19AD5E8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08" name="Freeform 318">
                    <a:extLst>
                      <a:ext uri="{FF2B5EF4-FFF2-40B4-BE49-F238E27FC236}">
                        <a16:creationId xmlns:a16="http://schemas.microsoft.com/office/drawing/2014/main" id="{B383584C-1F66-4E42-9877-31B38BE3791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09" name="Freeform 319">
                    <a:extLst>
                      <a:ext uri="{FF2B5EF4-FFF2-40B4-BE49-F238E27FC236}">
                        <a16:creationId xmlns:a16="http://schemas.microsoft.com/office/drawing/2014/main" id="{425B8778-4EBF-42DF-ACD5-8DCD3EF11AB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39" name="Group 320">
                  <a:extLst>
                    <a:ext uri="{FF2B5EF4-FFF2-40B4-BE49-F238E27FC236}">
                      <a16:creationId xmlns:a16="http://schemas.microsoft.com/office/drawing/2014/main" id="{49674494-108B-41CC-88A7-56DB916EC6C3}"/>
                    </a:ext>
                  </a:extLst>
                </p:cNvPr>
                <p:cNvGrpSpPr>
                  <a:grpSpLocks/>
                </p:cNvGrpSpPr>
                <p:nvPr/>
              </p:nvGrpSpPr>
              <p:grpSpPr bwMode="auto">
                <a:xfrm rot="10800000" flipH="1">
                  <a:off x="5259041" y="3760243"/>
                  <a:ext cx="83389" cy="175252"/>
                  <a:chOff x="5021753" y="2927868"/>
                  <a:chExt cx="83398" cy="175731"/>
                </a:xfrm>
              </p:grpSpPr>
              <p:sp>
                <p:nvSpPr>
                  <p:cNvPr id="304" name="Oval 321">
                    <a:extLst>
                      <a:ext uri="{FF2B5EF4-FFF2-40B4-BE49-F238E27FC236}">
                        <a16:creationId xmlns:a16="http://schemas.microsoft.com/office/drawing/2014/main" id="{DCAB70EF-9243-4885-BB43-9BCB45DBD85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05" name="Freeform 322">
                    <a:extLst>
                      <a:ext uri="{FF2B5EF4-FFF2-40B4-BE49-F238E27FC236}">
                        <a16:creationId xmlns:a16="http://schemas.microsoft.com/office/drawing/2014/main" id="{53E3BC56-9481-4A48-807F-AD6E428F494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06" name="Freeform 323">
                    <a:extLst>
                      <a:ext uri="{FF2B5EF4-FFF2-40B4-BE49-F238E27FC236}">
                        <a16:creationId xmlns:a16="http://schemas.microsoft.com/office/drawing/2014/main" id="{4FB6C1E7-5FC4-4BAB-A372-ACD6DA83B84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40" name="Group 376">
                  <a:extLst>
                    <a:ext uri="{FF2B5EF4-FFF2-40B4-BE49-F238E27FC236}">
                      <a16:creationId xmlns:a16="http://schemas.microsoft.com/office/drawing/2014/main" id="{5FB875D0-B335-4364-A069-B88DDD07F434}"/>
                    </a:ext>
                  </a:extLst>
                </p:cNvPr>
                <p:cNvGrpSpPr>
                  <a:grpSpLocks/>
                </p:cNvGrpSpPr>
                <p:nvPr/>
              </p:nvGrpSpPr>
              <p:grpSpPr bwMode="auto">
                <a:xfrm rot="11349086" flipH="1">
                  <a:off x="5638226" y="3767667"/>
                  <a:ext cx="83389" cy="175252"/>
                  <a:chOff x="5021753" y="2927868"/>
                  <a:chExt cx="83398" cy="175731"/>
                </a:xfrm>
              </p:grpSpPr>
              <p:sp>
                <p:nvSpPr>
                  <p:cNvPr id="301" name="Oval 377">
                    <a:extLst>
                      <a:ext uri="{FF2B5EF4-FFF2-40B4-BE49-F238E27FC236}">
                        <a16:creationId xmlns:a16="http://schemas.microsoft.com/office/drawing/2014/main" id="{D5386C2A-DC56-45F0-A90B-32E0787449B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02" name="Freeform 378">
                    <a:extLst>
                      <a:ext uri="{FF2B5EF4-FFF2-40B4-BE49-F238E27FC236}">
                        <a16:creationId xmlns:a16="http://schemas.microsoft.com/office/drawing/2014/main" id="{1D185C61-EA37-45EB-9BB1-3D986D70030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03" name="Freeform 379">
                    <a:extLst>
                      <a:ext uri="{FF2B5EF4-FFF2-40B4-BE49-F238E27FC236}">
                        <a16:creationId xmlns:a16="http://schemas.microsoft.com/office/drawing/2014/main" id="{E499F4AA-13C5-4B95-AF82-1BD7F2E1D13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41" name="Group 380">
                  <a:extLst>
                    <a:ext uri="{FF2B5EF4-FFF2-40B4-BE49-F238E27FC236}">
                      <a16:creationId xmlns:a16="http://schemas.microsoft.com/office/drawing/2014/main" id="{59BFD249-6CDF-44E9-97FA-D390F603D8ED}"/>
                    </a:ext>
                  </a:extLst>
                </p:cNvPr>
                <p:cNvGrpSpPr>
                  <a:grpSpLocks/>
                </p:cNvGrpSpPr>
                <p:nvPr/>
              </p:nvGrpSpPr>
              <p:grpSpPr bwMode="auto">
                <a:xfrm rot="11349086" flipH="1">
                  <a:off x="5548882" y="3767667"/>
                  <a:ext cx="83389" cy="175252"/>
                  <a:chOff x="5021753" y="2927868"/>
                  <a:chExt cx="83398" cy="175731"/>
                </a:xfrm>
              </p:grpSpPr>
              <p:sp>
                <p:nvSpPr>
                  <p:cNvPr id="298" name="Oval 381">
                    <a:extLst>
                      <a:ext uri="{FF2B5EF4-FFF2-40B4-BE49-F238E27FC236}">
                        <a16:creationId xmlns:a16="http://schemas.microsoft.com/office/drawing/2014/main" id="{924FD128-C353-4A4E-87C1-F8E96CE7EF7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99" name="Freeform 382">
                    <a:extLst>
                      <a:ext uri="{FF2B5EF4-FFF2-40B4-BE49-F238E27FC236}">
                        <a16:creationId xmlns:a16="http://schemas.microsoft.com/office/drawing/2014/main" id="{E6DBB193-4B72-463E-992B-53E524B1D89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00" name="Freeform 383">
                    <a:extLst>
                      <a:ext uri="{FF2B5EF4-FFF2-40B4-BE49-F238E27FC236}">
                        <a16:creationId xmlns:a16="http://schemas.microsoft.com/office/drawing/2014/main" id="{615829C4-4308-40E1-8A92-4DFF633DD21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42" name="Group 384">
                  <a:extLst>
                    <a:ext uri="{FF2B5EF4-FFF2-40B4-BE49-F238E27FC236}">
                      <a16:creationId xmlns:a16="http://schemas.microsoft.com/office/drawing/2014/main" id="{2A79F588-CC83-48BC-9577-95BD64BD6AA1}"/>
                    </a:ext>
                  </a:extLst>
                </p:cNvPr>
                <p:cNvGrpSpPr>
                  <a:grpSpLocks/>
                </p:cNvGrpSpPr>
                <p:nvPr/>
              </p:nvGrpSpPr>
              <p:grpSpPr bwMode="auto">
                <a:xfrm rot="11349086" flipH="1">
                  <a:off x="5459538" y="3767667"/>
                  <a:ext cx="83389" cy="175252"/>
                  <a:chOff x="5021753" y="2927868"/>
                  <a:chExt cx="83398" cy="175731"/>
                </a:xfrm>
              </p:grpSpPr>
              <p:sp>
                <p:nvSpPr>
                  <p:cNvPr id="295" name="Oval 385">
                    <a:extLst>
                      <a:ext uri="{FF2B5EF4-FFF2-40B4-BE49-F238E27FC236}">
                        <a16:creationId xmlns:a16="http://schemas.microsoft.com/office/drawing/2014/main" id="{CAB0A446-3E35-4F52-BF6B-5FE3D69CAC0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96" name="Freeform 386">
                    <a:extLst>
                      <a:ext uri="{FF2B5EF4-FFF2-40B4-BE49-F238E27FC236}">
                        <a16:creationId xmlns:a16="http://schemas.microsoft.com/office/drawing/2014/main" id="{8690FF21-8D28-4A89-A750-E09399841C8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97" name="Freeform 387">
                    <a:extLst>
                      <a:ext uri="{FF2B5EF4-FFF2-40B4-BE49-F238E27FC236}">
                        <a16:creationId xmlns:a16="http://schemas.microsoft.com/office/drawing/2014/main" id="{EA69DF23-B2B3-4A3C-A1C5-9BB5FAED38F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43" name="Group 388">
                  <a:extLst>
                    <a:ext uri="{FF2B5EF4-FFF2-40B4-BE49-F238E27FC236}">
                      <a16:creationId xmlns:a16="http://schemas.microsoft.com/office/drawing/2014/main" id="{EF6B47FE-9922-4675-93CE-77E473F87527}"/>
                    </a:ext>
                  </a:extLst>
                </p:cNvPr>
                <p:cNvGrpSpPr>
                  <a:grpSpLocks/>
                </p:cNvGrpSpPr>
                <p:nvPr/>
              </p:nvGrpSpPr>
              <p:grpSpPr bwMode="auto">
                <a:xfrm rot="11349086" flipH="1">
                  <a:off x="5361258" y="3767667"/>
                  <a:ext cx="83389" cy="175252"/>
                  <a:chOff x="5021753" y="2927868"/>
                  <a:chExt cx="83398" cy="175731"/>
                </a:xfrm>
              </p:grpSpPr>
              <p:sp>
                <p:nvSpPr>
                  <p:cNvPr id="292" name="Oval 389">
                    <a:extLst>
                      <a:ext uri="{FF2B5EF4-FFF2-40B4-BE49-F238E27FC236}">
                        <a16:creationId xmlns:a16="http://schemas.microsoft.com/office/drawing/2014/main" id="{BCCF6AA3-0E3D-43F9-930F-609055E9567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93" name="Freeform 390">
                    <a:extLst>
                      <a:ext uri="{FF2B5EF4-FFF2-40B4-BE49-F238E27FC236}">
                        <a16:creationId xmlns:a16="http://schemas.microsoft.com/office/drawing/2014/main" id="{5CFEF75A-18B8-400C-B4D0-FF6B033DBF4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94" name="Freeform 391">
                    <a:extLst>
                      <a:ext uri="{FF2B5EF4-FFF2-40B4-BE49-F238E27FC236}">
                        <a16:creationId xmlns:a16="http://schemas.microsoft.com/office/drawing/2014/main" id="{8F80387F-9A26-4245-B875-DCA25814A12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44" name="Group 215">
                  <a:extLst>
                    <a:ext uri="{FF2B5EF4-FFF2-40B4-BE49-F238E27FC236}">
                      <a16:creationId xmlns:a16="http://schemas.microsoft.com/office/drawing/2014/main" id="{B971A46B-7BB2-46C6-B336-2AFD426E0C08}"/>
                    </a:ext>
                  </a:extLst>
                </p:cNvPr>
                <p:cNvGrpSpPr>
                  <a:grpSpLocks/>
                </p:cNvGrpSpPr>
                <p:nvPr/>
              </p:nvGrpSpPr>
              <p:grpSpPr bwMode="auto">
                <a:xfrm>
                  <a:off x="5984734" y="3575242"/>
                  <a:ext cx="83389" cy="175252"/>
                  <a:chOff x="5021753" y="2927868"/>
                  <a:chExt cx="83398" cy="175731"/>
                </a:xfrm>
              </p:grpSpPr>
              <p:sp>
                <p:nvSpPr>
                  <p:cNvPr id="289" name="Oval 216">
                    <a:extLst>
                      <a:ext uri="{FF2B5EF4-FFF2-40B4-BE49-F238E27FC236}">
                        <a16:creationId xmlns:a16="http://schemas.microsoft.com/office/drawing/2014/main" id="{8012CD4A-4E0B-4AF9-A578-7EB5159A33E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90" name="Freeform 217">
                    <a:extLst>
                      <a:ext uri="{FF2B5EF4-FFF2-40B4-BE49-F238E27FC236}">
                        <a16:creationId xmlns:a16="http://schemas.microsoft.com/office/drawing/2014/main" id="{BF6071ED-D206-4137-9798-6FFE1DF677E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91" name="Freeform 218">
                    <a:extLst>
                      <a:ext uri="{FF2B5EF4-FFF2-40B4-BE49-F238E27FC236}">
                        <a16:creationId xmlns:a16="http://schemas.microsoft.com/office/drawing/2014/main" id="{935A32AF-8739-40DA-BFE5-FF81B2696AA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45" name="Group 219">
                  <a:extLst>
                    <a:ext uri="{FF2B5EF4-FFF2-40B4-BE49-F238E27FC236}">
                      <a16:creationId xmlns:a16="http://schemas.microsoft.com/office/drawing/2014/main" id="{DAEC830D-D265-4C01-9BC6-A2EA63DDCE53}"/>
                    </a:ext>
                  </a:extLst>
                </p:cNvPr>
                <p:cNvGrpSpPr>
                  <a:grpSpLocks/>
                </p:cNvGrpSpPr>
                <p:nvPr/>
              </p:nvGrpSpPr>
              <p:grpSpPr bwMode="auto">
                <a:xfrm>
                  <a:off x="5892410" y="3575242"/>
                  <a:ext cx="83389" cy="175252"/>
                  <a:chOff x="5021753" y="2927868"/>
                  <a:chExt cx="83398" cy="175731"/>
                </a:xfrm>
              </p:grpSpPr>
              <p:sp>
                <p:nvSpPr>
                  <p:cNvPr id="286" name="Oval 220">
                    <a:extLst>
                      <a:ext uri="{FF2B5EF4-FFF2-40B4-BE49-F238E27FC236}">
                        <a16:creationId xmlns:a16="http://schemas.microsoft.com/office/drawing/2014/main" id="{F938BF12-88D5-49BA-81B2-DBD917EBCA3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87" name="Freeform 221">
                    <a:extLst>
                      <a:ext uri="{FF2B5EF4-FFF2-40B4-BE49-F238E27FC236}">
                        <a16:creationId xmlns:a16="http://schemas.microsoft.com/office/drawing/2014/main" id="{B2CA37D7-54FA-4926-B904-2E4BD3076F5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88" name="Freeform 222">
                    <a:extLst>
                      <a:ext uri="{FF2B5EF4-FFF2-40B4-BE49-F238E27FC236}">
                        <a16:creationId xmlns:a16="http://schemas.microsoft.com/office/drawing/2014/main" id="{8EE5A8D1-15E7-4747-B196-A1B584F4183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46" name="Group 223">
                  <a:extLst>
                    <a:ext uri="{FF2B5EF4-FFF2-40B4-BE49-F238E27FC236}">
                      <a16:creationId xmlns:a16="http://schemas.microsoft.com/office/drawing/2014/main" id="{AE5DBB27-B732-4C4A-B36A-5545D1093360}"/>
                    </a:ext>
                  </a:extLst>
                </p:cNvPr>
                <p:cNvGrpSpPr>
                  <a:grpSpLocks/>
                </p:cNvGrpSpPr>
                <p:nvPr/>
              </p:nvGrpSpPr>
              <p:grpSpPr bwMode="auto">
                <a:xfrm>
                  <a:off x="5803065" y="3575242"/>
                  <a:ext cx="83389" cy="175252"/>
                  <a:chOff x="5021753" y="2927868"/>
                  <a:chExt cx="83398" cy="175731"/>
                </a:xfrm>
              </p:grpSpPr>
              <p:sp>
                <p:nvSpPr>
                  <p:cNvPr id="283" name="Oval 224">
                    <a:extLst>
                      <a:ext uri="{FF2B5EF4-FFF2-40B4-BE49-F238E27FC236}">
                        <a16:creationId xmlns:a16="http://schemas.microsoft.com/office/drawing/2014/main" id="{BEE8F294-28B9-4F61-B3CE-68555C69F01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84" name="Freeform 225">
                    <a:extLst>
                      <a:ext uri="{FF2B5EF4-FFF2-40B4-BE49-F238E27FC236}">
                        <a16:creationId xmlns:a16="http://schemas.microsoft.com/office/drawing/2014/main" id="{5AA781E7-2D3F-4732-8B97-A6517492D56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85" name="Freeform 226">
                    <a:extLst>
                      <a:ext uri="{FF2B5EF4-FFF2-40B4-BE49-F238E27FC236}">
                        <a16:creationId xmlns:a16="http://schemas.microsoft.com/office/drawing/2014/main" id="{B244036C-2F8F-4436-B7DC-E5AC280EF05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47" name="Group 227">
                  <a:extLst>
                    <a:ext uri="{FF2B5EF4-FFF2-40B4-BE49-F238E27FC236}">
                      <a16:creationId xmlns:a16="http://schemas.microsoft.com/office/drawing/2014/main" id="{B99CE6CE-841B-488E-AA65-B21EB4C33BD3}"/>
                    </a:ext>
                  </a:extLst>
                </p:cNvPr>
                <p:cNvGrpSpPr>
                  <a:grpSpLocks/>
                </p:cNvGrpSpPr>
                <p:nvPr/>
              </p:nvGrpSpPr>
              <p:grpSpPr bwMode="auto">
                <a:xfrm>
                  <a:off x="5707764" y="3575242"/>
                  <a:ext cx="83389" cy="175252"/>
                  <a:chOff x="5021753" y="2927868"/>
                  <a:chExt cx="83398" cy="175731"/>
                </a:xfrm>
              </p:grpSpPr>
              <p:sp>
                <p:nvSpPr>
                  <p:cNvPr id="280" name="Oval 228">
                    <a:extLst>
                      <a:ext uri="{FF2B5EF4-FFF2-40B4-BE49-F238E27FC236}">
                        <a16:creationId xmlns:a16="http://schemas.microsoft.com/office/drawing/2014/main" id="{E320473B-232E-4722-A86A-CCC98FA10B2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81" name="Freeform 229">
                    <a:extLst>
                      <a:ext uri="{FF2B5EF4-FFF2-40B4-BE49-F238E27FC236}">
                        <a16:creationId xmlns:a16="http://schemas.microsoft.com/office/drawing/2014/main" id="{52717D20-4F09-43F4-A0DD-15C3468DEE8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82" name="Freeform 230">
                    <a:extLst>
                      <a:ext uri="{FF2B5EF4-FFF2-40B4-BE49-F238E27FC236}">
                        <a16:creationId xmlns:a16="http://schemas.microsoft.com/office/drawing/2014/main" id="{E97BA54D-AA24-4A8A-88FA-D012A4B98C2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48" name="Group 376">
                  <a:extLst>
                    <a:ext uri="{FF2B5EF4-FFF2-40B4-BE49-F238E27FC236}">
                      <a16:creationId xmlns:a16="http://schemas.microsoft.com/office/drawing/2014/main" id="{B0CBD731-3324-40A1-89CC-6B52AE137A83}"/>
                    </a:ext>
                  </a:extLst>
                </p:cNvPr>
                <p:cNvGrpSpPr>
                  <a:grpSpLocks/>
                </p:cNvGrpSpPr>
                <p:nvPr/>
              </p:nvGrpSpPr>
              <p:grpSpPr bwMode="auto">
                <a:xfrm rot="11349086" flipH="1">
                  <a:off x="5993134" y="3771779"/>
                  <a:ext cx="83389" cy="175252"/>
                  <a:chOff x="5021753" y="2927868"/>
                  <a:chExt cx="83398" cy="175731"/>
                </a:xfrm>
              </p:grpSpPr>
              <p:sp>
                <p:nvSpPr>
                  <p:cNvPr id="277" name="Oval 377">
                    <a:extLst>
                      <a:ext uri="{FF2B5EF4-FFF2-40B4-BE49-F238E27FC236}">
                        <a16:creationId xmlns:a16="http://schemas.microsoft.com/office/drawing/2014/main" id="{11C2E832-DA58-4CF2-9174-DC512E68009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78" name="Freeform 378">
                    <a:extLst>
                      <a:ext uri="{FF2B5EF4-FFF2-40B4-BE49-F238E27FC236}">
                        <a16:creationId xmlns:a16="http://schemas.microsoft.com/office/drawing/2014/main" id="{15AA4C21-5CD2-4455-A76B-0E3E6B2F38E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79" name="Freeform 379">
                    <a:extLst>
                      <a:ext uri="{FF2B5EF4-FFF2-40B4-BE49-F238E27FC236}">
                        <a16:creationId xmlns:a16="http://schemas.microsoft.com/office/drawing/2014/main" id="{E5394F21-F271-4F65-922F-E49DD73BF7A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49" name="Group 380">
                  <a:extLst>
                    <a:ext uri="{FF2B5EF4-FFF2-40B4-BE49-F238E27FC236}">
                      <a16:creationId xmlns:a16="http://schemas.microsoft.com/office/drawing/2014/main" id="{9DE5A8E6-FDB0-4ADF-81D0-887EAD20690C}"/>
                    </a:ext>
                  </a:extLst>
                </p:cNvPr>
                <p:cNvGrpSpPr>
                  <a:grpSpLocks/>
                </p:cNvGrpSpPr>
                <p:nvPr/>
              </p:nvGrpSpPr>
              <p:grpSpPr bwMode="auto">
                <a:xfrm rot="11349086" flipH="1">
                  <a:off x="5903791" y="3771779"/>
                  <a:ext cx="83389" cy="175252"/>
                  <a:chOff x="5021753" y="2927868"/>
                  <a:chExt cx="83398" cy="175731"/>
                </a:xfrm>
              </p:grpSpPr>
              <p:sp>
                <p:nvSpPr>
                  <p:cNvPr id="274" name="Oval 381">
                    <a:extLst>
                      <a:ext uri="{FF2B5EF4-FFF2-40B4-BE49-F238E27FC236}">
                        <a16:creationId xmlns:a16="http://schemas.microsoft.com/office/drawing/2014/main" id="{320A9A61-0B49-4CC5-B032-BEA0C912BC9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75" name="Freeform 382">
                    <a:extLst>
                      <a:ext uri="{FF2B5EF4-FFF2-40B4-BE49-F238E27FC236}">
                        <a16:creationId xmlns:a16="http://schemas.microsoft.com/office/drawing/2014/main" id="{001911EA-3CFF-4D3E-9204-FFACEA06C69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76" name="Freeform 383">
                    <a:extLst>
                      <a:ext uri="{FF2B5EF4-FFF2-40B4-BE49-F238E27FC236}">
                        <a16:creationId xmlns:a16="http://schemas.microsoft.com/office/drawing/2014/main" id="{C331B2CA-C017-49C5-B5D5-F7C836AC48D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50" name="Group 384">
                  <a:extLst>
                    <a:ext uri="{FF2B5EF4-FFF2-40B4-BE49-F238E27FC236}">
                      <a16:creationId xmlns:a16="http://schemas.microsoft.com/office/drawing/2014/main" id="{8A3DB84E-A5F5-4443-8775-4B783DA29389}"/>
                    </a:ext>
                  </a:extLst>
                </p:cNvPr>
                <p:cNvGrpSpPr>
                  <a:grpSpLocks/>
                </p:cNvGrpSpPr>
                <p:nvPr/>
              </p:nvGrpSpPr>
              <p:grpSpPr bwMode="auto">
                <a:xfrm rot="11349086" flipH="1">
                  <a:off x="5814446" y="3771779"/>
                  <a:ext cx="83389" cy="175252"/>
                  <a:chOff x="5021753" y="2927868"/>
                  <a:chExt cx="83398" cy="175731"/>
                </a:xfrm>
              </p:grpSpPr>
              <p:sp>
                <p:nvSpPr>
                  <p:cNvPr id="271" name="Oval 385">
                    <a:extLst>
                      <a:ext uri="{FF2B5EF4-FFF2-40B4-BE49-F238E27FC236}">
                        <a16:creationId xmlns:a16="http://schemas.microsoft.com/office/drawing/2014/main" id="{3FD51D00-19EE-484A-8B44-266C78ECCDB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72" name="Freeform 386">
                    <a:extLst>
                      <a:ext uri="{FF2B5EF4-FFF2-40B4-BE49-F238E27FC236}">
                        <a16:creationId xmlns:a16="http://schemas.microsoft.com/office/drawing/2014/main" id="{C7EE8A99-2E61-468D-9881-6C02FE685C5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73" name="Freeform 387">
                    <a:extLst>
                      <a:ext uri="{FF2B5EF4-FFF2-40B4-BE49-F238E27FC236}">
                        <a16:creationId xmlns:a16="http://schemas.microsoft.com/office/drawing/2014/main" id="{3285955E-B628-48FA-929E-43FC167E4D8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51" name="Group 388">
                  <a:extLst>
                    <a:ext uri="{FF2B5EF4-FFF2-40B4-BE49-F238E27FC236}">
                      <a16:creationId xmlns:a16="http://schemas.microsoft.com/office/drawing/2014/main" id="{5B2F5891-EBB7-4DDE-BE95-43E4927CC038}"/>
                    </a:ext>
                  </a:extLst>
                </p:cNvPr>
                <p:cNvGrpSpPr>
                  <a:grpSpLocks/>
                </p:cNvGrpSpPr>
                <p:nvPr/>
              </p:nvGrpSpPr>
              <p:grpSpPr bwMode="auto">
                <a:xfrm rot="11349086" flipH="1">
                  <a:off x="5716166" y="3771779"/>
                  <a:ext cx="83389" cy="175252"/>
                  <a:chOff x="5021753" y="2927868"/>
                  <a:chExt cx="83398" cy="175731"/>
                </a:xfrm>
              </p:grpSpPr>
              <p:sp>
                <p:nvSpPr>
                  <p:cNvPr id="268" name="Oval 389">
                    <a:extLst>
                      <a:ext uri="{FF2B5EF4-FFF2-40B4-BE49-F238E27FC236}">
                        <a16:creationId xmlns:a16="http://schemas.microsoft.com/office/drawing/2014/main" id="{0E2D3543-EBD7-4E6A-A22D-28265B4865F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69" name="Freeform 390">
                    <a:extLst>
                      <a:ext uri="{FF2B5EF4-FFF2-40B4-BE49-F238E27FC236}">
                        <a16:creationId xmlns:a16="http://schemas.microsoft.com/office/drawing/2014/main" id="{0D7D1E07-0A54-4EEF-8305-66F7212D2F4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70" name="Freeform 391">
                    <a:extLst>
                      <a:ext uri="{FF2B5EF4-FFF2-40B4-BE49-F238E27FC236}">
                        <a16:creationId xmlns:a16="http://schemas.microsoft.com/office/drawing/2014/main" id="{CFEC601D-FD5D-4165-B2D5-0183739A797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52" name="Group 219">
                  <a:extLst>
                    <a:ext uri="{FF2B5EF4-FFF2-40B4-BE49-F238E27FC236}">
                      <a16:creationId xmlns:a16="http://schemas.microsoft.com/office/drawing/2014/main" id="{DF7F2F88-93ED-4A9A-BD40-1330393A6BBB}"/>
                    </a:ext>
                  </a:extLst>
                </p:cNvPr>
                <p:cNvGrpSpPr>
                  <a:grpSpLocks/>
                </p:cNvGrpSpPr>
                <p:nvPr/>
              </p:nvGrpSpPr>
              <p:grpSpPr bwMode="auto">
                <a:xfrm>
                  <a:off x="6163165" y="3574936"/>
                  <a:ext cx="83389" cy="175252"/>
                  <a:chOff x="5021753" y="2927868"/>
                  <a:chExt cx="83398" cy="175731"/>
                </a:xfrm>
              </p:grpSpPr>
              <p:sp>
                <p:nvSpPr>
                  <p:cNvPr id="265" name="Oval 220">
                    <a:extLst>
                      <a:ext uri="{FF2B5EF4-FFF2-40B4-BE49-F238E27FC236}">
                        <a16:creationId xmlns:a16="http://schemas.microsoft.com/office/drawing/2014/main" id="{A9C038AC-A68C-4CB7-9E0F-BD7B0F91DDD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66" name="Freeform 221">
                    <a:extLst>
                      <a:ext uri="{FF2B5EF4-FFF2-40B4-BE49-F238E27FC236}">
                        <a16:creationId xmlns:a16="http://schemas.microsoft.com/office/drawing/2014/main" id="{2506E526-92C6-4A41-A0A6-40D55705C28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67" name="Freeform 222">
                    <a:extLst>
                      <a:ext uri="{FF2B5EF4-FFF2-40B4-BE49-F238E27FC236}">
                        <a16:creationId xmlns:a16="http://schemas.microsoft.com/office/drawing/2014/main" id="{FE18079C-3A5B-4F3B-92DC-44E297562EB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53" name="Group 223">
                  <a:extLst>
                    <a:ext uri="{FF2B5EF4-FFF2-40B4-BE49-F238E27FC236}">
                      <a16:creationId xmlns:a16="http://schemas.microsoft.com/office/drawing/2014/main" id="{ACC28C27-4B7A-4BBE-BD15-6FE0A17D03A9}"/>
                    </a:ext>
                  </a:extLst>
                </p:cNvPr>
                <p:cNvGrpSpPr>
                  <a:grpSpLocks/>
                </p:cNvGrpSpPr>
                <p:nvPr/>
              </p:nvGrpSpPr>
              <p:grpSpPr bwMode="auto">
                <a:xfrm>
                  <a:off x="6073820" y="3574936"/>
                  <a:ext cx="83389" cy="175252"/>
                  <a:chOff x="5021753" y="2927868"/>
                  <a:chExt cx="83398" cy="175731"/>
                </a:xfrm>
              </p:grpSpPr>
              <p:sp>
                <p:nvSpPr>
                  <p:cNvPr id="262" name="Oval 224">
                    <a:extLst>
                      <a:ext uri="{FF2B5EF4-FFF2-40B4-BE49-F238E27FC236}">
                        <a16:creationId xmlns:a16="http://schemas.microsoft.com/office/drawing/2014/main" id="{539E096A-17C6-4835-A7D4-4846843D04E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63" name="Freeform 225">
                    <a:extLst>
                      <a:ext uri="{FF2B5EF4-FFF2-40B4-BE49-F238E27FC236}">
                        <a16:creationId xmlns:a16="http://schemas.microsoft.com/office/drawing/2014/main" id="{5C9BBBC6-4916-4505-9BCC-A21E1ED912E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64" name="Freeform 226">
                    <a:extLst>
                      <a:ext uri="{FF2B5EF4-FFF2-40B4-BE49-F238E27FC236}">
                        <a16:creationId xmlns:a16="http://schemas.microsoft.com/office/drawing/2014/main" id="{44271755-0DE0-48CA-8994-A04F7B6BF9B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54" name="Group 380">
                  <a:extLst>
                    <a:ext uri="{FF2B5EF4-FFF2-40B4-BE49-F238E27FC236}">
                      <a16:creationId xmlns:a16="http://schemas.microsoft.com/office/drawing/2014/main" id="{6DC46624-9B7A-44B2-9C68-F7C7476DCF5A}"/>
                    </a:ext>
                  </a:extLst>
                </p:cNvPr>
                <p:cNvGrpSpPr>
                  <a:grpSpLocks/>
                </p:cNvGrpSpPr>
                <p:nvPr/>
              </p:nvGrpSpPr>
              <p:grpSpPr bwMode="auto">
                <a:xfrm rot="11349086" flipH="1">
                  <a:off x="6174545" y="3771474"/>
                  <a:ext cx="83389" cy="175252"/>
                  <a:chOff x="5021753" y="2927868"/>
                  <a:chExt cx="83398" cy="175731"/>
                </a:xfrm>
              </p:grpSpPr>
              <p:sp>
                <p:nvSpPr>
                  <p:cNvPr id="259" name="Oval 381">
                    <a:extLst>
                      <a:ext uri="{FF2B5EF4-FFF2-40B4-BE49-F238E27FC236}">
                        <a16:creationId xmlns:a16="http://schemas.microsoft.com/office/drawing/2014/main" id="{E2A86155-5218-4C18-B396-158707F6B7B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60" name="Freeform 382">
                    <a:extLst>
                      <a:ext uri="{FF2B5EF4-FFF2-40B4-BE49-F238E27FC236}">
                        <a16:creationId xmlns:a16="http://schemas.microsoft.com/office/drawing/2014/main" id="{16DBD0B8-94B8-49B5-969E-7B8C529A2B5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61" name="Freeform 383">
                    <a:extLst>
                      <a:ext uri="{FF2B5EF4-FFF2-40B4-BE49-F238E27FC236}">
                        <a16:creationId xmlns:a16="http://schemas.microsoft.com/office/drawing/2014/main" id="{26454F3F-BDA9-468A-9673-93A7799E4B9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55" name="Group 384">
                  <a:extLst>
                    <a:ext uri="{FF2B5EF4-FFF2-40B4-BE49-F238E27FC236}">
                      <a16:creationId xmlns:a16="http://schemas.microsoft.com/office/drawing/2014/main" id="{6450E19F-C1E4-4A7C-B71E-ACFC6426B42F}"/>
                    </a:ext>
                  </a:extLst>
                </p:cNvPr>
                <p:cNvGrpSpPr>
                  <a:grpSpLocks/>
                </p:cNvGrpSpPr>
                <p:nvPr/>
              </p:nvGrpSpPr>
              <p:grpSpPr bwMode="auto">
                <a:xfrm rot="11349086" flipH="1">
                  <a:off x="6085199" y="3771474"/>
                  <a:ext cx="83389" cy="175252"/>
                  <a:chOff x="5021753" y="2927868"/>
                  <a:chExt cx="83398" cy="175731"/>
                </a:xfrm>
              </p:grpSpPr>
              <p:sp>
                <p:nvSpPr>
                  <p:cNvPr id="256" name="Oval 385">
                    <a:extLst>
                      <a:ext uri="{FF2B5EF4-FFF2-40B4-BE49-F238E27FC236}">
                        <a16:creationId xmlns:a16="http://schemas.microsoft.com/office/drawing/2014/main" id="{DEC9DE39-31FA-42F3-B2C3-D3313C096AA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57" name="Freeform 386">
                    <a:extLst>
                      <a:ext uri="{FF2B5EF4-FFF2-40B4-BE49-F238E27FC236}">
                        <a16:creationId xmlns:a16="http://schemas.microsoft.com/office/drawing/2014/main" id="{D34796CC-18FA-423F-BD01-467DF6BE850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58" name="Freeform 387">
                    <a:extLst>
                      <a:ext uri="{FF2B5EF4-FFF2-40B4-BE49-F238E27FC236}">
                        <a16:creationId xmlns:a16="http://schemas.microsoft.com/office/drawing/2014/main" id="{424A761B-E1E0-4EDF-9011-D77D9C8A2BA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138" name="Group 142">
                <a:extLst>
                  <a:ext uri="{FF2B5EF4-FFF2-40B4-BE49-F238E27FC236}">
                    <a16:creationId xmlns:a16="http://schemas.microsoft.com/office/drawing/2014/main" id="{162A826D-156D-4DE3-8E3E-3CDE2348D6C8}"/>
                  </a:ext>
                </a:extLst>
              </p:cNvPr>
              <p:cNvGrpSpPr>
                <a:grpSpLocks/>
              </p:cNvGrpSpPr>
              <p:nvPr/>
            </p:nvGrpSpPr>
            <p:grpSpPr bwMode="auto">
              <a:xfrm>
                <a:off x="11153203" y="2435558"/>
                <a:ext cx="46711" cy="98169"/>
                <a:chOff x="5021753" y="2927868"/>
                <a:chExt cx="83398" cy="175731"/>
              </a:xfrm>
            </p:grpSpPr>
            <p:sp>
              <p:nvSpPr>
                <p:cNvPr id="223" name="Oval 143">
                  <a:extLst>
                    <a:ext uri="{FF2B5EF4-FFF2-40B4-BE49-F238E27FC236}">
                      <a16:creationId xmlns:a16="http://schemas.microsoft.com/office/drawing/2014/main" id="{F06E70AC-96F2-47CB-A5F0-A3F8D4C85420}"/>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24" name="Freeform 144">
                  <a:extLst>
                    <a:ext uri="{FF2B5EF4-FFF2-40B4-BE49-F238E27FC236}">
                      <a16:creationId xmlns:a16="http://schemas.microsoft.com/office/drawing/2014/main" id="{9E8C7FBB-D577-4107-B15D-B6BD9847AA2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25" name="Freeform 145">
                  <a:extLst>
                    <a:ext uri="{FF2B5EF4-FFF2-40B4-BE49-F238E27FC236}">
                      <a16:creationId xmlns:a16="http://schemas.microsoft.com/office/drawing/2014/main" id="{EA6756F4-4570-437A-8441-2D577C3F17D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39" name="Group 146">
                <a:extLst>
                  <a:ext uri="{FF2B5EF4-FFF2-40B4-BE49-F238E27FC236}">
                    <a16:creationId xmlns:a16="http://schemas.microsoft.com/office/drawing/2014/main" id="{1C900C3A-34E4-423B-8AA2-108F25BD9643}"/>
                  </a:ext>
                </a:extLst>
              </p:cNvPr>
              <p:cNvGrpSpPr>
                <a:grpSpLocks/>
              </p:cNvGrpSpPr>
              <p:nvPr/>
            </p:nvGrpSpPr>
            <p:grpSpPr bwMode="auto">
              <a:xfrm>
                <a:off x="11206587" y="2432231"/>
                <a:ext cx="46711" cy="98169"/>
                <a:chOff x="5021753" y="2927868"/>
                <a:chExt cx="83398" cy="175731"/>
              </a:xfrm>
            </p:grpSpPr>
            <p:sp>
              <p:nvSpPr>
                <p:cNvPr id="220" name="Oval 147">
                  <a:extLst>
                    <a:ext uri="{FF2B5EF4-FFF2-40B4-BE49-F238E27FC236}">
                      <a16:creationId xmlns:a16="http://schemas.microsoft.com/office/drawing/2014/main" id="{05096381-BAE9-45B4-9EFA-8F40D50BD56E}"/>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21" name="Freeform 148">
                  <a:extLst>
                    <a:ext uri="{FF2B5EF4-FFF2-40B4-BE49-F238E27FC236}">
                      <a16:creationId xmlns:a16="http://schemas.microsoft.com/office/drawing/2014/main" id="{BDC42AA7-10BF-47FA-9810-1C91159584E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22" name="Freeform 149">
                  <a:extLst>
                    <a:ext uri="{FF2B5EF4-FFF2-40B4-BE49-F238E27FC236}">
                      <a16:creationId xmlns:a16="http://schemas.microsoft.com/office/drawing/2014/main" id="{AB89CE4E-6353-4CBC-A492-BABEBE2B9A9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40" name="Group 150">
                <a:extLst>
                  <a:ext uri="{FF2B5EF4-FFF2-40B4-BE49-F238E27FC236}">
                    <a16:creationId xmlns:a16="http://schemas.microsoft.com/office/drawing/2014/main" id="{2E7DB383-FCAD-4588-B884-9A22E84FB7E8}"/>
                  </a:ext>
                </a:extLst>
              </p:cNvPr>
              <p:cNvGrpSpPr>
                <a:grpSpLocks/>
              </p:cNvGrpSpPr>
              <p:nvPr/>
            </p:nvGrpSpPr>
            <p:grpSpPr bwMode="auto">
              <a:xfrm>
                <a:off x="11258303" y="2435558"/>
                <a:ext cx="46711" cy="98169"/>
                <a:chOff x="5021753" y="2927868"/>
                <a:chExt cx="83398" cy="175731"/>
              </a:xfrm>
            </p:grpSpPr>
            <p:sp>
              <p:nvSpPr>
                <p:cNvPr id="217" name="Oval 151">
                  <a:extLst>
                    <a:ext uri="{FF2B5EF4-FFF2-40B4-BE49-F238E27FC236}">
                      <a16:creationId xmlns:a16="http://schemas.microsoft.com/office/drawing/2014/main" id="{9E64BB18-406B-4CE5-9501-1828C6D9B11E}"/>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18" name="Freeform 152">
                  <a:extLst>
                    <a:ext uri="{FF2B5EF4-FFF2-40B4-BE49-F238E27FC236}">
                      <a16:creationId xmlns:a16="http://schemas.microsoft.com/office/drawing/2014/main" id="{7BBF9730-A91F-4D43-B754-2F7910731FB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19" name="Freeform 153">
                  <a:extLst>
                    <a:ext uri="{FF2B5EF4-FFF2-40B4-BE49-F238E27FC236}">
                      <a16:creationId xmlns:a16="http://schemas.microsoft.com/office/drawing/2014/main" id="{E3D8B74C-340E-49F0-8FF3-E18BA28C0AB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41" name="Group 154">
                <a:extLst>
                  <a:ext uri="{FF2B5EF4-FFF2-40B4-BE49-F238E27FC236}">
                    <a16:creationId xmlns:a16="http://schemas.microsoft.com/office/drawing/2014/main" id="{157275CD-27D5-42EA-8CB1-FD77F577DC7D}"/>
                  </a:ext>
                </a:extLst>
              </p:cNvPr>
              <p:cNvGrpSpPr>
                <a:grpSpLocks/>
              </p:cNvGrpSpPr>
              <p:nvPr/>
            </p:nvGrpSpPr>
            <p:grpSpPr bwMode="auto">
              <a:xfrm>
                <a:off x="11308350" y="2433895"/>
                <a:ext cx="46711" cy="98169"/>
                <a:chOff x="5021753" y="2927868"/>
                <a:chExt cx="83398" cy="175731"/>
              </a:xfrm>
            </p:grpSpPr>
            <p:sp>
              <p:nvSpPr>
                <p:cNvPr id="214" name="Oval 155">
                  <a:extLst>
                    <a:ext uri="{FF2B5EF4-FFF2-40B4-BE49-F238E27FC236}">
                      <a16:creationId xmlns:a16="http://schemas.microsoft.com/office/drawing/2014/main" id="{2F60E51D-098A-4E3B-B93E-5CD59B7D811A}"/>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15" name="Freeform 156">
                  <a:extLst>
                    <a:ext uri="{FF2B5EF4-FFF2-40B4-BE49-F238E27FC236}">
                      <a16:creationId xmlns:a16="http://schemas.microsoft.com/office/drawing/2014/main" id="{30DE7363-B799-4409-9475-20D7785623A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16" name="Freeform 157">
                  <a:extLst>
                    <a:ext uri="{FF2B5EF4-FFF2-40B4-BE49-F238E27FC236}">
                      <a16:creationId xmlns:a16="http://schemas.microsoft.com/office/drawing/2014/main" id="{23572EA0-A634-41F8-9137-2022A1B22E9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42" name="Group 158">
                <a:extLst>
                  <a:ext uri="{FF2B5EF4-FFF2-40B4-BE49-F238E27FC236}">
                    <a16:creationId xmlns:a16="http://schemas.microsoft.com/office/drawing/2014/main" id="{F8E5E191-CE04-4400-8796-C73B37BA56BE}"/>
                  </a:ext>
                </a:extLst>
              </p:cNvPr>
              <p:cNvGrpSpPr>
                <a:grpSpLocks/>
              </p:cNvGrpSpPr>
              <p:nvPr/>
            </p:nvGrpSpPr>
            <p:grpSpPr bwMode="auto">
              <a:xfrm>
                <a:off x="11360065" y="2435558"/>
                <a:ext cx="46711" cy="98169"/>
                <a:chOff x="5021753" y="2927868"/>
                <a:chExt cx="83398" cy="175731"/>
              </a:xfrm>
            </p:grpSpPr>
            <p:sp>
              <p:nvSpPr>
                <p:cNvPr id="211" name="Oval 159">
                  <a:extLst>
                    <a:ext uri="{FF2B5EF4-FFF2-40B4-BE49-F238E27FC236}">
                      <a16:creationId xmlns:a16="http://schemas.microsoft.com/office/drawing/2014/main" id="{A3362002-C884-4687-AB8B-1563B32F7A9A}"/>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12" name="Freeform 160">
                  <a:extLst>
                    <a:ext uri="{FF2B5EF4-FFF2-40B4-BE49-F238E27FC236}">
                      <a16:creationId xmlns:a16="http://schemas.microsoft.com/office/drawing/2014/main" id="{698D698F-D5C7-44EA-B405-54C06637C71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13" name="Freeform 161">
                  <a:extLst>
                    <a:ext uri="{FF2B5EF4-FFF2-40B4-BE49-F238E27FC236}">
                      <a16:creationId xmlns:a16="http://schemas.microsoft.com/office/drawing/2014/main" id="{9B45A6DF-B8D1-4802-B37F-2364F65496E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43" name="Group 215">
                <a:extLst>
                  <a:ext uri="{FF2B5EF4-FFF2-40B4-BE49-F238E27FC236}">
                    <a16:creationId xmlns:a16="http://schemas.microsoft.com/office/drawing/2014/main" id="{E2B56F0A-F1F6-4012-9912-941FBD166E48}"/>
                  </a:ext>
                </a:extLst>
              </p:cNvPr>
              <p:cNvGrpSpPr>
                <a:grpSpLocks/>
              </p:cNvGrpSpPr>
              <p:nvPr/>
            </p:nvGrpSpPr>
            <p:grpSpPr bwMode="auto">
              <a:xfrm>
                <a:off x="11567187" y="2439165"/>
                <a:ext cx="46711" cy="98169"/>
                <a:chOff x="5021753" y="2927868"/>
                <a:chExt cx="83398" cy="175731"/>
              </a:xfrm>
            </p:grpSpPr>
            <p:sp>
              <p:nvSpPr>
                <p:cNvPr id="208" name="Oval 216">
                  <a:extLst>
                    <a:ext uri="{FF2B5EF4-FFF2-40B4-BE49-F238E27FC236}">
                      <a16:creationId xmlns:a16="http://schemas.microsoft.com/office/drawing/2014/main" id="{09280FD1-8047-44B1-95B5-4251C738838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9" name="Freeform 217">
                  <a:extLst>
                    <a:ext uri="{FF2B5EF4-FFF2-40B4-BE49-F238E27FC236}">
                      <a16:creationId xmlns:a16="http://schemas.microsoft.com/office/drawing/2014/main" id="{61BAD442-AD3F-41FE-9777-45E682F4957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10" name="Freeform 218">
                  <a:extLst>
                    <a:ext uri="{FF2B5EF4-FFF2-40B4-BE49-F238E27FC236}">
                      <a16:creationId xmlns:a16="http://schemas.microsoft.com/office/drawing/2014/main" id="{208FD272-895A-463F-AE93-FC1EF5A1A03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44" name="Group 219">
                <a:extLst>
                  <a:ext uri="{FF2B5EF4-FFF2-40B4-BE49-F238E27FC236}">
                    <a16:creationId xmlns:a16="http://schemas.microsoft.com/office/drawing/2014/main" id="{7CA16645-79B6-4C81-9AB1-DC724A2AA380}"/>
                  </a:ext>
                </a:extLst>
              </p:cNvPr>
              <p:cNvGrpSpPr>
                <a:grpSpLocks/>
              </p:cNvGrpSpPr>
              <p:nvPr/>
            </p:nvGrpSpPr>
            <p:grpSpPr bwMode="auto">
              <a:xfrm>
                <a:off x="11515471" y="2439165"/>
                <a:ext cx="46711" cy="98169"/>
                <a:chOff x="5021753" y="2927868"/>
                <a:chExt cx="83398" cy="175731"/>
              </a:xfrm>
            </p:grpSpPr>
            <p:sp>
              <p:nvSpPr>
                <p:cNvPr id="205" name="Oval 220">
                  <a:extLst>
                    <a:ext uri="{FF2B5EF4-FFF2-40B4-BE49-F238E27FC236}">
                      <a16:creationId xmlns:a16="http://schemas.microsoft.com/office/drawing/2014/main" id="{FC426C21-47EB-4D2E-97CD-93AAB61D6EE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6" name="Freeform 221">
                  <a:extLst>
                    <a:ext uri="{FF2B5EF4-FFF2-40B4-BE49-F238E27FC236}">
                      <a16:creationId xmlns:a16="http://schemas.microsoft.com/office/drawing/2014/main" id="{665A4F7C-8ABC-4B1B-AC6F-B7A29E7434A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7" name="Freeform 222">
                  <a:extLst>
                    <a:ext uri="{FF2B5EF4-FFF2-40B4-BE49-F238E27FC236}">
                      <a16:creationId xmlns:a16="http://schemas.microsoft.com/office/drawing/2014/main" id="{EFAD097B-6E67-44F2-B6FA-4414C4B848D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45" name="Group 223">
                <a:extLst>
                  <a:ext uri="{FF2B5EF4-FFF2-40B4-BE49-F238E27FC236}">
                    <a16:creationId xmlns:a16="http://schemas.microsoft.com/office/drawing/2014/main" id="{C14BC273-F2B7-4E69-A9FD-4F372B9CF6A3}"/>
                  </a:ext>
                </a:extLst>
              </p:cNvPr>
              <p:cNvGrpSpPr>
                <a:grpSpLocks/>
              </p:cNvGrpSpPr>
              <p:nvPr/>
            </p:nvGrpSpPr>
            <p:grpSpPr bwMode="auto">
              <a:xfrm>
                <a:off x="11465424" y="2439165"/>
                <a:ext cx="46711" cy="98169"/>
                <a:chOff x="5021753" y="2927868"/>
                <a:chExt cx="83398" cy="175731"/>
              </a:xfrm>
            </p:grpSpPr>
            <p:sp>
              <p:nvSpPr>
                <p:cNvPr id="202" name="Oval 224">
                  <a:extLst>
                    <a:ext uri="{FF2B5EF4-FFF2-40B4-BE49-F238E27FC236}">
                      <a16:creationId xmlns:a16="http://schemas.microsoft.com/office/drawing/2014/main" id="{16C6F425-5C4B-4AA9-A1F0-F7DE4AE01A7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3" name="Freeform 225">
                  <a:extLst>
                    <a:ext uri="{FF2B5EF4-FFF2-40B4-BE49-F238E27FC236}">
                      <a16:creationId xmlns:a16="http://schemas.microsoft.com/office/drawing/2014/main" id="{EBBA8264-3B47-4609-A368-B7B721565B5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4" name="Freeform 226">
                  <a:extLst>
                    <a:ext uri="{FF2B5EF4-FFF2-40B4-BE49-F238E27FC236}">
                      <a16:creationId xmlns:a16="http://schemas.microsoft.com/office/drawing/2014/main" id="{6BA79223-22B2-496A-896C-4420366A798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46" name="Group 227">
                <a:extLst>
                  <a:ext uri="{FF2B5EF4-FFF2-40B4-BE49-F238E27FC236}">
                    <a16:creationId xmlns:a16="http://schemas.microsoft.com/office/drawing/2014/main" id="{766879AF-B692-45D7-967F-E84D19B9E838}"/>
                  </a:ext>
                </a:extLst>
              </p:cNvPr>
              <p:cNvGrpSpPr>
                <a:grpSpLocks/>
              </p:cNvGrpSpPr>
              <p:nvPr/>
            </p:nvGrpSpPr>
            <p:grpSpPr bwMode="auto">
              <a:xfrm>
                <a:off x="11412040" y="2439165"/>
                <a:ext cx="46711" cy="98169"/>
                <a:chOff x="5021753" y="2927868"/>
                <a:chExt cx="83398" cy="175731"/>
              </a:xfrm>
            </p:grpSpPr>
            <p:sp>
              <p:nvSpPr>
                <p:cNvPr id="199" name="Oval 228">
                  <a:extLst>
                    <a:ext uri="{FF2B5EF4-FFF2-40B4-BE49-F238E27FC236}">
                      <a16:creationId xmlns:a16="http://schemas.microsoft.com/office/drawing/2014/main" id="{F6B0F146-E153-4F1F-BF78-3FB5F20314F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0" name="Freeform 229">
                  <a:extLst>
                    <a:ext uri="{FF2B5EF4-FFF2-40B4-BE49-F238E27FC236}">
                      <a16:creationId xmlns:a16="http://schemas.microsoft.com/office/drawing/2014/main" id="{08811CA3-E57E-464D-AAC7-857501F31E8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1" name="Freeform 230">
                  <a:extLst>
                    <a:ext uri="{FF2B5EF4-FFF2-40B4-BE49-F238E27FC236}">
                      <a16:creationId xmlns:a16="http://schemas.microsoft.com/office/drawing/2014/main" id="{BB7BEB9F-3996-437C-8C45-704AC5F7CF9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47" name="Group 303">
                <a:extLst>
                  <a:ext uri="{FF2B5EF4-FFF2-40B4-BE49-F238E27FC236}">
                    <a16:creationId xmlns:a16="http://schemas.microsoft.com/office/drawing/2014/main" id="{80014542-F331-4AAD-91E7-D1DE4DA1FCA6}"/>
                  </a:ext>
                </a:extLst>
              </p:cNvPr>
              <p:cNvGrpSpPr>
                <a:grpSpLocks/>
              </p:cNvGrpSpPr>
              <p:nvPr/>
            </p:nvGrpSpPr>
            <p:grpSpPr bwMode="auto">
              <a:xfrm rot="10800000" flipH="1">
                <a:off x="11153740" y="2542878"/>
                <a:ext cx="46711" cy="98169"/>
                <a:chOff x="5021753" y="2927868"/>
                <a:chExt cx="83398" cy="175731"/>
              </a:xfrm>
            </p:grpSpPr>
            <p:sp>
              <p:nvSpPr>
                <p:cNvPr id="196" name="Oval 304">
                  <a:extLst>
                    <a:ext uri="{FF2B5EF4-FFF2-40B4-BE49-F238E27FC236}">
                      <a16:creationId xmlns:a16="http://schemas.microsoft.com/office/drawing/2014/main" id="{E8C979FF-D823-4ABE-9BE8-C44B5C31BA6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7" name="Freeform 305">
                  <a:extLst>
                    <a:ext uri="{FF2B5EF4-FFF2-40B4-BE49-F238E27FC236}">
                      <a16:creationId xmlns:a16="http://schemas.microsoft.com/office/drawing/2014/main" id="{A11D8A3E-A66E-4E20-B5D0-349A8A250D3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8" name="Freeform 306">
                  <a:extLst>
                    <a:ext uri="{FF2B5EF4-FFF2-40B4-BE49-F238E27FC236}">
                      <a16:creationId xmlns:a16="http://schemas.microsoft.com/office/drawing/2014/main" id="{B47DD7C3-2BD9-4929-A30D-FA702992935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48" name="Group 307">
                <a:extLst>
                  <a:ext uri="{FF2B5EF4-FFF2-40B4-BE49-F238E27FC236}">
                    <a16:creationId xmlns:a16="http://schemas.microsoft.com/office/drawing/2014/main" id="{67445699-949B-4D2E-BDFA-241111F52454}"/>
                  </a:ext>
                </a:extLst>
              </p:cNvPr>
              <p:cNvGrpSpPr>
                <a:grpSpLocks/>
              </p:cNvGrpSpPr>
              <p:nvPr/>
            </p:nvGrpSpPr>
            <p:grpSpPr bwMode="auto">
              <a:xfrm rot="10800000" flipH="1">
                <a:off x="11205454" y="2541215"/>
                <a:ext cx="46711" cy="98169"/>
                <a:chOff x="5021753" y="2927868"/>
                <a:chExt cx="83398" cy="175731"/>
              </a:xfrm>
            </p:grpSpPr>
            <p:sp>
              <p:nvSpPr>
                <p:cNvPr id="193" name="Oval 308">
                  <a:extLst>
                    <a:ext uri="{FF2B5EF4-FFF2-40B4-BE49-F238E27FC236}">
                      <a16:creationId xmlns:a16="http://schemas.microsoft.com/office/drawing/2014/main" id="{73A8E1D2-65DD-4AB3-BAC2-560B95D2D2C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4" name="Freeform 309">
                  <a:extLst>
                    <a:ext uri="{FF2B5EF4-FFF2-40B4-BE49-F238E27FC236}">
                      <a16:creationId xmlns:a16="http://schemas.microsoft.com/office/drawing/2014/main" id="{E312FCB9-C269-41D6-AE30-4F7E7781460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5" name="Freeform 310">
                  <a:extLst>
                    <a:ext uri="{FF2B5EF4-FFF2-40B4-BE49-F238E27FC236}">
                      <a16:creationId xmlns:a16="http://schemas.microsoft.com/office/drawing/2014/main" id="{2A4366D0-EE20-40DA-B61F-86170591E14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49" name="Group 311">
                <a:extLst>
                  <a:ext uri="{FF2B5EF4-FFF2-40B4-BE49-F238E27FC236}">
                    <a16:creationId xmlns:a16="http://schemas.microsoft.com/office/drawing/2014/main" id="{47C2EF6E-A0EE-4A34-B600-4BCBA21E2C15}"/>
                  </a:ext>
                </a:extLst>
              </p:cNvPr>
              <p:cNvGrpSpPr>
                <a:grpSpLocks/>
              </p:cNvGrpSpPr>
              <p:nvPr/>
            </p:nvGrpSpPr>
            <p:grpSpPr bwMode="auto">
              <a:xfrm rot="10800000" flipH="1">
                <a:off x="11255503" y="2544543"/>
                <a:ext cx="46711" cy="98169"/>
                <a:chOff x="5021753" y="2927868"/>
                <a:chExt cx="83398" cy="175731"/>
              </a:xfrm>
            </p:grpSpPr>
            <p:sp>
              <p:nvSpPr>
                <p:cNvPr id="190" name="Oval 312">
                  <a:extLst>
                    <a:ext uri="{FF2B5EF4-FFF2-40B4-BE49-F238E27FC236}">
                      <a16:creationId xmlns:a16="http://schemas.microsoft.com/office/drawing/2014/main" id="{ECEDF229-DD38-4E7B-9A38-4082DD41566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1" name="Freeform 313">
                  <a:extLst>
                    <a:ext uri="{FF2B5EF4-FFF2-40B4-BE49-F238E27FC236}">
                      <a16:creationId xmlns:a16="http://schemas.microsoft.com/office/drawing/2014/main" id="{AC77D59E-CEBC-426A-9C34-2A71ED43E67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2" name="Freeform 314">
                  <a:extLst>
                    <a:ext uri="{FF2B5EF4-FFF2-40B4-BE49-F238E27FC236}">
                      <a16:creationId xmlns:a16="http://schemas.microsoft.com/office/drawing/2014/main" id="{3329BB7D-E7DA-4EA9-AD20-6125703B7B4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50" name="Group 316">
                <a:extLst>
                  <a:ext uri="{FF2B5EF4-FFF2-40B4-BE49-F238E27FC236}">
                    <a16:creationId xmlns:a16="http://schemas.microsoft.com/office/drawing/2014/main" id="{3F002B9F-03FD-4B8A-9564-FE33A7682E2F}"/>
                  </a:ext>
                </a:extLst>
              </p:cNvPr>
              <p:cNvGrpSpPr>
                <a:grpSpLocks/>
              </p:cNvGrpSpPr>
              <p:nvPr/>
            </p:nvGrpSpPr>
            <p:grpSpPr bwMode="auto">
              <a:xfrm rot="10800000" flipH="1">
                <a:off x="11307497" y="2546484"/>
                <a:ext cx="46711" cy="98169"/>
                <a:chOff x="5021753" y="2927868"/>
                <a:chExt cx="83398" cy="175731"/>
              </a:xfrm>
            </p:grpSpPr>
            <p:sp>
              <p:nvSpPr>
                <p:cNvPr id="187" name="Oval 317">
                  <a:extLst>
                    <a:ext uri="{FF2B5EF4-FFF2-40B4-BE49-F238E27FC236}">
                      <a16:creationId xmlns:a16="http://schemas.microsoft.com/office/drawing/2014/main" id="{EEF5F7DF-BA62-4732-BD2D-312BB123CA4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8" name="Freeform 318">
                  <a:extLst>
                    <a:ext uri="{FF2B5EF4-FFF2-40B4-BE49-F238E27FC236}">
                      <a16:creationId xmlns:a16="http://schemas.microsoft.com/office/drawing/2014/main" id="{05C536FF-6C79-4A1B-A37E-E9D8EFC62D9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9" name="Freeform 319">
                  <a:extLst>
                    <a:ext uri="{FF2B5EF4-FFF2-40B4-BE49-F238E27FC236}">
                      <a16:creationId xmlns:a16="http://schemas.microsoft.com/office/drawing/2014/main" id="{22C9DD8D-4624-4F15-BFDD-DBD15DAF0DE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51" name="Group 320">
                <a:extLst>
                  <a:ext uri="{FF2B5EF4-FFF2-40B4-BE49-F238E27FC236}">
                    <a16:creationId xmlns:a16="http://schemas.microsoft.com/office/drawing/2014/main" id="{87AD00B6-21F9-4482-B04A-691C787BDE38}"/>
                  </a:ext>
                </a:extLst>
              </p:cNvPr>
              <p:cNvGrpSpPr>
                <a:grpSpLocks/>
              </p:cNvGrpSpPr>
              <p:nvPr/>
            </p:nvGrpSpPr>
            <p:grpSpPr bwMode="auto">
              <a:xfrm rot="10800000" flipH="1">
                <a:off x="11359489" y="2545097"/>
                <a:ext cx="46711" cy="98169"/>
                <a:chOff x="5021753" y="2927868"/>
                <a:chExt cx="83398" cy="175731"/>
              </a:xfrm>
            </p:grpSpPr>
            <p:sp>
              <p:nvSpPr>
                <p:cNvPr id="184" name="Oval 321">
                  <a:extLst>
                    <a:ext uri="{FF2B5EF4-FFF2-40B4-BE49-F238E27FC236}">
                      <a16:creationId xmlns:a16="http://schemas.microsoft.com/office/drawing/2014/main" id="{FD7BF27C-B83E-4450-AB51-3F9DFCA511B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5" name="Freeform 322">
                  <a:extLst>
                    <a:ext uri="{FF2B5EF4-FFF2-40B4-BE49-F238E27FC236}">
                      <a16:creationId xmlns:a16="http://schemas.microsoft.com/office/drawing/2014/main" id="{A2937EAB-6CDA-4870-922C-407AA4031E9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6" name="Freeform 323">
                  <a:extLst>
                    <a:ext uri="{FF2B5EF4-FFF2-40B4-BE49-F238E27FC236}">
                      <a16:creationId xmlns:a16="http://schemas.microsoft.com/office/drawing/2014/main" id="{9D7FC7F2-5034-4907-A266-DF9DB0FF5EB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52" name="Group 376">
                <a:extLst>
                  <a:ext uri="{FF2B5EF4-FFF2-40B4-BE49-F238E27FC236}">
                    <a16:creationId xmlns:a16="http://schemas.microsoft.com/office/drawing/2014/main" id="{C3FC625C-1DD7-4B98-A7B8-85B5237ED9EC}"/>
                  </a:ext>
                </a:extLst>
              </p:cNvPr>
              <p:cNvGrpSpPr>
                <a:grpSpLocks/>
              </p:cNvGrpSpPr>
              <p:nvPr/>
            </p:nvGrpSpPr>
            <p:grpSpPr bwMode="auto">
              <a:xfrm rot="11349086" flipH="1">
                <a:off x="11571892" y="2549256"/>
                <a:ext cx="46711" cy="98169"/>
                <a:chOff x="5021753" y="2927868"/>
                <a:chExt cx="83398" cy="175731"/>
              </a:xfrm>
            </p:grpSpPr>
            <p:sp>
              <p:nvSpPr>
                <p:cNvPr id="181" name="Oval 377">
                  <a:extLst>
                    <a:ext uri="{FF2B5EF4-FFF2-40B4-BE49-F238E27FC236}">
                      <a16:creationId xmlns:a16="http://schemas.microsoft.com/office/drawing/2014/main" id="{0DC16BBA-E596-4E74-95C5-07139DA9C8F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2" name="Freeform 378">
                  <a:extLst>
                    <a:ext uri="{FF2B5EF4-FFF2-40B4-BE49-F238E27FC236}">
                      <a16:creationId xmlns:a16="http://schemas.microsoft.com/office/drawing/2014/main" id="{48501403-FAE7-4D8B-96DB-D9116C52ACD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3" name="Freeform 379">
                  <a:extLst>
                    <a:ext uri="{FF2B5EF4-FFF2-40B4-BE49-F238E27FC236}">
                      <a16:creationId xmlns:a16="http://schemas.microsoft.com/office/drawing/2014/main" id="{DD474664-A294-40C1-A535-1A92EDD41C3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53" name="Group 380">
                <a:extLst>
                  <a:ext uri="{FF2B5EF4-FFF2-40B4-BE49-F238E27FC236}">
                    <a16:creationId xmlns:a16="http://schemas.microsoft.com/office/drawing/2014/main" id="{A3E8AB30-3F22-4C33-AFDE-F19175FCEFBC}"/>
                  </a:ext>
                </a:extLst>
              </p:cNvPr>
              <p:cNvGrpSpPr>
                <a:grpSpLocks/>
              </p:cNvGrpSpPr>
              <p:nvPr/>
            </p:nvGrpSpPr>
            <p:grpSpPr bwMode="auto">
              <a:xfrm rot="11349086" flipH="1">
                <a:off x="11521845" y="2549256"/>
                <a:ext cx="46711" cy="98169"/>
                <a:chOff x="5021753" y="2927868"/>
                <a:chExt cx="83398" cy="175731"/>
              </a:xfrm>
            </p:grpSpPr>
            <p:sp>
              <p:nvSpPr>
                <p:cNvPr id="178" name="Oval 381">
                  <a:extLst>
                    <a:ext uri="{FF2B5EF4-FFF2-40B4-BE49-F238E27FC236}">
                      <a16:creationId xmlns:a16="http://schemas.microsoft.com/office/drawing/2014/main" id="{4464FD29-546C-47DD-95C2-0D667D990CB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9" name="Freeform 382">
                  <a:extLst>
                    <a:ext uri="{FF2B5EF4-FFF2-40B4-BE49-F238E27FC236}">
                      <a16:creationId xmlns:a16="http://schemas.microsoft.com/office/drawing/2014/main" id="{B6938F47-5F92-47C1-BA50-43076AE9C78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0" name="Freeform 383">
                  <a:extLst>
                    <a:ext uri="{FF2B5EF4-FFF2-40B4-BE49-F238E27FC236}">
                      <a16:creationId xmlns:a16="http://schemas.microsoft.com/office/drawing/2014/main" id="{B6BD3445-B3E4-47DC-85E3-DD3285F752B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54" name="Group 384">
                <a:extLst>
                  <a:ext uri="{FF2B5EF4-FFF2-40B4-BE49-F238E27FC236}">
                    <a16:creationId xmlns:a16="http://schemas.microsoft.com/office/drawing/2014/main" id="{3FC4CCF7-59E9-4BC1-B426-3E5EAD2554F9}"/>
                  </a:ext>
                </a:extLst>
              </p:cNvPr>
              <p:cNvGrpSpPr>
                <a:grpSpLocks/>
              </p:cNvGrpSpPr>
              <p:nvPr/>
            </p:nvGrpSpPr>
            <p:grpSpPr bwMode="auto">
              <a:xfrm rot="11349086" flipH="1">
                <a:off x="11471799" y="2549256"/>
                <a:ext cx="46711" cy="98169"/>
                <a:chOff x="5021753" y="2927868"/>
                <a:chExt cx="83398" cy="175731"/>
              </a:xfrm>
            </p:grpSpPr>
            <p:sp>
              <p:nvSpPr>
                <p:cNvPr id="175" name="Oval 385">
                  <a:extLst>
                    <a:ext uri="{FF2B5EF4-FFF2-40B4-BE49-F238E27FC236}">
                      <a16:creationId xmlns:a16="http://schemas.microsoft.com/office/drawing/2014/main" id="{1001A3A9-FCA8-4F81-B7B3-6944153B401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6" name="Freeform 386">
                  <a:extLst>
                    <a:ext uri="{FF2B5EF4-FFF2-40B4-BE49-F238E27FC236}">
                      <a16:creationId xmlns:a16="http://schemas.microsoft.com/office/drawing/2014/main" id="{A03ADE3C-85F5-460B-9BF3-BADCEB22185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7" name="Freeform 387">
                  <a:extLst>
                    <a:ext uri="{FF2B5EF4-FFF2-40B4-BE49-F238E27FC236}">
                      <a16:creationId xmlns:a16="http://schemas.microsoft.com/office/drawing/2014/main" id="{190DC7A8-BFFC-4135-B37D-B64D86CE261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55" name="Group 388">
                <a:extLst>
                  <a:ext uri="{FF2B5EF4-FFF2-40B4-BE49-F238E27FC236}">
                    <a16:creationId xmlns:a16="http://schemas.microsoft.com/office/drawing/2014/main" id="{5D883095-4AC4-4EC7-BD15-1E20FF13D5DF}"/>
                  </a:ext>
                </a:extLst>
              </p:cNvPr>
              <p:cNvGrpSpPr>
                <a:grpSpLocks/>
              </p:cNvGrpSpPr>
              <p:nvPr/>
            </p:nvGrpSpPr>
            <p:grpSpPr bwMode="auto">
              <a:xfrm rot="11349086" flipH="1">
                <a:off x="11416746" y="2549256"/>
                <a:ext cx="46711" cy="98169"/>
                <a:chOff x="5021753" y="2927868"/>
                <a:chExt cx="83398" cy="175731"/>
              </a:xfrm>
            </p:grpSpPr>
            <p:sp>
              <p:nvSpPr>
                <p:cNvPr id="172" name="Oval 389">
                  <a:extLst>
                    <a:ext uri="{FF2B5EF4-FFF2-40B4-BE49-F238E27FC236}">
                      <a16:creationId xmlns:a16="http://schemas.microsoft.com/office/drawing/2014/main" id="{A5C9CBFE-94C6-43B0-8B00-96AE1968D8B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3" name="Freeform 390">
                  <a:extLst>
                    <a:ext uri="{FF2B5EF4-FFF2-40B4-BE49-F238E27FC236}">
                      <a16:creationId xmlns:a16="http://schemas.microsoft.com/office/drawing/2014/main" id="{76FA63C5-7931-4A66-B582-C33C6A4ED06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4" name="Freeform 391">
                  <a:extLst>
                    <a:ext uri="{FF2B5EF4-FFF2-40B4-BE49-F238E27FC236}">
                      <a16:creationId xmlns:a16="http://schemas.microsoft.com/office/drawing/2014/main" id="{D23F5ED3-8250-4C4A-9F0D-307B9AC33C5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56" name="Group 223">
                <a:extLst>
                  <a:ext uri="{FF2B5EF4-FFF2-40B4-BE49-F238E27FC236}">
                    <a16:creationId xmlns:a16="http://schemas.microsoft.com/office/drawing/2014/main" id="{BFF7B087-24FA-44CC-83DE-D900BA70C652}"/>
                  </a:ext>
                </a:extLst>
              </p:cNvPr>
              <p:cNvGrpSpPr>
                <a:grpSpLocks/>
              </p:cNvGrpSpPr>
              <p:nvPr/>
            </p:nvGrpSpPr>
            <p:grpSpPr bwMode="auto">
              <a:xfrm>
                <a:off x="11664228" y="2441468"/>
                <a:ext cx="46711" cy="98169"/>
                <a:chOff x="5021753" y="2927868"/>
                <a:chExt cx="83398" cy="175731"/>
              </a:xfrm>
            </p:grpSpPr>
            <p:sp>
              <p:nvSpPr>
                <p:cNvPr id="169" name="Oval 224">
                  <a:extLst>
                    <a:ext uri="{FF2B5EF4-FFF2-40B4-BE49-F238E27FC236}">
                      <a16:creationId xmlns:a16="http://schemas.microsoft.com/office/drawing/2014/main" id="{DB8B1885-8DF5-42F3-BC4C-354AE78FFDD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0" name="Freeform 225">
                  <a:extLst>
                    <a:ext uri="{FF2B5EF4-FFF2-40B4-BE49-F238E27FC236}">
                      <a16:creationId xmlns:a16="http://schemas.microsoft.com/office/drawing/2014/main" id="{560D489D-4464-4092-975B-36E9EBF92CA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1" name="Freeform 226">
                  <a:extLst>
                    <a:ext uri="{FF2B5EF4-FFF2-40B4-BE49-F238E27FC236}">
                      <a16:creationId xmlns:a16="http://schemas.microsoft.com/office/drawing/2014/main" id="{43F9E3AD-3A89-4B3C-88EB-B599608C47E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57" name="Group 227">
                <a:extLst>
                  <a:ext uri="{FF2B5EF4-FFF2-40B4-BE49-F238E27FC236}">
                    <a16:creationId xmlns:a16="http://schemas.microsoft.com/office/drawing/2014/main" id="{20529120-A07E-492B-801E-897C3AD82609}"/>
                  </a:ext>
                </a:extLst>
              </p:cNvPr>
              <p:cNvGrpSpPr>
                <a:grpSpLocks/>
              </p:cNvGrpSpPr>
              <p:nvPr/>
            </p:nvGrpSpPr>
            <p:grpSpPr bwMode="auto">
              <a:xfrm>
                <a:off x="11610844" y="2441468"/>
                <a:ext cx="46711" cy="98169"/>
                <a:chOff x="5021753" y="2927868"/>
                <a:chExt cx="83398" cy="175731"/>
              </a:xfrm>
            </p:grpSpPr>
            <p:sp>
              <p:nvSpPr>
                <p:cNvPr id="166" name="Oval 228">
                  <a:extLst>
                    <a:ext uri="{FF2B5EF4-FFF2-40B4-BE49-F238E27FC236}">
                      <a16:creationId xmlns:a16="http://schemas.microsoft.com/office/drawing/2014/main" id="{A0CFB929-30EE-4D63-BF44-E0ECDAB4D56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7" name="Freeform 229">
                  <a:extLst>
                    <a:ext uri="{FF2B5EF4-FFF2-40B4-BE49-F238E27FC236}">
                      <a16:creationId xmlns:a16="http://schemas.microsoft.com/office/drawing/2014/main" id="{D361D7E8-753A-44F8-9C6A-3DF0DEB8703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8" name="Freeform 230">
                  <a:extLst>
                    <a:ext uri="{FF2B5EF4-FFF2-40B4-BE49-F238E27FC236}">
                      <a16:creationId xmlns:a16="http://schemas.microsoft.com/office/drawing/2014/main" id="{F1E0E589-1CE8-4CD9-A87A-E1987CB0815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58" name="Group 157">
                <a:extLst>
                  <a:ext uri="{FF2B5EF4-FFF2-40B4-BE49-F238E27FC236}">
                    <a16:creationId xmlns:a16="http://schemas.microsoft.com/office/drawing/2014/main" id="{A579CEDE-2ECD-456E-A3AD-968F50FDB408}"/>
                  </a:ext>
                </a:extLst>
              </p:cNvPr>
              <p:cNvGrpSpPr>
                <a:grpSpLocks/>
              </p:cNvGrpSpPr>
              <p:nvPr/>
            </p:nvGrpSpPr>
            <p:grpSpPr bwMode="auto">
              <a:xfrm rot="11349086" flipH="1">
                <a:off x="11670603" y="2551559"/>
                <a:ext cx="46711" cy="98169"/>
                <a:chOff x="5021753" y="2927868"/>
                <a:chExt cx="83398" cy="175731"/>
              </a:xfrm>
            </p:grpSpPr>
            <p:sp>
              <p:nvSpPr>
                <p:cNvPr id="163" name="Oval 385">
                  <a:extLst>
                    <a:ext uri="{FF2B5EF4-FFF2-40B4-BE49-F238E27FC236}">
                      <a16:creationId xmlns:a16="http://schemas.microsoft.com/office/drawing/2014/main" id="{30EFE984-5176-4411-83A4-D153E3CFA9A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4" name="Freeform 386">
                  <a:extLst>
                    <a:ext uri="{FF2B5EF4-FFF2-40B4-BE49-F238E27FC236}">
                      <a16:creationId xmlns:a16="http://schemas.microsoft.com/office/drawing/2014/main" id="{4055E3F0-3737-4ECE-BCCB-40695CC068D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5" name="Freeform 387">
                  <a:extLst>
                    <a:ext uri="{FF2B5EF4-FFF2-40B4-BE49-F238E27FC236}">
                      <a16:creationId xmlns:a16="http://schemas.microsoft.com/office/drawing/2014/main" id="{03E6D25B-CA56-4064-8816-48968AC5F78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59" name="Group 388">
                <a:extLst>
                  <a:ext uri="{FF2B5EF4-FFF2-40B4-BE49-F238E27FC236}">
                    <a16:creationId xmlns:a16="http://schemas.microsoft.com/office/drawing/2014/main" id="{0DC3D3B6-6A57-44E9-9DA9-99AA7196F5CF}"/>
                  </a:ext>
                </a:extLst>
              </p:cNvPr>
              <p:cNvGrpSpPr>
                <a:grpSpLocks/>
              </p:cNvGrpSpPr>
              <p:nvPr/>
            </p:nvGrpSpPr>
            <p:grpSpPr bwMode="auto">
              <a:xfrm rot="11349086" flipH="1">
                <a:off x="11615551" y="2551559"/>
                <a:ext cx="46711" cy="98169"/>
                <a:chOff x="5021753" y="2927868"/>
                <a:chExt cx="83398" cy="175731"/>
              </a:xfrm>
            </p:grpSpPr>
            <p:sp>
              <p:nvSpPr>
                <p:cNvPr id="160" name="Oval 389">
                  <a:extLst>
                    <a:ext uri="{FF2B5EF4-FFF2-40B4-BE49-F238E27FC236}">
                      <a16:creationId xmlns:a16="http://schemas.microsoft.com/office/drawing/2014/main" id="{54A2CA45-E91D-484B-A120-CE346848B9D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1" name="Freeform 390">
                  <a:extLst>
                    <a:ext uri="{FF2B5EF4-FFF2-40B4-BE49-F238E27FC236}">
                      <a16:creationId xmlns:a16="http://schemas.microsoft.com/office/drawing/2014/main" id="{4BFAF4FF-AFA3-4E16-9255-CCEAB59A41E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2" name="Freeform 391">
                  <a:extLst>
                    <a:ext uri="{FF2B5EF4-FFF2-40B4-BE49-F238E27FC236}">
                      <a16:creationId xmlns:a16="http://schemas.microsoft.com/office/drawing/2014/main" id="{C3A055AF-9136-45C1-B050-5D43C12CF50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15" name="Group 14">
              <a:extLst>
                <a:ext uri="{FF2B5EF4-FFF2-40B4-BE49-F238E27FC236}">
                  <a16:creationId xmlns:a16="http://schemas.microsoft.com/office/drawing/2014/main" id="{8E1D5E6F-F8AA-406A-BD9B-AF459570B05F}"/>
                </a:ext>
              </a:extLst>
            </p:cNvPr>
            <p:cNvGrpSpPr/>
            <p:nvPr/>
          </p:nvGrpSpPr>
          <p:grpSpPr>
            <a:xfrm>
              <a:off x="9744904" y="2928905"/>
              <a:ext cx="1015510" cy="288409"/>
              <a:chOff x="4890777" y="3558752"/>
              <a:chExt cx="1367157" cy="388279"/>
            </a:xfrm>
          </p:grpSpPr>
          <p:grpSp>
            <p:nvGrpSpPr>
              <p:cNvPr id="16" name="Group 142">
                <a:extLst>
                  <a:ext uri="{FF2B5EF4-FFF2-40B4-BE49-F238E27FC236}">
                    <a16:creationId xmlns:a16="http://schemas.microsoft.com/office/drawing/2014/main" id="{FCE9A514-2D18-42BC-8972-752FC0AD0D8B}"/>
                  </a:ext>
                </a:extLst>
              </p:cNvPr>
              <p:cNvGrpSpPr>
                <a:grpSpLocks/>
              </p:cNvGrpSpPr>
              <p:nvPr/>
            </p:nvGrpSpPr>
            <p:grpSpPr bwMode="auto">
              <a:xfrm>
                <a:off x="4890777" y="3564691"/>
                <a:ext cx="83389" cy="175252"/>
                <a:chOff x="5021753" y="2927868"/>
                <a:chExt cx="83398" cy="175731"/>
              </a:xfrm>
            </p:grpSpPr>
            <p:sp>
              <p:nvSpPr>
                <p:cNvPr id="133" name="Oval 143">
                  <a:extLst>
                    <a:ext uri="{FF2B5EF4-FFF2-40B4-BE49-F238E27FC236}">
                      <a16:creationId xmlns:a16="http://schemas.microsoft.com/office/drawing/2014/main" id="{4A55F921-BEAA-4A4C-B3B7-46F6389101CF}"/>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34" name="Freeform 144">
                  <a:extLst>
                    <a:ext uri="{FF2B5EF4-FFF2-40B4-BE49-F238E27FC236}">
                      <a16:creationId xmlns:a16="http://schemas.microsoft.com/office/drawing/2014/main" id="{65839587-E8B7-4E3B-BC0A-79F0D7535CE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35" name="Freeform 145">
                  <a:extLst>
                    <a:ext uri="{FF2B5EF4-FFF2-40B4-BE49-F238E27FC236}">
                      <a16:creationId xmlns:a16="http://schemas.microsoft.com/office/drawing/2014/main" id="{ED8D8AFF-0C34-4A2C-88E8-63B30F29129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 name="Group 146">
                <a:extLst>
                  <a:ext uri="{FF2B5EF4-FFF2-40B4-BE49-F238E27FC236}">
                    <a16:creationId xmlns:a16="http://schemas.microsoft.com/office/drawing/2014/main" id="{AEF12FF4-10EB-4ABA-A3E2-CBC3C2F1A995}"/>
                  </a:ext>
                </a:extLst>
              </p:cNvPr>
              <p:cNvGrpSpPr>
                <a:grpSpLocks/>
              </p:cNvGrpSpPr>
              <p:nvPr/>
            </p:nvGrpSpPr>
            <p:grpSpPr bwMode="auto">
              <a:xfrm>
                <a:off x="4986078" y="3558752"/>
                <a:ext cx="83389" cy="175252"/>
                <a:chOff x="5021753" y="2927868"/>
                <a:chExt cx="83398" cy="175731"/>
              </a:xfrm>
            </p:grpSpPr>
            <p:sp>
              <p:nvSpPr>
                <p:cNvPr id="130" name="Oval 147">
                  <a:extLst>
                    <a:ext uri="{FF2B5EF4-FFF2-40B4-BE49-F238E27FC236}">
                      <a16:creationId xmlns:a16="http://schemas.microsoft.com/office/drawing/2014/main" id="{991616C4-CC94-4270-A4A5-B47EB5273EF0}"/>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31" name="Freeform 148">
                  <a:extLst>
                    <a:ext uri="{FF2B5EF4-FFF2-40B4-BE49-F238E27FC236}">
                      <a16:creationId xmlns:a16="http://schemas.microsoft.com/office/drawing/2014/main" id="{D6504678-D0A8-405A-9DA9-D4B3BCD02E7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32" name="Freeform 149">
                  <a:extLst>
                    <a:ext uri="{FF2B5EF4-FFF2-40B4-BE49-F238E27FC236}">
                      <a16:creationId xmlns:a16="http://schemas.microsoft.com/office/drawing/2014/main" id="{B1279EA5-A618-4540-A130-1A1A7F52269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 name="Group 150">
                <a:extLst>
                  <a:ext uri="{FF2B5EF4-FFF2-40B4-BE49-F238E27FC236}">
                    <a16:creationId xmlns:a16="http://schemas.microsoft.com/office/drawing/2014/main" id="{31533DD8-CD05-42F5-9DD8-ECC25E7A295E}"/>
                  </a:ext>
                </a:extLst>
              </p:cNvPr>
              <p:cNvGrpSpPr>
                <a:grpSpLocks/>
              </p:cNvGrpSpPr>
              <p:nvPr/>
            </p:nvGrpSpPr>
            <p:grpSpPr bwMode="auto">
              <a:xfrm>
                <a:off x="5078402" y="3564692"/>
                <a:ext cx="83389" cy="175252"/>
                <a:chOff x="5021753" y="2927868"/>
                <a:chExt cx="83398" cy="175731"/>
              </a:xfrm>
            </p:grpSpPr>
            <p:sp>
              <p:nvSpPr>
                <p:cNvPr id="127" name="Oval 151">
                  <a:extLst>
                    <a:ext uri="{FF2B5EF4-FFF2-40B4-BE49-F238E27FC236}">
                      <a16:creationId xmlns:a16="http://schemas.microsoft.com/office/drawing/2014/main" id="{630A7DF2-EA29-4CF4-9ECE-8D3EC84673F9}"/>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28" name="Freeform 152">
                  <a:extLst>
                    <a:ext uri="{FF2B5EF4-FFF2-40B4-BE49-F238E27FC236}">
                      <a16:creationId xmlns:a16="http://schemas.microsoft.com/office/drawing/2014/main" id="{5CF5F01A-8460-4DEC-A1E6-2DAD144CEBB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29" name="Freeform 153">
                  <a:extLst>
                    <a:ext uri="{FF2B5EF4-FFF2-40B4-BE49-F238E27FC236}">
                      <a16:creationId xmlns:a16="http://schemas.microsoft.com/office/drawing/2014/main" id="{E2706923-26E7-485F-9198-07EAF164DB2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 name="Group 154">
                <a:extLst>
                  <a:ext uri="{FF2B5EF4-FFF2-40B4-BE49-F238E27FC236}">
                    <a16:creationId xmlns:a16="http://schemas.microsoft.com/office/drawing/2014/main" id="{9697F044-B234-4DD9-A0C7-8C10C0E713C7}"/>
                  </a:ext>
                </a:extLst>
              </p:cNvPr>
              <p:cNvGrpSpPr>
                <a:grpSpLocks/>
              </p:cNvGrpSpPr>
              <p:nvPr/>
            </p:nvGrpSpPr>
            <p:grpSpPr bwMode="auto">
              <a:xfrm>
                <a:off x="5167747" y="3561722"/>
                <a:ext cx="83389" cy="175252"/>
                <a:chOff x="5021753" y="2927868"/>
                <a:chExt cx="83398" cy="175731"/>
              </a:xfrm>
            </p:grpSpPr>
            <p:sp>
              <p:nvSpPr>
                <p:cNvPr id="124" name="Oval 155">
                  <a:extLst>
                    <a:ext uri="{FF2B5EF4-FFF2-40B4-BE49-F238E27FC236}">
                      <a16:creationId xmlns:a16="http://schemas.microsoft.com/office/drawing/2014/main" id="{43ADD8CF-0430-49BE-A867-E88B9CD5E91F}"/>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25" name="Freeform 156">
                  <a:extLst>
                    <a:ext uri="{FF2B5EF4-FFF2-40B4-BE49-F238E27FC236}">
                      <a16:creationId xmlns:a16="http://schemas.microsoft.com/office/drawing/2014/main" id="{854BF781-75C3-493D-A652-97777D86F8F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26" name="Freeform 157">
                  <a:extLst>
                    <a:ext uri="{FF2B5EF4-FFF2-40B4-BE49-F238E27FC236}">
                      <a16:creationId xmlns:a16="http://schemas.microsoft.com/office/drawing/2014/main" id="{96EA84B2-F2B9-4463-B574-53FE572F8B0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0" name="Group 158">
                <a:extLst>
                  <a:ext uri="{FF2B5EF4-FFF2-40B4-BE49-F238E27FC236}">
                    <a16:creationId xmlns:a16="http://schemas.microsoft.com/office/drawing/2014/main" id="{24195E51-59A0-4F36-97BB-59AB07B6A10B}"/>
                  </a:ext>
                </a:extLst>
              </p:cNvPr>
              <p:cNvGrpSpPr>
                <a:grpSpLocks/>
              </p:cNvGrpSpPr>
              <p:nvPr/>
            </p:nvGrpSpPr>
            <p:grpSpPr bwMode="auto">
              <a:xfrm>
                <a:off x="5260070" y="3564692"/>
                <a:ext cx="83389" cy="175252"/>
                <a:chOff x="5021753" y="2927868"/>
                <a:chExt cx="83398" cy="175731"/>
              </a:xfrm>
            </p:grpSpPr>
            <p:sp>
              <p:nvSpPr>
                <p:cNvPr id="121" name="Oval 159">
                  <a:extLst>
                    <a:ext uri="{FF2B5EF4-FFF2-40B4-BE49-F238E27FC236}">
                      <a16:creationId xmlns:a16="http://schemas.microsoft.com/office/drawing/2014/main" id="{32FB01B9-B0FC-4866-989B-3DB45F21CD54}"/>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22" name="Freeform 160">
                  <a:extLst>
                    <a:ext uri="{FF2B5EF4-FFF2-40B4-BE49-F238E27FC236}">
                      <a16:creationId xmlns:a16="http://schemas.microsoft.com/office/drawing/2014/main" id="{D8BF8BF5-B927-467B-AB4C-18E9AE94FDD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23" name="Freeform 161">
                  <a:extLst>
                    <a:ext uri="{FF2B5EF4-FFF2-40B4-BE49-F238E27FC236}">
                      <a16:creationId xmlns:a16="http://schemas.microsoft.com/office/drawing/2014/main" id="{7D873D46-7270-4320-B929-4643C2FE63C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1" name="Group 215">
                <a:extLst>
                  <a:ext uri="{FF2B5EF4-FFF2-40B4-BE49-F238E27FC236}">
                    <a16:creationId xmlns:a16="http://schemas.microsoft.com/office/drawing/2014/main" id="{006234F3-3909-47CC-B4FA-AE1C2175295B}"/>
                  </a:ext>
                </a:extLst>
              </p:cNvPr>
              <p:cNvGrpSpPr>
                <a:grpSpLocks/>
              </p:cNvGrpSpPr>
              <p:nvPr/>
            </p:nvGrpSpPr>
            <p:grpSpPr bwMode="auto">
              <a:xfrm>
                <a:off x="5629826" y="3571130"/>
                <a:ext cx="83389" cy="175252"/>
                <a:chOff x="5021753" y="2927868"/>
                <a:chExt cx="83398" cy="175731"/>
              </a:xfrm>
            </p:grpSpPr>
            <p:sp>
              <p:nvSpPr>
                <p:cNvPr id="118" name="Oval 216">
                  <a:extLst>
                    <a:ext uri="{FF2B5EF4-FFF2-40B4-BE49-F238E27FC236}">
                      <a16:creationId xmlns:a16="http://schemas.microsoft.com/office/drawing/2014/main" id="{2F490B4C-B715-47D2-B043-67E6FC0EE30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9" name="Freeform 217">
                  <a:extLst>
                    <a:ext uri="{FF2B5EF4-FFF2-40B4-BE49-F238E27FC236}">
                      <a16:creationId xmlns:a16="http://schemas.microsoft.com/office/drawing/2014/main" id="{9B0B4E18-DF10-458F-95D1-0E18E5FE732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20" name="Freeform 218">
                  <a:extLst>
                    <a:ext uri="{FF2B5EF4-FFF2-40B4-BE49-F238E27FC236}">
                      <a16:creationId xmlns:a16="http://schemas.microsoft.com/office/drawing/2014/main" id="{6649FDCD-E2C3-45E9-BA25-0DAA60B020A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2" name="Group 219">
                <a:extLst>
                  <a:ext uri="{FF2B5EF4-FFF2-40B4-BE49-F238E27FC236}">
                    <a16:creationId xmlns:a16="http://schemas.microsoft.com/office/drawing/2014/main" id="{DCAD426C-09D1-46E0-829E-B842B2489377}"/>
                  </a:ext>
                </a:extLst>
              </p:cNvPr>
              <p:cNvGrpSpPr>
                <a:grpSpLocks/>
              </p:cNvGrpSpPr>
              <p:nvPr/>
            </p:nvGrpSpPr>
            <p:grpSpPr bwMode="auto">
              <a:xfrm>
                <a:off x="5537502" y="3571130"/>
                <a:ext cx="83389" cy="175252"/>
                <a:chOff x="5021753" y="2927868"/>
                <a:chExt cx="83398" cy="175731"/>
              </a:xfrm>
            </p:grpSpPr>
            <p:sp>
              <p:nvSpPr>
                <p:cNvPr id="115" name="Oval 220">
                  <a:extLst>
                    <a:ext uri="{FF2B5EF4-FFF2-40B4-BE49-F238E27FC236}">
                      <a16:creationId xmlns:a16="http://schemas.microsoft.com/office/drawing/2014/main" id="{623AE990-3FCA-4CDF-86FE-32ACC43FBE3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6" name="Freeform 221">
                  <a:extLst>
                    <a:ext uri="{FF2B5EF4-FFF2-40B4-BE49-F238E27FC236}">
                      <a16:creationId xmlns:a16="http://schemas.microsoft.com/office/drawing/2014/main" id="{E895B6ED-D3AD-41DB-B8F9-3EBABBC2E63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7" name="Freeform 222">
                  <a:extLst>
                    <a:ext uri="{FF2B5EF4-FFF2-40B4-BE49-F238E27FC236}">
                      <a16:creationId xmlns:a16="http://schemas.microsoft.com/office/drawing/2014/main" id="{DD0BC7A1-B57F-4965-934F-7A820F748C0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3" name="Group 223">
                <a:extLst>
                  <a:ext uri="{FF2B5EF4-FFF2-40B4-BE49-F238E27FC236}">
                    <a16:creationId xmlns:a16="http://schemas.microsoft.com/office/drawing/2014/main" id="{CDC6C327-78CA-4CC2-85E2-2DBA8F9DF9B6}"/>
                  </a:ext>
                </a:extLst>
              </p:cNvPr>
              <p:cNvGrpSpPr>
                <a:grpSpLocks/>
              </p:cNvGrpSpPr>
              <p:nvPr/>
            </p:nvGrpSpPr>
            <p:grpSpPr bwMode="auto">
              <a:xfrm>
                <a:off x="5448158" y="3571130"/>
                <a:ext cx="83389" cy="175252"/>
                <a:chOff x="5021753" y="2927868"/>
                <a:chExt cx="83398" cy="175731"/>
              </a:xfrm>
            </p:grpSpPr>
            <p:sp>
              <p:nvSpPr>
                <p:cNvPr id="112" name="Oval 224">
                  <a:extLst>
                    <a:ext uri="{FF2B5EF4-FFF2-40B4-BE49-F238E27FC236}">
                      <a16:creationId xmlns:a16="http://schemas.microsoft.com/office/drawing/2014/main" id="{ACA65B64-60B8-49E3-87F2-7C025C5ACED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3" name="Freeform 225">
                  <a:extLst>
                    <a:ext uri="{FF2B5EF4-FFF2-40B4-BE49-F238E27FC236}">
                      <a16:creationId xmlns:a16="http://schemas.microsoft.com/office/drawing/2014/main" id="{AB58C832-AFC8-44A7-B5AA-BA090407F23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4" name="Freeform 226">
                  <a:extLst>
                    <a:ext uri="{FF2B5EF4-FFF2-40B4-BE49-F238E27FC236}">
                      <a16:creationId xmlns:a16="http://schemas.microsoft.com/office/drawing/2014/main" id="{F9845C2D-0EA2-4E38-A937-51B4C60B6B2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4" name="Group 227">
                <a:extLst>
                  <a:ext uri="{FF2B5EF4-FFF2-40B4-BE49-F238E27FC236}">
                    <a16:creationId xmlns:a16="http://schemas.microsoft.com/office/drawing/2014/main" id="{47FA9788-2FFF-48D8-BE66-49C532F51EAB}"/>
                  </a:ext>
                </a:extLst>
              </p:cNvPr>
              <p:cNvGrpSpPr>
                <a:grpSpLocks/>
              </p:cNvGrpSpPr>
              <p:nvPr/>
            </p:nvGrpSpPr>
            <p:grpSpPr bwMode="auto">
              <a:xfrm>
                <a:off x="5352856" y="3571130"/>
                <a:ext cx="83389" cy="175252"/>
                <a:chOff x="5021753" y="2927868"/>
                <a:chExt cx="83398" cy="175731"/>
              </a:xfrm>
            </p:grpSpPr>
            <p:sp>
              <p:nvSpPr>
                <p:cNvPr id="109" name="Oval 228">
                  <a:extLst>
                    <a:ext uri="{FF2B5EF4-FFF2-40B4-BE49-F238E27FC236}">
                      <a16:creationId xmlns:a16="http://schemas.microsoft.com/office/drawing/2014/main" id="{EE93DAB0-1893-4C04-87F1-D63AC257D77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 name="Freeform 229">
                  <a:extLst>
                    <a:ext uri="{FF2B5EF4-FFF2-40B4-BE49-F238E27FC236}">
                      <a16:creationId xmlns:a16="http://schemas.microsoft.com/office/drawing/2014/main" id="{9CFC858D-C250-4F1A-B7C2-8AE7459F88F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 name="Freeform 230">
                  <a:extLst>
                    <a:ext uri="{FF2B5EF4-FFF2-40B4-BE49-F238E27FC236}">
                      <a16:creationId xmlns:a16="http://schemas.microsoft.com/office/drawing/2014/main" id="{72123A7F-AD63-46AD-B710-C24D2511935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5" name="Group 303">
                <a:extLst>
                  <a:ext uri="{FF2B5EF4-FFF2-40B4-BE49-F238E27FC236}">
                    <a16:creationId xmlns:a16="http://schemas.microsoft.com/office/drawing/2014/main" id="{4A1A249C-4C63-4213-87B2-1B8BDE5DC444}"/>
                  </a:ext>
                </a:extLst>
              </p:cNvPr>
              <p:cNvGrpSpPr>
                <a:grpSpLocks/>
              </p:cNvGrpSpPr>
              <p:nvPr/>
            </p:nvGrpSpPr>
            <p:grpSpPr bwMode="auto">
              <a:xfrm rot="10800000" flipH="1">
                <a:off x="4891735" y="3756281"/>
                <a:ext cx="83389" cy="175252"/>
                <a:chOff x="5021753" y="2927868"/>
                <a:chExt cx="83398" cy="175731"/>
              </a:xfrm>
            </p:grpSpPr>
            <p:sp>
              <p:nvSpPr>
                <p:cNvPr id="106" name="Oval 304">
                  <a:extLst>
                    <a:ext uri="{FF2B5EF4-FFF2-40B4-BE49-F238E27FC236}">
                      <a16:creationId xmlns:a16="http://schemas.microsoft.com/office/drawing/2014/main" id="{596E4E59-92EF-4977-8E6C-47E9567C477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 name="Freeform 305">
                  <a:extLst>
                    <a:ext uri="{FF2B5EF4-FFF2-40B4-BE49-F238E27FC236}">
                      <a16:creationId xmlns:a16="http://schemas.microsoft.com/office/drawing/2014/main" id="{831DC174-1A8C-4FBF-AE16-2BB9057D0A1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 name="Freeform 306">
                  <a:extLst>
                    <a:ext uri="{FF2B5EF4-FFF2-40B4-BE49-F238E27FC236}">
                      <a16:creationId xmlns:a16="http://schemas.microsoft.com/office/drawing/2014/main" id="{EFE81EA2-FCF0-4A51-AEFC-A4AD3E5B9FC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6" name="Group 307">
                <a:extLst>
                  <a:ext uri="{FF2B5EF4-FFF2-40B4-BE49-F238E27FC236}">
                    <a16:creationId xmlns:a16="http://schemas.microsoft.com/office/drawing/2014/main" id="{FC9FD4AA-D617-4842-95A1-DD945392F7E2}"/>
                  </a:ext>
                </a:extLst>
              </p:cNvPr>
              <p:cNvGrpSpPr>
                <a:grpSpLocks/>
              </p:cNvGrpSpPr>
              <p:nvPr/>
            </p:nvGrpSpPr>
            <p:grpSpPr bwMode="auto">
              <a:xfrm rot="10800000" flipH="1">
                <a:off x="4984057" y="3753312"/>
                <a:ext cx="83389" cy="175252"/>
                <a:chOff x="5021753" y="2927868"/>
                <a:chExt cx="83398" cy="175731"/>
              </a:xfrm>
            </p:grpSpPr>
            <p:sp>
              <p:nvSpPr>
                <p:cNvPr id="103" name="Oval 308">
                  <a:extLst>
                    <a:ext uri="{FF2B5EF4-FFF2-40B4-BE49-F238E27FC236}">
                      <a16:creationId xmlns:a16="http://schemas.microsoft.com/office/drawing/2014/main" id="{57560B90-5CF3-475F-9699-DDBE6DB0ED0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4" name="Freeform 309">
                  <a:extLst>
                    <a:ext uri="{FF2B5EF4-FFF2-40B4-BE49-F238E27FC236}">
                      <a16:creationId xmlns:a16="http://schemas.microsoft.com/office/drawing/2014/main" id="{B454D22F-1118-4DAF-A402-EDBBFE36991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5" name="Freeform 310">
                  <a:extLst>
                    <a:ext uri="{FF2B5EF4-FFF2-40B4-BE49-F238E27FC236}">
                      <a16:creationId xmlns:a16="http://schemas.microsoft.com/office/drawing/2014/main" id="{A2FB6AC9-D13D-45EF-BADE-A50DBC10A1B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7" name="Group 311">
                <a:extLst>
                  <a:ext uri="{FF2B5EF4-FFF2-40B4-BE49-F238E27FC236}">
                    <a16:creationId xmlns:a16="http://schemas.microsoft.com/office/drawing/2014/main" id="{FD91E44A-4320-4E0B-9D1F-16ACCABB4684}"/>
                  </a:ext>
                </a:extLst>
              </p:cNvPr>
              <p:cNvGrpSpPr>
                <a:grpSpLocks/>
              </p:cNvGrpSpPr>
              <p:nvPr/>
            </p:nvGrpSpPr>
            <p:grpSpPr bwMode="auto">
              <a:xfrm rot="10800000" flipH="1">
                <a:off x="5073404" y="3759253"/>
                <a:ext cx="83389" cy="175252"/>
                <a:chOff x="5021753" y="2927868"/>
                <a:chExt cx="83398" cy="175731"/>
              </a:xfrm>
            </p:grpSpPr>
            <p:sp>
              <p:nvSpPr>
                <p:cNvPr id="100" name="Oval 312">
                  <a:extLst>
                    <a:ext uri="{FF2B5EF4-FFF2-40B4-BE49-F238E27FC236}">
                      <a16:creationId xmlns:a16="http://schemas.microsoft.com/office/drawing/2014/main" id="{752BB4A5-E95A-4F8C-82EE-CF35C897C26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1" name="Freeform 313">
                  <a:extLst>
                    <a:ext uri="{FF2B5EF4-FFF2-40B4-BE49-F238E27FC236}">
                      <a16:creationId xmlns:a16="http://schemas.microsoft.com/office/drawing/2014/main" id="{8BA1D834-4F48-4AAF-87DB-1BD6729B563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2" name="Freeform 314">
                  <a:extLst>
                    <a:ext uri="{FF2B5EF4-FFF2-40B4-BE49-F238E27FC236}">
                      <a16:creationId xmlns:a16="http://schemas.microsoft.com/office/drawing/2014/main" id="{AD96357E-5FBB-46D3-835F-562AFD88D84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8" name="Group 316">
                <a:extLst>
                  <a:ext uri="{FF2B5EF4-FFF2-40B4-BE49-F238E27FC236}">
                    <a16:creationId xmlns:a16="http://schemas.microsoft.com/office/drawing/2014/main" id="{BC260D18-1553-4B1C-ABE5-2570EBC72FAE}"/>
                  </a:ext>
                </a:extLst>
              </p:cNvPr>
              <p:cNvGrpSpPr>
                <a:grpSpLocks/>
              </p:cNvGrpSpPr>
              <p:nvPr/>
            </p:nvGrpSpPr>
            <p:grpSpPr bwMode="auto">
              <a:xfrm rot="10800000" flipH="1">
                <a:off x="5166224" y="3762718"/>
                <a:ext cx="83389" cy="175252"/>
                <a:chOff x="5021753" y="2927868"/>
                <a:chExt cx="83398" cy="175731"/>
              </a:xfrm>
            </p:grpSpPr>
            <p:sp>
              <p:nvSpPr>
                <p:cNvPr id="97" name="Oval 317">
                  <a:extLst>
                    <a:ext uri="{FF2B5EF4-FFF2-40B4-BE49-F238E27FC236}">
                      <a16:creationId xmlns:a16="http://schemas.microsoft.com/office/drawing/2014/main" id="{514BC691-B456-4C39-B374-F224E2D92AA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 name="Freeform 318">
                  <a:extLst>
                    <a:ext uri="{FF2B5EF4-FFF2-40B4-BE49-F238E27FC236}">
                      <a16:creationId xmlns:a16="http://schemas.microsoft.com/office/drawing/2014/main" id="{3E9BF5A6-E454-4194-B74C-F946FAA7B5B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 name="Freeform 319">
                  <a:extLst>
                    <a:ext uri="{FF2B5EF4-FFF2-40B4-BE49-F238E27FC236}">
                      <a16:creationId xmlns:a16="http://schemas.microsoft.com/office/drawing/2014/main" id="{B4E94C76-B887-4BEB-B562-DBFAB5DDFF3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9" name="Group 320">
                <a:extLst>
                  <a:ext uri="{FF2B5EF4-FFF2-40B4-BE49-F238E27FC236}">
                    <a16:creationId xmlns:a16="http://schemas.microsoft.com/office/drawing/2014/main" id="{B66E7A63-672A-47BB-941C-CFA2805F4F93}"/>
                  </a:ext>
                </a:extLst>
              </p:cNvPr>
              <p:cNvGrpSpPr>
                <a:grpSpLocks/>
              </p:cNvGrpSpPr>
              <p:nvPr/>
            </p:nvGrpSpPr>
            <p:grpSpPr bwMode="auto">
              <a:xfrm rot="10800000" flipH="1">
                <a:off x="5259041" y="3760243"/>
                <a:ext cx="83389" cy="175252"/>
                <a:chOff x="5021753" y="2927868"/>
                <a:chExt cx="83398" cy="175731"/>
              </a:xfrm>
            </p:grpSpPr>
            <p:sp>
              <p:nvSpPr>
                <p:cNvPr id="94" name="Oval 321">
                  <a:extLst>
                    <a:ext uri="{FF2B5EF4-FFF2-40B4-BE49-F238E27FC236}">
                      <a16:creationId xmlns:a16="http://schemas.microsoft.com/office/drawing/2014/main" id="{7EE2E1FA-22E9-4FC7-92E0-BD336BF9471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 name="Freeform 322">
                  <a:extLst>
                    <a:ext uri="{FF2B5EF4-FFF2-40B4-BE49-F238E27FC236}">
                      <a16:creationId xmlns:a16="http://schemas.microsoft.com/office/drawing/2014/main" id="{E25FC4DE-D630-48D4-887F-6DF7B538901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 name="Freeform 323">
                  <a:extLst>
                    <a:ext uri="{FF2B5EF4-FFF2-40B4-BE49-F238E27FC236}">
                      <a16:creationId xmlns:a16="http://schemas.microsoft.com/office/drawing/2014/main" id="{575C161B-25D6-4DB3-A239-0155DEDFCA9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0" name="Group 376">
                <a:extLst>
                  <a:ext uri="{FF2B5EF4-FFF2-40B4-BE49-F238E27FC236}">
                    <a16:creationId xmlns:a16="http://schemas.microsoft.com/office/drawing/2014/main" id="{7C21E8E2-24E5-4CAE-B427-D88562953FF4}"/>
                  </a:ext>
                </a:extLst>
              </p:cNvPr>
              <p:cNvGrpSpPr>
                <a:grpSpLocks/>
              </p:cNvGrpSpPr>
              <p:nvPr/>
            </p:nvGrpSpPr>
            <p:grpSpPr bwMode="auto">
              <a:xfrm rot="11349086" flipH="1">
                <a:off x="5638226" y="3767667"/>
                <a:ext cx="83389" cy="175252"/>
                <a:chOff x="5021753" y="2927868"/>
                <a:chExt cx="83398" cy="175731"/>
              </a:xfrm>
            </p:grpSpPr>
            <p:sp>
              <p:nvSpPr>
                <p:cNvPr id="91" name="Oval 377">
                  <a:extLst>
                    <a:ext uri="{FF2B5EF4-FFF2-40B4-BE49-F238E27FC236}">
                      <a16:creationId xmlns:a16="http://schemas.microsoft.com/office/drawing/2014/main" id="{2600B462-5FA4-4738-B67A-9C5EEEC964C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2" name="Freeform 378">
                  <a:extLst>
                    <a:ext uri="{FF2B5EF4-FFF2-40B4-BE49-F238E27FC236}">
                      <a16:creationId xmlns:a16="http://schemas.microsoft.com/office/drawing/2014/main" id="{59AAC28F-8554-4E84-B08B-A19B5A8726B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 name="Freeform 379">
                  <a:extLst>
                    <a:ext uri="{FF2B5EF4-FFF2-40B4-BE49-F238E27FC236}">
                      <a16:creationId xmlns:a16="http://schemas.microsoft.com/office/drawing/2014/main" id="{71BEAA92-C8F2-476E-A96D-AEF104BEC9D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1" name="Group 380">
                <a:extLst>
                  <a:ext uri="{FF2B5EF4-FFF2-40B4-BE49-F238E27FC236}">
                    <a16:creationId xmlns:a16="http://schemas.microsoft.com/office/drawing/2014/main" id="{D7AA0F25-034A-4B8E-BFD5-D9E0573AD97A}"/>
                  </a:ext>
                </a:extLst>
              </p:cNvPr>
              <p:cNvGrpSpPr>
                <a:grpSpLocks/>
              </p:cNvGrpSpPr>
              <p:nvPr/>
            </p:nvGrpSpPr>
            <p:grpSpPr bwMode="auto">
              <a:xfrm rot="11349086" flipH="1">
                <a:off x="5548882" y="3767667"/>
                <a:ext cx="83389" cy="175252"/>
                <a:chOff x="5021753" y="2927868"/>
                <a:chExt cx="83398" cy="175731"/>
              </a:xfrm>
            </p:grpSpPr>
            <p:sp>
              <p:nvSpPr>
                <p:cNvPr id="88" name="Oval 381">
                  <a:extLst>
                    <a:ext uri="{FF2B5EF4-FFF2-40B4-BE49-F238E27FC236}">
                      <a16:creationId xmlns:a16="http://schemas.microsoft.com/office/drawing/2014/main" id="{82A3A8AB-6E86-4E02-B6D5-001C3DCEA27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9" name="Freeform 382">
                  <a:extLst>
                    <a:ext uri="{FF2B5EF4-FFF2-40B4-BE49-F238E27FC236}">
                      <a16:creationId xmlns:a16="http://schemas.microsoft.com/office/drawing/2014/main" id="{98A785C3-0CA2-4A8A-B049-AF54FA21D9E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0" name="Freeform 383">
                  <a:extLst>
                    <a:ext uri="{FF2B5EF4-FFF2-40B4-BE49-F238E27FC236}">
                      <a16:creationId xmlns:a16="http://schemas.microsoft.com/office/drawing/2014/main" id="{9A142E55-5A11-4C91-B11A-831211E05FC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2" name="Group 384">
                <a:extLst>
                  <a:ext uri="{FF2B5EF4-FFF2-40B4-BE49-F238E27FC236}">
                    <a16:creationId xmlns:a16="http://schemas.microsoft.com/office/drawing/2014/main" id="{327814E1-A9F5-4484-A039-6DCB0D36DCED}"/>
                  </a:ext>
                </a:extLst>
              </p:cNvPr>
              <p:cNvGrpSpPr>
                <a:grpSpLocks/>
              </p:cNvGrpSpPr>
              <p:nvPr/>
            </p:nvGrpSpPr>
            <p:grpSpPr bwMode="auto">
              <a:xfrm rot="11349086" flipH="1">
                <a:off x="5459538" y="3767667"/>
                <a:ext cx="83389" cy="175252"/>
                <a:chOff x="5021753" y="2927868"/>
                <a:chExt cx="83398" cy="175731"/>
              </a:xfrm>
            </p:grpSpPr>
            <p:sp>
              <p:nvSpPr>
                <p:cNvPr id="85" name="Oval 385">
                  <a:extLst>
                    <a:ext uri="{FF2B5EF4-FFF2-40B4-BE49-F238E27FC236}">
                      <a16:creationId xmlns:a16="http://schemas.microsoft.com/office/drawing/2014/main" id="{3B2A542F-A79D-4357-B110-49A996CEA8D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 name="Freeform 386">
                  <a:extLst>
                    <a:ext uri="{FF2B5EF4-FFF2-40B4-BE49-F238E27FC236}">
                      <a16:creationId xmlns:a16="http://schemas.microsoft.com/office/drawing/2014/main" id="{98F954B1-97A1-42F3-8B94-283695FB1D4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 name="Freeform 387">
                  <a:extLst>
                    <a:ext uri="{FF2B5EF4-FFF2-40B4-BE49-F238E27FC236}">
                      <a16:creationId xmlns:a16="http://schemas.microsoft.com/office/drawing/2014/main" id="{40AA23EA-7A49-46F0-84AA-128BB15DF41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3" name="Group 388">
                <a:extLst>
                  <a:ext uri="{FF2B5EF4-FFF2-40B4-BE49-F238E27FC236}">
                    <a16:creationId xmlns:a16="http://schemas.microsoft.com/office/drawing/2014/main" id="{91E2E73F-2DE3-4AB8-93E2-1A4C60823C7E}"/>
                  </a:ext>
                </a:extLst>
              </p:cNvPr>
              <p:cNvGrpSpPr>
                <a:grpSpLocks/>
              </p:cNvGrpSpPr>
              <p:nvPr/>
            </p:nvGrpSpPr>
            <p:grpSpPr bwMode="auto">
              <a:xfrm rot="11349086" flipH="1">
                <a:off x="5361258" y="3767667"/>
                <a:ext cx="83389" cy="175252"/>
                <a:chOff x="5021753" y="2927868"/>
                <a:chExt cx="83398" cy="175731"/>
              </a:xfrm>
            </p:grpSpPr>
            <p:sp>
              <p:nvSpPr>
                <p:cNvPr id="82" name="Oval 389">
                  <a:extLst>
                    <a:ext uri="{FF2B5EF4-FFF2-40B4-BE49-F238E27FC236}">
                      <a16:creationId xmlns:a16="http://schemas.microsoft.com/office/drawing/2014/main" id="{118A3671-20A0-443A-A809-B4386636C86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 name="Freeform 390">
                  <a:extLst>
                    <a:ext uri="{FF2B5EF4-FFF2-40B4-BE49-F238E27FC236}">
                      <a16:creationId xmlns:a16="http://schemas.microsoft.com/office/drawing/2014/main" id="{13530D22-A20B-4DE8-93E5-2432A19D717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 name="Freeform 391">
                  <a:extLst>
                    <a:ext uri="{FF2B5EF4-FFF2-40B4-BE49-F238E27FC236}">
                      <a16:creationId xmlns:a16="http://schemas.microsoft.com/office/drawing/2014/main" id="{5C784C2B-6AC3-4223-A8F0-F99B771B0D8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4" name="Group 215">
                <a:extLst>
                  <a:ext uri="{FF2B5EF4-FFF2-40B4-BE49-F238E27FC236}">
                    <a16:creationId xmlns:a16="http://schemas.microsoft.com/office/drawing/2014/main" id="{4D556658-14C2-4D2C-8458-84BE733856F6}"/>
                  </a:ext>
                </a:extLst>
              </p:cNvPr>
              <p:cNvGrpSpPr>
                <a:grpSpLocks/>
              </p:cNvGrpSpPr>
              <p:nvPr/>
            </p:nvGrpSpPr>
            <p:grpSpPr bwMode="auto">
              <a:xfrm>
                <a:off x="5984734" y="3575242"/>
                <a:ext cx="83389" cy="175252"/>
                <a:chOff x="5021753" y="2927868"/>
                <a:chExt cx="83398" cy="175731"/>
              </a:xfrm>
            </p:grpSpPr>
            <p:sp>
              <p:nvSpPr>
                <p:cNvPr id="79" name="Oval 216">
                  <a:extLst>
                    <a:ext uri="{FF2B5EF4-FFF2-40B4-BE49-F238E27FC236}">
                      <a16:creationId xmlns:a16="http://schemas.microsoft.com/office/drawing/2014/main" id="{A40A25AF-0576-416D-8FEB-8F35081EC56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0" name="Freeform 217">
                  <a:extLst>
                    <a:ext uri="{FF2B5EF4-FFF2-40B4-BE49-F238E27FC236}">
                      <a16:creationId xmlns:a16="http://schemas.microsoft.com/office/drawing/2014/main" id="{C9BAFB16-0F8D-4196-B832-4E4E8E30630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1" name="Freeform 218">
                  <a:extLst>
                    <a:ext uri="{FF2B5EF4-FFF2-40B4-BE49-F238E27FC236}">
                      <a16:creationId xmlns:a16="http://schemas.microsoft.com/office/drawing/2014/main" id="{28867E49-F8C2-4F7A-A859-C63FB623B12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5" name="Group 219">
                <a:extLst>
                  <a:ext uri="{FF2B5EF4-FFF2-40B4-BE49-F238E27FC236}">
                    <a16:creationId xmlns:a16="http://schemas.microsoft.com/office/drawing/2014/main" id="{5F9C480D-DEF4-44F7-8BB4-A1FE0DFF5565}"/>
                  </a:ext>
                </a:extLst>
              </p:cNvPr>
              <p:cNvGrpSpPr>
                <a:grpSpLocks/>
              </p:cNvGrpSpPr>
              <p:nvPr/>
            </p:nvGrpSpPr>
            <p:grpSpPr bwMode="auto">
              <a:xfrm>
                <a:off x="5892410" y="3575242"/>
                <a:ext cx="83389" cy="175252"/>
                <a:chOff x="5021753" y="2927868"/>
                <a:chExt cx="83398" cy="175731"/>
              </a:xfrm>
            </p:grpSpPr>
            <p:sp>
              <p:nvSpPr>
                <p:cNvPr id="76" name="Oval 220">
                  <a:extLst>
                    <a:ext uri="{FF2B5EF4-FFF2-40B4-BE49-F238E27FC236}">
                      <a16:creationId xmlns:a16="http://schemas.microsoft.com/office/drawing/2014/main" id="{FFA47499-2EE9-4FDD-8574-A9310B17762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7" name="Freeform 221">
                  <a:extLst>
                    <a:ext uri="{FF2B5EF4-FFF2-40B4-BE49-F238E27FC236}">
                      <a16:creationId xmlns:a16="http://schemas.microsoft.com/office/drawing/2014/main" id="{628C8634-71B7-4CE8-8A14-9EEEFB65A74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8" name="Freeform 222">
                  <a:extLst>
                    <a:ext uri="{FF2B5EF4-FFF2-40B4-BE49-F238E27FC236}">
                      <a16:creationId xmlns:a16="http://schemas.microsoft.com/office/drawing/2014/main" id="{F7028FCF-2530-4678-9310-6273680D54E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6" name="Group 223">
                <a:extLst>
                  <a:ext uri="{FF2B5EF4-FFF2-40B4-BE49-F238E27FC236}">
                    <a16:creationId xmlns:a16="http://schemas.microsoft.com/office/drawing/2014/main" id="{70771E99-BEEC-4205-842F-3DDA2633E70C}"/>
                  </a:ext>
                </a:extLst>
              </p:cNvPr>
              <p:cNvGrpSpPr>
                <a:grpSpLocks/>
              </p:cNvGrpSpPr>
              <p:nvPr/>
            </p:nvGrpSpPr>
            <p:grpSpPr bwMode="auto">
              <a:xfrm>
                <a:off x="5803065" y="3575242"/>
                <a:ext cx="83389" cy="175252"/>
                <a:chOff x="5021753" y="2927868"/>
                <a:chExt cx="83398" cy="175731"/>
              </a:xfrm>
            </p:grpSpPr>
            <p:sp>
              <p:nvSpPr>
                <p:cNvPr id="73" name="Oval 224">
                  <a:extLst>
                    <a:ext uri="{FF2B5EF4-FFF2-40B4-BE49-F238E27FC236}">
                      <a16:creationId xmlns:a16="http://schemas.microsoft.com/office/drawing/2014/main" id="{E6910ED0-C8D3-4FBE-BDF7-EA496DDE01D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4" name="Freeform 225">
                  <a:extLst>
                    <a:ext uri="{FF2B5EF4-FFF2-40B4-BE49-F238E27FC236}">
                      <a16:creationId xmlns:a16="http://schemas.microsoft.com/office/drawing/2014/main" id="{41E31F56-2C00-4D6B-923E-2533F471274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5" name="Freeform 226">
                  <a:extLst>
                    <a:ext uri="{FF2B5EF4-FFF2-40B4-BE49-F238E27FC236}">
                      <a16:creationId xmlns:a16="http://schemas.microsoft.com/office/drawing/2014/main" id="{C509E379-9185-461C-96F1-AC91A48AACE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7" name="Group 227">
                <a:extLst>
                  <a:ext uri="{FF2B5EF4-FFF2-40B4-BE49-F238E27FC236}">
                    <a16:creationId xmlns:a16="http://schemas.microsoft.com/office/drawing/2014/main" id="{0744626C-7C1E-469A-B76D-4D1EAF5204A4}"/>
                  </a:ext>
                </a:extLst>
              </p:cNvPr>
              <p:cNvGrpSpPr>
                <a:grpSpLocks/>
              </p:cNvGrpSpPr>
              <p:nvPr/>
            </p:nvGrpSpPr>
            <p:grpSpPr bwMode="auto">
              <a:xfrm>
                <a:off x="5707764" y="3575242"/>
                <a:ext cx="83389" cy="175252"/>
                <a:chOff x="5021753" y="2927868"/>
                <a:chExt cx="83398" cy="175731"/>
              </a:xfrm>
            </p:grpSpPr>
            <p:sp>
              <p:nvSpPr>
                <p:cNvPr id="70" name="Oval 228">
                  <a:extLst>
                    <a:ext uri="{FF2B5EF4-FFF2-40B4-BE49-F238E27FC236}">
                      <a16:creationId xmlns:a16="http://schemas.microsoft.com/office/drawing/2014/main" id="{214C8064-14DB-4E80-B66F-E53FB94D11D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 name="Freeform 229">
                  <a:extLst>
                    <a:ext uri="{FF2B5EF4-FFF2-40B4-BE49-F238E27FC236}">
                      <a16:creationId xmlns:a16="http://schemas.microsoft.com/office/drawing/2014/main" id="{58AC23B0-1C0E-429D-AC9E-AE2ADDC4D6A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2" name="Freeform 230">
                  <a:extLst>
                    <a:ext uri="{FF2B5EF4-FFF2-40B4-BE49-F238E27FC236}">
                      <a16:creationId xmlns:a16="http://schemas.microsoft.com/office/drawing/2014/main" id="{1E191157-6FFE-49C3-8A06-F3AB31B4CBB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8" name="Group 376">
                <a:extLst>
                  <a:ext uri="{FF2B5EF4-FFF2-40B4-BE49-F238E27FC236}">
                    <a16:creationId xmlns:a16="http://schemas.microsoft.com/office/drawing/2014/main" id="{F3DD9008-31C9-4FB4-943C-4E2E6B0DFF7D}"/>
                  </a:ext>
                </a:extLst>
              </p:cNvPr>
              <p:cNvGrpSpPr>
                <a:grpSpLocks/>
              </p:cNvGrpSpPr>
              <p:nvPr/>
            </p:nvGrpSpPr>
            <p:grpSpPr bwMode="auto">
              <a:xfrm rot="11349086" flipH="1">
                <a:off x="5993134" y="3771779"/>
                <a:ext cx="83389" cy="175252"/>
                <a:chOff x="5021753" y="2927868"/>
                <a:chExt cx="83398" cy="175731"/>
              </a:xfrm>
            </p:grpSpPr>
            <p:sp>
              <p:nvSpPr>
                <p:cNvPr id="67" name="Oval 377">
                  <a:extLst>
                    <a:ext uri="{FF2B5EF4-FFF2-40B4-BE49-F238E27FC236}">
                      <a16:creationId xmlns:a16="http://schemas.microsoft.com/office/drawing/2014/main" id="{814CCAF0-AD8B-4F3C-89D4-1EEA80C8230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8" name="Freeform 378">
                  <a:extLst>
                    <a:ext uri="{FF2B5EF4-FFF2-40B4-BE49-F238E27FC236}">
                      <a16:creationId xmlns:a16="http://schemas.microsoft.com/office/drawing/2014/main" id="{A85B086A-93B4-477B-A5C8-455E1A2345B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9" name="Freeform 379">
                  <a:extLst>
                    <a:ext uri="{FF2B5EF4-FFF2-40B4-BE49-F238E27FC236}">
                      <a16:creationId xmlns:a16="http://schemas.microsoft.com/office/drawing/2014/main" id="{8C83E7BA-F31D-4D8D-8AAE-794493445C3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9" name="Group 380">
                <a:extLst>
                  <a:ext uri="{FF2B5EF4-FFF2-40B4-BE49-F238E27FC236}">
                    <a16:creationId xmlns:a16="http://schemas.microsoft.com/office/drawing/2014/main" id="{20BB2F6C-226D-47BE-BF04-A1B582C7DE7F}"/>
                  </a:ext>
                </a:extLst>
              </p:cNvPr>
              <p:cNvGrpSpPr>
                <a:grpSpLocks/>
              </p:cNvGrpSpPr>
              <p:nvPr/>
            </p:nvGrpSpPr>
            <p:grpSpPr bwMode="auto">
              <a:xfrm rot="11349086" flipH="1">
                <a:off x="5903791" y="3771779"/>
                <a:ext cx="83389" cy="175252"/>
                <a:chOff x="5021753" y="2927868"/>
                <a:chExt cx="83398" cy="175731"/>
              </a:xfrm>
            </p:grpSpPr>
            <p:sp>
              <p:nvSpPr>
                <p:cNvPr id="64" name="Oval 381">
                  <a:extLst>
                    <a:ext uri="{FF2B5EF4-FFF2-40B4-BE49-F238E27FC236}">
                      <a16:creationId xmlns:a16="http://schemas.microsoft.com/office/drawing/2014/main" id="{EBB1CF90-A2E1-408A-A148-57070499729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 name="Freeform 382">
                  <a:extLst>
                    <a:ext uri="{FF2B5EF4-FFF2-40B4-BE49-F238E27FC236}">
                      <a16:creationId xmlns:a16="http://schemas.microsoft.com/office/drawing/2014/main" id="{BED701C2-9B41-400D-9369-5230B08C690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 name="Freeform 383">
                  <a:extLst>
                    <a:ext uri="{FF2B5EF4-FFF2-40B4-BE49-F238E27FC236}">
                      <a16:creationId xmlns:a16="http://schemas.microsoft.com/office/drawing/2014/main" id="{3AB67FE6-BE2C-48AB-8641-7816D30E7FD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0" name="Group 384">
                <a:extLst>
                  <a:ext uri="{FF2B5EF4-FFF2-40B4-BE49-F238E27FC236}">
                    <a16:creationId xmlns:a16="http://schemas.microsoft.com/office/drawing/2014/main" id="{2A25A7DA-0739-41DF-829B-EB8181E5EBA6}"/>
                  </a:ext>
                </a:extLst>
              </p:cNvPr>
              <p:cNvGrpSpPr>
                <a:grpSpLocks/>
              </p:cNvGrpSpPr>
              <p:nvPr/>
            </p:nvGrpSpPr>
            <p:grpSpPr bwMode="auto">
              <a:xfrm rot="11349086" flipH="1">
                <a:off x="5814446" y="3771779"/>
                <a:ext cx="83389" cy="175252"/>
                <a:chOff x="5021753" y="2927868"/>
                <a:chExt cx="83398" cy="175731"/>
              </a:xfrm>
            </p:grpSpPr>
            <p:sp>
              <p:nvSpPr>
                <p:cNvPr id="61" name="Oval 385">
                  <a:extLst>
                    <a:ext uri="{FF2B5EF4-FFF2-40B4-BE49-F238E27FC236}">
                      <a16:creationId xmlns:a16="http://schemas.microsoft.com/office/drawing/2014/main" id="{BA574224-7316-4212-B92F-A150D38766A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 name="Freeform 386">
                  <a:extLst>
                    <a:ext uri="{FF2B5EF4-FFF2-40B4-BE49-F238E27FC236}">
                      <a16:creationId xmlns:a16="http://schemas.microsoft.com/office/drawing/2014/main" id="{4BED5D76-507A-4E35-87EE-22041190B00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 name="Freeform 387">
                  <a:extLst>
                    <a:ext uri="{FF2B5EF4-FFF2-40B4-BE49-F238E27FC236}">
                      <a16:creationId xmlns:a16="http://schemas.microsoft.com/office/drawing/2014/main" id="{6EBDC22F-7B75-4533-8D41-DC1B6AE4D6B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1" name="Group 388">
                <a:extLst>
                  <a:ext uri="{FF2B5EF4-FFF2-40B4-BE49-F238E27FC236}">
                    <a16:creationId xmlns:a16="http://schemas.microsoft.com/office/drawing/2014/main" id="{008FEDEE-65C9-4AB5-9812-F7782EBC9F59}"/>
                  </a:ext>
                </a:extLst>
              </p:cNvPr>
              <p:cNvGrpSpPr>
                <a:grpSpLocks/>
              </p:cNvGrpSpPr>
              <p:nvPr/>
            </p:nvGrpSpPr>
            <p:grpSpPr bwMode="auto">
              <a:xfrm rot="11349086" flipH="1">
                <a:off x="5716166" y="3771779"/>
                <a:ext cx="83389" cy="175252"/>
                <a:chOff x="5021753" y="2927868"/>
                <a:chExt cx="83398" cy="175731"/>
              </a:xfrm>
            </p:grpSpPr>
            <p:sp>
              <p:nvSpPr>
                <p:cNvPr id="58" name="Oval 389">
                  <a:extLst>
                    <a:ext uri="{FF2B5EF4-FFF2-40B4-BE49-F238E27FC236}">
                      <a16:creationId xmlns:a16="http://schemas.microsoft.com/office/drawing/2014/main" id="{2267E04D-5DE8-4575-B27B-D8D05348FB7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9" name="Freeform 390">
                  <a:extLst>
                    <a:ext uri="{FF2B5EF4-FFF2-40B4-BE49-F238E27FC236}">
                      <a16:creationId xmlns:a16="http://schemas.microsoft.com/office/drawing/2014/main" id="{805C67C1-9F0E-4451-AB75-CF3D655DAFE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 name="Freeform 391">
                  <a:extLst>
                    <a:ext uri="{FF2B5EF4-FFF2-40B4-BE49-F238E27FC236}">
                      <a16:creationId xmlns:a16="http://schemas.microsoft.com/office/drawing/2014/main" id="{3B98512C-DA71-4364-8721-82B6BA4BCCA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2" name="Group 219">
                <a:extLst>
                  <a:ext uri="{FF2B5EF4-FFF2-40B4-BE49-F238E27FC236}">
                    <a16:creationId xmlns:a16="http://schemas.microsoft.com/office/drawing/2014/main" id="{18E0F787-7F52-4FC7-A2BE-C10437E074B0}"/>
                  </a:ext>
                </a:extLst>
              </p:cNvPr>
              <p:cNvGrpSpPr>
                <a:grpSpLocks/>
              </p:cNvGrpSpPr>
              <p:nvPr/>
            </p:nvGrpSpPr>
            <p:grpSpPr bwMode="auto">
              <a:xfrm>
                <a:off x="6163165" y="3574936"/>
                <a:ext cx="83389" cy="175252"/>
                <a:chOff x="5021753" y="2927868"/>
                <a:chExt cx="83398" cy="175731"/>
              </a:xfrm>
            </p:grpSpPr>
            <p:sp>
              <p:nvSpPr>
                <p:cNvPr id="55" name="Oval 220">
                  <a:extLst>
                    <a:ext uri="{FF2B5EF4-FFF2-40B4-BE49-F238E27FC236}">
                      <a16:creationId xmlns:a16="http://schemas.microsoft.com/office/drawing/2014/main" id="{847A2664-75EC-455C-9D46-DA656FC9005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6" name="Freeform 221">
                  <a:extLst>
                    <a:ext uri="{FF2B5EF4-FFF2-40B4-BE49-F238E27FC236}">
                      <a16:creationId xmlns:a16="http://schemas.microsoft.com/office/drawing/2014/main" id="{9B061AE2-D798-4AF5-8AB1-2569C84DE26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7" name="Freeform 222">
                  <a:extLst>
                    <a:ext uri="{FF2B5EF4-FFF2-40B4-BE49-F238E27FC236}">
                      <a16:creationId xmlns:a16="http://schemas.microsoft.com/office/drawing/2014/main" id="{DADCCFD6-D396-43CD-A878-71ADC38E887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3" name="Group 223">
                <a:extLst>
                  <a:ext uri="{FF2B5EF4-FFF2-40B4-BE49-F238E27FC236}">
                    <a16:creationId xmlns:a16="http://schemas.microsoft.com/office/drawing/2014/main" id="{B53D8C05-21E8-4098-BF96-7A537F13DF0E}"/>
                  </a:ext>
                </a:extLst>
              </p:cNvPr>
              <p:cNvGrpSpPr>
                <a:grpSpLocks/>
              </p:cNvGrpSpPr>
              <p:nvPr/>
            </p:nvGrpSpPr>
            <p:grpSpPr bwMode="auto">
              <a:xfrm>
                <a:off x="6073820" y="3574936"/>
                <a:ext cx="83389" cy="175252"/>
                <a:chOff x="5021753" y="2927868"/>
                <a:chExt cx="83398" cy="175731"/>
              </a:xfrm>
            </p:grpSpPr>
            <p:sp>
              <p:nvSpPr>
                <p:cNvPr id="52" name="Oval 224">
                  <a:extLst>
                    <a:ext uri="{FF2B5EF4-FFF2-40B4-BE49-F238E27FC236}">
                      <a16:creationId xmlns:a16="http://schemas.microsoft.com/office/drawing/2014/main" id="{56B750E6-5BD9-48F0-B221-6B418D00CF6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 name="Freeform 225">
                  <a:extLst>
                    <a:ext uri="{FF2B5EF4-FFF2-40B4-BE49-F238E27FC236}">
                      <a16:creationId xmlns:a16="http://schemas.microsoft.com/office/drawing/2014/main" id="{32B2EC15-5CD1-4FE8-A7D1-5835C44590F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 name="Freeform 226">
                  <a:extLst>
                    <a:ext uri="{FF2B5EF4-FFF2-40B4-BE49-F238E27FC236}">
                      <a16:creationId xmlns:a16="http://schemas.microsoft.com/office/drawing/2014/main" id="{E89C7EA7-F442-42CA-B771-93014F905B9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4" name="Group 380">
                <a:extLst>
                  <a:ext uri="{FF2B5EF4-FFF2-40B4-BE49-F238E27FC236}">
                    <a16:creationId xmlns:a16="http://schemas.microsoft.com/office/drawing/2014/main" id="{8CE00891-2746-4E45-ABFE-AEEC2BA65F56}"/>
                  </a:ext>
                </a:extLst>
              </p:cNvPr>
              <p:cNvGrpSpPr>
                <a:grpSpLocks/>
              </p:cNvGrpSpPr>
              <p:nvPr/>
            </p:nvGrpSpPr>
            <p:grpSpPr bwMode="auto">
              <a:xfrm rot="11349086" flipH="1">
                <a:off x="6174545" y="3771474"/>
                <a:ext cx="83389" cy="175252"/>
                <a:chOff x="5021753" y="2927868"/>
                <a:chExt cx="83398" cy="175731"/>
              </a:xfrm>
            </p:grpSpPr>
            <p:sp>
              <p:nvSpPr>
                <p:cNvPr id="49" name="Oval 381">
                  <a:extLst>
                    <a:ext uri="{FF2B5EF4-FFF2-40B4-BE49-F238E27FC236}">
                      <a16:creationId xmlns:a16="http://schemas.microsoft.com/office/drawing/2014/main" id="{074CC8F7-EE43-48E4-B127-236AF41D874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 name="Freeform 382">
                  <a:extLst>
                    <a:ext uri="{FF2B5EF4-FFF2-40B4-BE49-F238E27FC236}">
                      <a16:creationId xmlns:a16="http://schemas.microsoft.com/office/drawing/2014/main" id="{FC48DFC4-39BF-4556-A97D-E661ECED677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1" name="Freeform 383">
                  <a:extLst>
                    <a:ext uri="{FF2B5EF4-FFF2-40B4-BE49-F238E27FC236}">
                      <a16:creationId xmlns:a16="http://schemas.microsoft.com/office/drawing/2014/main" id="{59C12729-E59C-48AA-8B05-D94120FC4B1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5" name="Group 384">
                <a:extLst>
                  <a:ext uri="{FF2B5EF4-FFF2-40B4-BE49-F238E27FC236}">
                    <a16:creationId xmlns:a16="http://schemas.microsoft.com/office/drawing/2014/main" id="{911B97B1-6A90-40B4-8E2F-939F2E143028}"/>
                  </a:ext>
                </a:extLst>
              </p:cNvPr>
              <p:cNvGrpSpPr>
                <a:grpSpLocks/>
              </p:cNvGrpSpPr>
              <p:nvPr/>
            </p:nvGrpSpPr>
            <p:grpSpPr bwMode="auto">
              <a:xfrm rot="11349086" flipH="1">
                <a:off x="6085199" y="3771474"/>
                <a:ext cx="83389" cy="175252"/>
                <a:chOff x="5021753" y="2927868"/>
                <a:chExt cx="83398" cy="175731"/>
              </a:xfrm>
            </p:grpSpPr>
            <p:sp>
              <p:nvSpPr>
                <p:cNvPr id="46" name="Oval 385">
                  <a:extLst>
                    <a:ext uri="{FF2B5EF4-FFF2-40B4-BE49-F238E27FC236}">
                      <a16:creationId xmlns:a16="http://schemas.microsoft.com/office/drawing/2014/main" id="{0DE06783-20E4-48E6-BD66-24EFA79FB72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7" name="Freeform 386">
                  <a:extLst>
                    <a:ext uri="{FF2B5EF4-FFF2-40B4-BE49-F238E27FC236}">
                      <a16:creationId xmlns:a16="http://schemas.microsoft.com/office/drawing/2014/main" id="{7E812718-CFE1-4FC9-B39A-8FA1D0FB68F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8" name="Freeform 387">
                  <a:extLst>
                    <a:ext uri="{FF2B5EF4-FFF2-40B4-BE49-F238E27FC236}">
                      <a16:creationId xmlns:a16="http://schemas.microsoft.com/office/drawing/2014/main" id="{E85FD42C-CE70-4243-AEAC-B1F73A0AECC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grpSp>
        <p:nvGrpSpPr>
          <p:cNvPr id="1126" name="Group 1125">
            <a:extLst>
              <a:ext uri="{FF2B5EF4-FFF2-40B4-BE49-F238E27FC236}">
                <a16:creationId xmlns:a16="http://schemas.microsoft.com/office/drawing/2014/main" id="{E63D272A-01FD-4D6A-B7D1-B3236ED84143}"/>
              </a:ext>
            </a:extLst>
          </p:cNvPr>
          <p:cNvGrpSpPr/>
          <p:nvPr/>
        </p:nvGrpSpPr>
        <p:grpSpPr>
          <a:xfrm>
            <a:off x="9053342" y="1583058"/>
            <a:ext cx="820132" cy="2439071"/>
            <a:chOff x="2064687" y="1567321"/>
            <a:chExt cx="820132" cy="2439071"/>
          </a:xfrm>
        </p:grpSpPr>
        <p:sp>
          <p:nvSpPr>
            <p:cNvPr id="1127" name="Freeform: Shape 1126">
              <a:extLst>
                <a:ext uri="{FF2B5EF4-FFF2-40B4-BE49-F238E27FC236}">
                  <a16:creationId xmlns:a16="http://schemas.microsoft.com/office/drawing/2014/main" id="{35CA12BA-B333-4E6F-BDD9-6A5FE97FC16D}"/>
                </a:ext>
              </a:extLst>
            </p:cNvPr>
            <p:cNvSpPr/>
            <p:nvPr/>
          </p:nvSpPr>
          <p:spPr bwMode="auto">
            <a:xfrm>
              <a:off x="2375555" y="1941922"/>
              <a:ext cx="329938" cy="2064470"/>
            </a:xfrm>
            <a:custGeom>
              <a:avLst/>
              <a:gdLst>
                <a:gd name="connsiteX0" fmla="*/ 0 w 329938"/>
                <a:gd name="connsiteY0" fmla="*/ 2064470 h 2064470"/>
                <a:gd name="connsiteX1" fmla="*/ 0 w 329938"/>
                <a:gd name="connsiteY1" fmla="*/ 0 h 2064470"/>
                <a:gd name="connsiteX2" fmla="*/ 329938 w 329938"/>
                <a:gd name="connsiteY2" fmla="*/ 0 h 2064470"/>
              </a:gdLst>
              <a:ahLst/>
              <a:cxnLst>
                <a:cxn ang="0">
                  <a:pos x="connsiteX0" y="connsiteY0"/>
                </a:cxn>
                <a:cxn ang="0">
                  <a:pos x="connsiteX1" y="connsiteY1"/>
                </a:cxn>
                <a:cxn ang="0">
                  <a:pos x="connsiteX2" y="connsiteY2"/>
                </a:cxn>
              </a:cxnLst>
              <a:rect l="l" t="t" r="r" b="b"/>
              <a:pathLst>
                <a:path w="329938" h="2064470">
                  <a:moveTo>
                    <a:pt x="0" y="2064470"/>
                  </a:moveTo>
                  <a:lnTo>
                    <a:pt x="0" y="0"/>
                  </a:lnTo>
                  <a:lnTo>
                    <a:pt x="329938" y="0"/>
                  </a:lnTo>
                </a:path>
              </a:pathLst>
            </a:custGeom>
            <a:noFill/>
            <a:ln w="28575">
              <a:solidFill>
                <a:schemeClr val="bg1"/>
              </a:solidFill>
              <a:miter lim="800000"/>
              <a:headEnd/>
              <a:tailEnd/>
            </a:ln>
          </p:spPr>
          <p:txBody>
            <a:bodyPr rtlCol="0" anchor="ctr"/>
            <a:lstStyle/>
            <a:p>
              <a:pPr algn="ctr"/>
              <a:endParaRPr lang="en-US" dirty="0"/>
            </a:p>
          </p:txBody>
        </p:sp>
        <p:sp>
          <p:nvSpPr>
            <p:cNvPr id="1128" name="Rectangle: Rounded Corners 1127">
              <a:extLst>
                <a:ext uri="{FF2B5EF4-FFF2-40B4-BE49-F238E27FC236}">
                  <a16:creationId xmlns:a16="http://schemas.microsoft.com/office/drawing/2014/main" id="{818FE11E-95CE-4166-B652-53D1EEA37613}"/>
                </a:ext>
              </a:extLst>
            </p:cNvPr>
            <p:cNvSpPr/>
            <p:nvPr/>
          </p:nvSpPr>
          <p:spPr bwMode="auto">
            <a:xfrm>
              <a:off x="2290276" y="1828800"/>
              <a:ext cx="186807" cy="948734"/>
            </a:xfrm>
            <a:prstGeom prst="round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29" name="Rectangle: Rounded Corners 1128">
              <a:extLst>
                <a:ext uri="{FF2B5EF4-FFF2-40B4-BE49-F238E27FC236}">
                  <a16:creationId xmlns:a16="http://schemas.microsoft.com/office/drawing/2014/main" id="{54856386-62AA-466F-9333-CE9E7C69873B}"/>
                </a:ext>
              </a:extLst>
            </p:cNvPr>
            <p:cNvSpPr/>
            <p:nvPr/>
          </p:nvSpPr>
          <p:spPr bwMode="auto">
            <a:xfrm>
              <a:off x="2596270" y="1702439"/>
              <a:ext cx="186807" cy="356252"/>
            </a:xfrm>
            <a:prstGeom prst="round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30" name="Rectangle: Rounded Corners 1129">
              <a:extLst>
                <a:ext uri="{FF2B5EF4-FFF2-40B4-BE49-F238E27FC236}">
                  <a16:creationId xmlns:a16="http://schemas.microsoft.com/office/drawing/2014/main" id="{70A1003B-6B4E-4AFB-BE8F-3237930DC6D0}"/>
                </a:ext>
              </a:extLst>
            </p:cNvPr>
            <p:cNvSpPr/>
            <p:nvPr/>
          </p:nvSpPr>
          <p:spPr bwMode="auto">
            <a:xfrm>
              <a:off x="2303497" y="3052838"/>
              <a:ext cx="160365" cy="212054"/>
            </a:xfrm>
            <a:prstGeom prst="round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31" name="Rectangle: Rounded Corners 1130">
              <a:extLst>
                <a:ext uri="{FF2B5EF4-FFF2-40B4-BE49-F238E27FC236}">
                  <a16:creationId xmlns:a16="http://schemas.microsoft.com/office/drawing/2014/main" id="{893FE405-A062-4A06-8ABB-2EEF9E4F1957}"/>
                </a:ext>
              </a:extLst>
            </p:cNvPr>
            <p:cNvSpPr/>
            <p:nvPr/>
          </p:nvSpPr>
          <p:spPr bwMode="auto">
            <a:xfrm>
              <a:off x="2227650" y="3342977"/>
              <a:ext cx="274320" cy="522011"/>
            </a:xfrm>
            <a:prstGeom prst="round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32" name="Oval 1131">
              <a:extLst>
                <a:ext uri="{FF2B5EF4-FFF2-40B4-BE49-F238E27FC236}">
                  <a16:creationId xmlns:a16="http://schemas.microsoft.com/office/drawing/2014/main" id="{909E8444-3F50-40E1-ADA9-8BDEB8048532}"/>
                </a:ext>
              </a:extLst>
            </p:cNvPr>
            <p:cNvSpPr/>
            <p:nvPr/>
          </p:nvSpPr>
          <p:spPr bwMode="auto">
            <a:xfrm>
              <a:off x="2236470" y="1583936"/>
              <a:ext cx="469024" cy="297825"/>
            </a:xfrm>
            <a:prstGeom prst="ellipse">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33" name="TextBox 1132">
              <a:extLst>
                <a:ext uri="{FF2B5EF4-FFF2-40B4-BE49-F238E27FC236}">
                  <a16:creationId xmlns:a16="http://schemas.microsoft.com/office/drawing/2014/main" id="{5B422E56-6AA4-45F2-8659-1659FB67495A}"/>
                </a:ext>
              </a:extLst>
            </p:cNvPr>
            <p:cNvSpPr txBox="1"/>
            <p:nvPr/>
          </p:nvSpPr>
          <p:spPr bwMode="auto">
            <a:xfrm>
              <a:off x="2064687" y="1567321"/>
              <a:ext cx="8201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1" dirty="0">
                  <a:latin typeface="Calibri" panose="020F0502020204030204" pitchFamily="34" charset="0"/>
                </a:rPr>
                <a:t>HGF</a:t>
              </a:r>
            </a:p>
          </p:txBody>
        </p:sp>
      </p:grpSp>
      <p:grpSp>
        <p:nvGrpSpPr>
          <p:cNvPr id="1134" name="Group 1133">
            <a:extLst>
              <a:ext uri="{FF2B5EF4-FFF2-40B4-BE49-F238E27FC236}">
                <a16:creationId xmlns:a16="http://schemas.microsoft.com/office/drawing/2014/main" id="{493691E1-463A-4B2D-B58F-7FACE7DA95B3}"/>
              </a:ext>
            </a:extLst>
          </p:cNvPr>
          <p:cNvGrpSpPr/>
          <p:nvPr/>
        </p:nvGrpSpPr>
        <p:grpSpPr>
          <a:xfrm flipH="1">
            <a:off x="8555126" y="1591866"/>
            <a:ext cx="820132" cy="2432600"/>
            <a:chOff x="2070570" y="1573792"/>
            <a:chExt cx="820132" cy="2432600"/>
          </a:xfrm>
        </p:grpSpPr>
        <p:sp>
          <p:nvSpPr>
            <p:cNvPr id="1135" name="Freeform: Shape 1134">
              <a:extLst>
                <a:ext uri="{FF2B5EF4-FFF2-40B4-BE49-F238E27FC236}">
                  <a16:creationId xmlns:a16="http://schemas.microsoft.com/office/drawing/2014/main" id="{E7AE8EA3-6FA6-4B20-B4B8-9F7FFB09C363}"/>
                </a:ext>
              </a:extLst>
            </p:cNvPr>
            <p:cNvSpPr/>
            <p:nvPr/>
          </p:nvSpPr>
          <p:spPr bwMode="auto">
            <a:xfrm>
              <a:off x="2375555" y="1941922"/>
              <a:ext cx="329938" cy="2064470"/>
            </a:xfrm>
            <a:custGeom>
              <a:avLst/>
              <a:gdLst>
                <a:gd name="connsiteX0" fmla="*/ 0 w 329938"/>
                <a:gd name="connsiteY0" fmla="*/ 2064470 h 2064470"/>
                <a:gd name="connsiteX1" fmla="*/ 0 w 329938"/>
                <a:gd name="connsiteY1" fmla="*/ 0 h 2064470"/>
                <a:gd name="connsiteX2" fmla="*/ 329938 w 329938"/>
                <a:gd name="connsiteY2" fmla="*/ 0 h 2064470"/>
              </a:gdLst>
              <a:ahLst/>
              <a:cxnLst>
                <a:cxn ang="0">
                  <a:pos x="connsiteX0" y="connsiteY0"/>
                </a:cxn>
                <a:cxn ang="0">
                  <a:pos x="connsiteX1" y="connsiteY1"/>
                </a:cxn>
                <a:cxn ang="0">
                  <a:pos x="connsiteX2" y="connsiteY2"/>
                </a:cxn>
              </a:cxnLst>
              <a:rect l="l" t="t" r="r" b="b"/>
              <a:pathLst>
                <a:path w="329938" h="2064470">
                  <a:moveTo>
                    <a:pt x="0" y="2064470"/>
                  </a:moveTo>
                  <a:lnTo>
                    <a:pt x="0" y="0"/>
                  </a:lnTo>
                  <a:lnTo>
                    <a:pt x="329938" y="0"/>
                  </a:lnTo>
                </a:path>
              </a:pathLst>
            </a:custGeom>
            <a:noFill/>
            <a:ln w="28575">
              <a:solidFill>
                <a:schemeClr val="bg1"/>
              </a:solidFill>
              <a:miter lim="800000"/>
              <a:headEnd/>
              <a:tailEnd/>
            </a:ln>
          </p:spPr>
          <p:txBody>
            <a:bodyPr rtlCol="0" anchor="ctr"/>
            <a:lstStyle/>
            <a:p>
              <a:pPr algn="ctr"/>
              <a:endParaRPr lang="en-US" dirty="0"/>
            </a:p>
          </p:txBody>
        </p:sp>
        <p:sp>
          <p:nvSpPr>
            <p:cNvPr id="1136" name="Rectangle: Rounded Corners 1135">
              <a:extLst>
                <a:ext uri="{FF2B5EF4-FFF2-40B4-BE49-F238E27FC236}">
                  <a16:creationId xmlns:a16="http://schemas.microsoft.com/office/drawing/2014/main" id="{4E87D56B-1BF0-4912-8FFB-011B59660D39}"/>
                </a:ext>
              </a:extLst>
            </p:cNvPr>
            <p:cNvSpPr/>
            <p:nvPr/>
          </p:nvSpPr>
          <p:spPr bwMode="auto">
            <a:xfrm>
              <a:off x="2290276" y="1828800"/>
              <a:ext cx="186807" cy="948734"/>
            </a:xfrm>
            <a:prstGeom prst="round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37" name="Rectangle: Rounded Corners 1136">
              <a:extLst>
                <a:ext uri="{FF2B5EF4-FFF2-40B4-BE49-F238E27FC236}">
                  <a16:creationId xmlns:a16="http://schemas.microsoft.com/office/drawing/2014/main" id="{B5539E26-5BC6-4472-9E02-D6C5749A3547}"/>
                </a:ext>
              </a:extLst>
            </p:cNvPr>
            <p:cNvSpPr/>
            <p:nvPr/>
          </p:nvSpPr>
          <p:spPr bwMode="auto">
            <a:xfrm>
              <a:off x="2596270" y="1702439"/>
              <a:ext cx="186807" cy="356252"/>
            </a:xfrm>
            <a:prstGeom prst="round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38" name="Rectangle: Rounded Corners 1137">
              <a:extLst>
                <a:ext uri="{FF2B5EF4-FFF2-40B4-BE49-F238E27FC236}">
                  <a16:creationId xmlns:a16="http://schemas.microsoft.com/office/drawing/2014/main" id="{0C2B94BD-92AC-48C6-BD1D-8D048BC6A397}"/>
                </a:ext>
              </a:extLst>
            </p:cNvPr>
            <p:cNvSpPr/>
            <p:nvPr/>
          </p:nvSpPr>
          <p:spPr bwMode="auto">
            <a:xfrm>
              <a:off x="2303497" y="3052838"/>
              <a:ext cx="160365" cy="212054"/>
            </a:xfrm>
            <a:prstGeom prst="round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39" name="Rectangle: Rounded Corners 1138">
              <a:extLst>
                <a:ext uri="{FF2B5EF4-FFF2-40B4-BE49-F238E27FC236}">
                  <a16:creationId xmlns:a16="http://schemas.microsoft.com/office/drawing/2014/main" id="{9BA1942C-A146-4DB0-BD66-957BDC58F0A0}"/>
                </a:ext>
              </a:extLst>
            </p:cNvPr>
            <p:cNvSpPr/>
            <p:nvPr/>
          </p:nvSpPr>
          <p:spPr bwMode="auto">
            <a:xfrm>
              <a:off x="2237107" y="3342977"/>
              <a:ext cx="274320" cy="522011"/>
            </a:xfrm>
            <a:prstGeom prst="round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40" name="Oval 1139">
              <a:extLst>
                <a:ext uri="{FF2B5EF4-FFF2-40B4-BE49-F238E27FC236}">
                  <a16:creationId xmlns:a16="http://schemas.microsoft.com/office/drawing/2014/main" id="{E0E1DBD1-4FDA-461B-8711-CFA551F15D06}"/>
                </a:ext>
              </a:extLst>
            </p:cNvPr>
            <p:cNvSpPr/>
            <p:nvPr/>
          </p:nvSpPr>
          <p:spPr bwMode="auto">
            <a:xfrm>
              <a:off x="2236470" y="1583936"/>
              <a:ext cx="469024" cy="297825"/>
            </a:xfrm>
            <a:prstGeom prst="ellipse">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41" name="TextBox 1140">
              <a:extLst>
                <a:ext uri="{FF2B5EF4-FFF2-40B4-BE49-F238E27FC236}">
                  <a16:creationId xmlns:a16="http://schemas.microsoft.com/office/drawing/2014/main" id="{90A4A376-4C34-458C-8602-B1D11738C381}"/>
                </a:ext>
              </a:extLst>
            </p:cNvPr>
            <p:cNvSpPr txBox="1"/>
            <p:nvPr/>
          </p:nvSpPr>
          <p:spPr bwMode="auto">
            <a:xfrm>
              <a:off x="2070570" y="1573792"/>
              <a:ext cx="8201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1" dirty="0">
                  <a:latin typeface="Calibri" panose="020F0502020204030204" pitchFamily="34" charset="0"/>
                </a:rPr>
                <a:t>HGF</a:t>
              </a:r>
            </a:p>
          </p:txBody>
        </p:sp>
      </p:grpSp>
      <p:sp>
        <p:nvSpPr>
          <p:cNvPr id="1142" name="Title 1">
            <a:extLst>
              <a:ext uri="{FF2B5EF4-FFF2-40B4-BE49-F238E27FC236}">
                <a16:creationId xmlns:a16="http://schemas.microsoft.com/office/drawing/2014/main" id="{25ACA312-7468-43C9-8DC8-22E6F31A074C}"/>
              </a:ext>
            </a:extLst>
          </p:cNvPr>
          <p:cNvSpPr txBox="1">
            <a:spLocks/>
          </p:cNvSpPr>
          <p:nvPr/>
        </p:nvSpPr>
        <p:spPr>
          <a:xfrm>
            <a:off x="609759" y="238129"/>
            <a:ext cx="10872444" cy="1103313"/>
          </a:xfrm>
          <a:prstGeom prst="rect">
            <a:avLst/>
          </a:prstGeom>
        </p:spPr>
        <p:txBody>
          <a:bodyPr anchor="ctr"/>
          <a:lstStyle>
            <a:lvl1pPr algn="l" rtl="0" eaLnBrk="1" fontAlgn="base" hangingPunct="1">
              <a:spcBef>
                <a:spcPct val="0"/>
              </a:spcBef>
              <a:spcAft>
                <a:spcPct val="0"/>
              </a:spcAft>
              <a:defRPr sz="3599"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599" b="1">
                <a:solidFill>
                  <a:schemeClr val="tx2"/>
                </a:solidFill>
                <a:latin typeface="Arial" charset="0"/>
              </a:defRPr>
            </a:lvl2pPr>
            <a:lvl3pPr algn="l" rtl="0" eaLnBrk="1" fontAlgn="base" hangingPunct="1">
              <a:spcBef>
                <a:spcPct val="0"/>
              </a:spcBef>
              <a:spcAft>
                <a:spcPct val="0"/>
              </a:spcAft>
              <a:defRPr sz="3599" b="1">
                <a:solidFill>
                  <a:schemeClr val="tx2"/>
                </a:solidFill>
                <a:latin typeface="Arial" charset="0"/>
              </a:defRPr>
            </a:lvl3pPr>
            <a:lvl4pPr algn="l" rtl="0" eaLnBrk="1" fontAlgn="base" hangingPunct="1">
              <a:spcBef>
                <a:spcPct val="0"/>
              </a:spcBef>
              <a:spcAft>
                <a:spcPct val="0"/>
              </a:spcAft>
              <a:defRPr sz="3599" b="1">
                <a:solidFill>
                  <a:schemeClr val="tx2"/>
                </a:solidFill>
                <a:latin typeface="Arial" charset="0"/>
              </a:defRPr>
            </a:lvl4pPr>
            <a:lvl5pPr algn="l" rtl="0" eaLnBrk="1" fontAlgn="base" hangingPunct="1">
              <a:spcBef>
                <a:spcPct val="0"/>
              </a:spcBef>
              <a:spcAft>
                <a:spcPct val="0"/>
              </a:spcAft>
              <a:defRPr sz="3599" b="1">
                <a:solidFill>
                  <a:schemeClr val="tx2"/>
                </a:solidFill>
                <a:latin typeface="Arial" charset="0"/>
              </a:defRPr>
            </a:lvl5pPr>
            <a:lvl6pPr marL="457063" algn="l" rtl="0" eaLnBrk="1" fontAlgn="base" hangingPunct="1">
              <a:spcBef>
                <a:spcPct val="0"/>
              </a:spcBef>
              <a:spcAft>
                <a:spcPct val="0"/>
              </a:spcAft>
              <a:defRPr sz="3499" b="1">
                <a:solidFill>
                  <a:schemeClr val="tx2"/>
                </a:solidFill>
                <a:latin typeface="Arial" charset="0"/>
              </a:defRPr>
            </a:lvl6pPr>
            <a:lvl7pPr marL="914126" algn="l" rtl="0" eaLnBrk="1" fontAlgn="base" hangingPunct="1">
              <a:spcBef>
                <a:spcPct val="0"/>
              </a:spcBef>
              <a:spcAft>
                <a:spcPct val="0"/>
              </a:spcAft>
              <a:defRPr sz="3499" b="1">
                <a:solidFill>
                  <a:schemeClr val="tx2"/>
                </a:solidFill>
                <a:latin typeface="Arial" charset="0"/>
              </a:defRPr>
            </a:lvl7pPr>
            <a:lvl8pPr marL="1371189" algn="l" rtl="0" eaLnBrk="1" fontAlgn="base" hangingPunct="1">
              <a:spcBef>
                <a:spcPct val="0"/>
              </a:spcBef>
              <a:spcAft>
                <a:spcPct val="0"/>
              </a:spcAft>
              <a:defRPr sz="3499" b="1">
                <a:solidFill>
                  <a:schemeClr val="tx2"/>
                </a:solidFill>
                <a:latin typeface="Arial" charset="0"/>
              </a:defRPr>
            </a:lvl8pPr>
            <a:lvl9pPr marL="1828251" algn="l" rtl="0" eaLnBrk="1" fontAlgn="base" hangingPunct="1">
              <a:spcBef>
                <a:spcPct val="0"/>
              </a:spcBef>
              <a:spcAft>
                <a:spcPct val="0"/>
              </a:spcAft>
              <a:defRPr sz="3499" b="1">
                <a:solidFill>
                  <a:schemeClr val="tx2"/>
                </a:solidFill>
                <a:latin typeface="Arial" charset="0"/>
              </a:defRPr>
            </a:lvl9pPr>
          </a:lstStyle>
          <a:p>
            <a:pPr defTabSz="914400"/>
            <a:r>
              <a:rPr lang="en-US" kern="0" dirty="0"/>
              <a:t>Wild-Type MET Signaling</a:t>
            </a:r>
          </a:p>
        </p:txBody>
      </p:sp>
      <p:sp>
        <p:nvSpPr>
          <p:cNvPr id="1143" name="Text Box 11">
            <a:extLst>
              <a:ext uri="{FF2B5EF4-FFF2-40B4-BE49-F238E27FC236}">
                <a16:creationId xmlns:a16="http://schemas.microsoft.com/office/drawing/2014/main" id="{21FC4E2A-08D0-49C0-8F9E-19BA17E1570B}"/>
              </a:ext>
            </a:extLst>
          </p:cNvPr>
          <p:cNvSpPr txBox="1">
            <a:spLocks noChangeArrowheads="1"/>
          </p:cNvSpPr>
          <p:nvPr/>
        </p:nvSpPr>
        <p:spPr bwMode="auto">
          <a:xfrm>
            <a:off x="414339" y="6351236"/>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200" b="0" dirty="0">
                <a:solidFill>
                  <a:schemeClr val="bg2"/>
                </a:solidFill>
                <a:latin typeface="Calibri" panose="020F0502020204030204" pitchFamily="34" charset="0"/>
              </a:rPr>
              <a:t>Salgia. Cancer Treat Rev. 2020;87:102022.</a:t>
            </a:r>
          </a:p>
        </p:txBody>
      </p:sp>
      <p:grpSp>
        <p:nvGrpSpPr>
          <p:cNvPr id="1144" name="Group 7">
            <a:extLst>
              <a:ext uri="{FF2B5EF4-FFF2-40B4-BE49-F238E27FC236}">
                <a16:creationId xmlns:a16="http://schemas.microsoft.com/office/drawing/2014/main" id="{1236464B-0764-4D2E-B974-DA9210DE30CF}"/>
              </a:ext>
            </a:extLst>
          </p:cNvPr>
          <p:cNvGrpSpPr>
            <a:grpSpLocks/>
          </p:cNvGrpSpPr>
          <p:nvPr/>
        </p:nvGrpSpPr>
        <p:grpSpPr bwMode="auto">
          <a:xfrm>
            <a:off x="9389569" y="6216652"/>
            <a:ext cx="2488502" cy="447822"/>
            <a:chOff x="9527309" y="3551529"/>
            <a:chExt cx="2488502" cy="448324"/>
          </a:xfrm>
        </p:grpSpPr>
        <p:pic>
          <p:nvPicPr>
            <p:cNvPr id="1145" name="Picture 9">
              <a:extLst>
                <a:ext uri="{FF2B5EF4-FFF2-40B4-BE49-F238E27FC236}">
                  <a16:creationId xmlns:a16="http://schemas.microsoft.com/office/drawing/2014/main" id="{52C9AD50-C42E-41BF-9E1E-ACBB966DD613}"/>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146" name="Rectangle 8">
              <a:extLst>
                <a:ext uri="{FF2B5EF4-FFF2-40B4-BE49-F238E27FC236}">
                  <a16:creationId xmlns:a16="http://schemas.microsoft.com/office/drawing/2014/main" id="{5BC7418B-B509-4AF5-8BA2-29C3631495FA}"/>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400" b="0" dirty="0">
                  <a:solidFill>
                    <a:schemeClr val="bg2"/>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1147" name="Arrow: Right 1146">
            <a:extLst>
              <a:ext uri="{FF2B5EF4-FFF2-40B4-BE49-F238E27FC236}">
                <a16:creationId xmlns:a16="http://schemas.microsoft.com/office/drawing/2014/main" id="{214FBB81-AEEC-4BD2-A010-4065AA2395C6}"/>
              </a:ext>
            </a:extLst>
          </p:cNvPr>
          <p:cNvSpPr/>
          <p:nvPr/>
        </p:nvSpPr>
        <p:spPr bwMode="auto">
          <a:xfrm>
            <a:off x="2794692" y="2191719"/>
            <a:ext cx="2149311" cy="245905"/>
          </a:xfrm>
          <a:prstGeom prst="rightArrow">
            <a:avLst>
              <a:gd name="adj1" fmla="val 50000"/>
              <a:gd name="adj2" fmla="val 126670"/>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48" name="Arrow: Right 1147">
            <a:extLst>
              <a:ext uri="{FF2B5EF4-FFF2-40B4-BE49-F238E27FC236}">
                <a16:creationId xmlns:a16="http://schemas.microsoft.com/office/drawing/2014/main" id="{B3B4104C-3B54-41FE-BEFF-894F712D12CC}"/>
              </a:ext>
            </a:extLst>
          </p:cNvPr>
          <p:cNvSpPr/>
          <p:nvPr/>
        </p:nvSpPr>
        <p:spPr bwMode="auto">
          <a:xfrm>
            <a:off x="6583647" y="2191719"/>
            <a:ext cx="2149311" cy="245905"/>
          </a:xfrm>
          <a:prstGeom prst="rightArrow">
            <a:avLst>
              <a:gd name="adj1" fmla="val 50000"/>
              <a:gd name="adj2" fmla="val 126670"/>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49" name="TextBox 1148">
            <a:extLst>
              <a:ext uri="{FF2B5EF4-FFF2-40B4-BE49-F238E27FC236}">
                <a16:creationId xmlns:a16="http://schemas.microsoft.com/office/drawing/2014/main" id="{3BA31EBF-E4E7-4907-AD34-08003E7ADB42}"/>
              </a:ext>
            </a:extLst>
          </p:cNvPr>
          <p:cNvSpPr txBox="1"/>
          <p:nvPr/>
        </p:nvSpPr>
        <p:spPr bwMode="auto">
          <a:xfrm>
            <a:off x="8085116" y="4326689"/>
            <a:ext cx="2275191" cy="584775"/>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square" rtlCol="0">
            <a:spAutoFit/>
          </a:bodyPr>
          <a:lstStyle/>
          <a:p>
            <a:pPr algn="ctr">
              <a:lnSpc>
                <a:spcPct val="100000"/>
              </a:lnSpc>
              <a:spcBef>
                <a:spcPct val="50000"/>
              </a:spcBef>
              <a:spcAft>
                <a:spcPct val="0"/>
              </a:spcAft>
              <a:buClrTx/>
              <a:buFontTx/>
              <a:buNone/>
            </a:pPr>
            <a:r>
              <a:rPr lang="en-US" sz="1600" b="1" dirty="0">
                <a:solidFill>
                  <a:schemeClr val="bg1"/>
                </a:solidFill>
                <a:latin typeface="Calibri" panose="020F0502020204030204" pitchFamily="34" charset="0"/>
              </a:rPr>
              <a:t>Recruitment of </a:t>
            </a:r>
            <a:br>
              <a:rPr lang="en-US" sz="1600" b="1" dirty="0">
                <a:solidFill>
                  <a:schemeClr val="bg1"/>
                </a:solidFill>
                <a:latin typeface="Calibri" panose="020F0502020204030204" pitchFamily="34" charset="0"/>
              </a:rPr>
            </a:br>
            <a:r>
              <a:rPr lang="en-US" sz="1600" b="1" dirty="0">
                <a:solidFill>
                  <a:schemeClr val="bg1"/>
                </a:solidFill>
                <a:latin typeface="Calibri" panose="020F0502020204030204" pitchFamily="34" charset="0"/>
              </a:rPr>
              <a:t>signaling proteins</a:t>
            </a:r>
          </a:p>
        </p:txBody>
      </p:sp>
      <p:sp>
        <p:nvSpPr>
          <p:cNvPr id="1150" name="TextBox 1149">
            <a:extLst>
              <a:ext uri="{FF2B5EF4-FFF2-40B4-BE49-F238E27FC236}">
                <a16:creationId xmlns:a16="http://schemas.microsoft.com/office/drawing/2014/main" id="{2093C9C9-3ED6-46B0-980F-96550A3B7B1B}"/>
              </a:ext>
            </a:extLst>
          </p:cNvPr>
          <p:cNvSpPr txBox="1"/>
          <p:nvPr/>
        </p:nvSpPr>
        <p:spPr bwMode="auto">
          <a:xfrm>
            <a:off x="9419880" y="5114958"/>
            <a:ext cx="1680148" cy="1003352"/>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square" rtlCol="0">
            <a:spAutoFit/>
          </a:bodyPr>
          <a:lstStyle/>
          <a:p>
            <a:pPr marL="169863" indent="-169863">
              <a:lnSpc>
                <a:spcPct val="90000"/>
              </a:lnSpc>
              <a:spcBef>
                <a:spcPct val="50000"/>
              </a:spcBef>
              <a:spcAft>
                <a:spcPct val="0"/>
              </a:spcAft>
              <a:buFont typeface="Wingdings" panose="05000000000000000000" pitchFamily="2" charset="2"/>
              <a:buChar char="§"/>
            </a:pPr>
            <a:r>
              <a:rPr lang="en-US" sz="1600" dirty="0">
                <a:solidFill>
                  <a:schemeClr val="bg1"/>
                </a:solidFill>
                <a:latin typeface="Calibri" panose="020F0502020204030204" pitchFamily="34" charset="0"/>
              </a:rPr>
              <a:t>Growth</a:t>
            </a:r>
          </a:p>
          <a:p>
            <a:pPr marL="169863" indent="-169863">
              <a:lnSpc>
                <a:spcPct val="90000"/>
              </a:lnSpc>
              <a:spcBef>
                <a:spcPct val="50000"/>
              </a:spcBef>
              <a:spcAft>
                <a:spcPct val="0"/>
              </a:spcAft>
              <a:buFont typeface="Wingdings" panose="05000000000000000000" pitchFamily="2" charset="2"/>
              <a:buChar char="§"/>
            </a:pPr>
            <a:r>
              <a:rPr lang="en-US" sz="1600" dirty="0">
                <a:solidFill>
                  <a:schemeClr val="bg1"/>
                </a:solidFill>
                <a:latin typeface="Calibri" panose="020F0502020204030204" pitchFamily="34" charset="0"/>
              </a:rPr>
              <a:t>Differentiation</a:t>
            </a:r>
          </a:p>
          <a:p>
            <a:pPr marL="169863" indent="-169863">
              <a:lnSpc>
                <a:spcPct val="90000"/>
              </a:lnSpc>
              <a:spcBef>
                <a:spcPct val="50000"/>
              </a:spcBef>
              <a:spcAft>
                <a:spcPct val="0"/>
              </a:spcAft>
              <a:buFont typeface="Wingdings" panose="05000000000000000000" pitchFamily="2" charset="2"/>
              <a:buChar char="§"/>
            </a:pPr>
            <a:r>
              <a:rPr lang="en-US" sz="1600" dirty="0">
                <a:solidFill>
                  <a:schemeClr val="bg1"/>
                </a:solidFill>
                <a:latin typeface="Calibri" panose="020F0502020204030204" pitchFamily="34" charset="0"/>
              </a:rPr>
              <a:t>Stemness</a:t>
            </a:r>
          </a:p>
        </p:txBody>
      </p:sp>
      <p:sp>
        <p:nvSpPr>
          <p:cNvPr id="1151" name="TextBox 1150">
            <a:extLst>
              <a:ext uri="{FF2B5EF4-FFF2-40B4-BE49-F238E27FC236}">
                <a16:creationId xmlns:a16="http://schemas.microsoft.com/office/drawing/2014/main" id="{E1A582C4-8434-48CB-A088-46921D8A96A1}"/>
              </a:ext>
            </a:extLst>
          </p:cNvPr>
          <p:cNvSpPr txBox="1"/>
          <p:nvPr/>
        </p:nvSpPr>
        <p:spPr bwMode="auto">
          <a:xfrm>
            <a:off x="6905384" y="5114958"/>
            <a:ext cx="2496899" cy="1224951"/>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square" rtlCol="0">
            <a:spAutoFit/>
          </a:bodyPr>
          <a:lstStyle/>
          <a:p>
            <a:pPr marL="169863" indent="-169863">
              <a:lnSpc>
                <a:spcPct val="90000"/>
              </a:lnSpc>
              <a:spcBef>
                <a:spcPct val="50000"/>
              </a:spcBef>
              <a:spcAft>
                <a:spcPct val="0"/>
              </a:spcAft>
              <a:buClrTx/>
              <a:buFont typeface="Wingdings" panose="05000000000000000000" pitchFamily="2" charset="2"/>
              <a:buChar char="§"/>
            </a:pPr>
            <a:r>
              <a:rPr lang="en-US" sz="1600" b="0" dirty="0">
                <a:solidFill>
                  <a:schemeClr val="bg1"/>
                </a:solidFill>
                <a:latin typeface="Calibri" panose="020F0502020204030204" pitchFamily="34" charset="0"/>
              </a:rPr>
              <a:t>Survival</a:t>
            </a:r>
          </a:p>
          <a:p>
            <a:pPr marL="169863" indent="-169863">
              <a:lnSpc>
                <a:spcPct val="90000"/>
              </a:lnSpc>
              <a:spcBef>
                <a:spcPct val="50000"/>
              </a:spcBef>
              <a:spcAft>
                <a:spcPct val="0"/>
              </a:spcAft>
              <a:buClrTx/>
              <a:buFont typeface="Wingdings" panose="05000000000000000000" pitchFamily="2" charset="2"/>
              <a:buChar char="§"/>
            </a:pPr>
            <a:r>
              <a:rPr lang="en-US" sz="1600" dirty="0">
                <a:solidFill>
                  <a:schemeClr val="bg1"/>
                </a:solidFill>
                <a:latin typeface="Calibri" panose="020F0502020204030204" pitchFamily="34" charset="0"/>
              </a:rPr>
              <a:t>Decreased apoptosis</a:t>
            </a:r>
          </a:p>
          <a:p>
            <a:pPr marL="169863" indent="-169863">
              <a:lnSpc>
                <a:spcPct val="90000"/>
              </a:lnSpc>
              <a:spcBef>
                <a:spcPct val="50000"/>
              </a:spcBef>
              <a:spcAft>
                <a:spcPct val="0"/>
              </a:spcAft>
              <a:buClrTx/>
              <a:buFont typeface="Wingdings" panose="05000000000000000000" pitchFamily="2" charset="2"/>
              <a:buChar char="§"/>
            </a:pPr>
            <a:r>
              <a:rPr lang="en-US" sz="1600" b="0" dirty="0">
                <a:solidFill>
                  <a:schemeClr val="bg1"/>
                </a:solidFill>
                <a:latin typeface="Calibri" panose="020F0502020204030204" pitchFamily="34" charset="0"/>
              </a:rPr>
              <a:t>Regulation of cytoskeletal functions</a:t>
            </a:r>
          </a:p>
        </p:txBody>
      </p:sp>
      <p:sp>
        <p:nvSpPr>
          <p:cNvPr id="1152" name="Arrow: Down 1151">
            <a:extLst>
              <a:ext uri="{FF2B5EF4-FFF2-40B4-BE49-F238E27FC236}">
                <a16:creationId xmlns:a16="http://schemas.microsoft.com/office/drawing/2014/main" id="{DFD20F8E-70A6-49BA-B998-92FFF23C2095}"/>
              </a:ext>
            </a:extLst>
          </p:cNvPr>
          <p:cNvSpPr/>
          <p:nvPr/>
        </p:nvSpPr>
        <p:spPr bwMode="auto">
          <a:xfrm>
            <a:off x="9110844" y="4034743"/>
            <a:ext cx="226746" cy="261732"/>
          </a:xfrm>
          <a:prstGeom prst="downArrow">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53" name="Arrow: Down 1152">
            <a:extLst>
              <a:ext uri="{FF2B5EF4-FFF2-40B4-BE49-F238E27FC236}">
                <a16:creationId xmlns:a16="http://schemas.microsoft.com/office/drawing/2014/main" id="{EA7A38B3-13EE-487A-8259-A0C63A44843E}"/>
              </a:ext>
            </a:extLst>
          </p:cNvPr>
          <p:cNvSpPr/>
          <p:nvPr/>
        </p:nvSpPr>
        <p:spPr bwMode="auto">
          <a:xfrm>
            <a:off x="9110844" y="4936257"/>
            <a:ext cx="226746" cy="261732"/>
          </a:xfrm>
          <a:prstGeom prst="downArrow">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54" name="Arrow: Down 1153">
            <a:extLst>
              <a:ext uri="{FF2B5EF4-FFF2-40B4-BE49-F238E27FC236}">
                <a16:creationId xmlns:a16="http://schemas.microsoft.com/office/drawing/2014/main" id="{51B38F17-CD12-474C-8BD5-10B699CF3152}"/>
              </a:ext>
            </a:extLst>
          </p:cNvPr>
          <p:cNvSpPr/>
          <p:nvPr/>
        </p:nvSpPr>
        <p:spPr bwMode="auto">
          <a:xfrm>
            <a:off x="9096077" y="4034743"/>
            <a:ext cx="226746" cy="261732"/>
          </a:xfrm>
          <a:prstGeom prst="downArrow">
            <a:avLst/>
          </a:prstGeom>
          <a:solidFill>
            <a:schemeClr val="accent3"/>
          </a:solidFill>
          <a:ln w="0">
            <a:no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155" name="Group 1154">
            <a:extLst>
              <a:ext uri="{FF2B5EF4-FFF2-40B4-BE49-F238E27FC236}">
                <a16:creationId xmlns:a16="http://schemas.microsoft.com/office/drawing/2014/main" id="{E31D50C8-7890-434E-A057-398163D2A9FE}"/>
              </a:ext>
            </a:extLst>
          </p:cNvPr>
          <p:cNvGrpSpPr/>
          <p:nvPr/>
        </p:nvGrpSpPr>
        <p:grpSpPr>
          <a:xfrm>
            <a:off x="1827548" y="1569094"/>
            <a:ext cx="820132" cy="2437298"/>
            <a:chOff x="2053796" y="1569094"/>
            <a:chExt cx="820132" cy="2437298"/>
          </a:xfrm>
        </p:grpSpPr>
        <p:sp>
          <p:nvSpPr>
            <p:cNvPr id="1156" name="Freeform: Shape 1155">
              <a:extLst>
                <a:ext uri="{FF2B5EF4-FFF2-40B4-BE49-F238E27FC236}">
                  <a16:creationId xmlns:a16="http://schemas.microsoft.com/office/drawing/2014/main" id="{BF1888DD-7D30-4108-9771-AFEA5517A1AA}"/>
                </a:ext>
              </a:extLst>
            </p:cNvPr>
            <p:cNvSpPr/>
            <p:nvPr/>
          </p:nvSpPr>
          <p:spPr bwMode="auto">
            <a:xfrm>
              <a:off x="2375555" y="1941922"/>
              <a:ext cx="329938" cy="2064470"/>
            </a:xfrm>
            <a:custGeom>
              <a:avLst/>
              <a:gdLst>
                <a:gd name="connsiteX0" fmla="*/ 0 w 329938"/>
                <a:gd name="connsiteY0" fmla="*/ 2064470 h 2064470"/>
                <a:gd name="connsiteX1" fmla="*/ 0 w 329938"/>
                <a:gd name="connsiteY1" fmla="*/ 0 h 2064470"/>
                <a:gd name="connsiteX2" fmla="*/ 329938 w 329938"/>
                <a:gd name="connsiteY2" fmla="*/ 0 h 2064470"/>
              </a:gdLst>
              <a:ahLst/>
              <a:cxnLst>
                <a:cxn ang="0">
                  <a:pos x="connsiteX0" y="connsiteY0"/>
                </a:cxn>
                <a:cxn ang="0">
                  <a:pos x="connsiteX1" y="connsiteY1"/>
                </a:cxn>
                <a:cxn ang="0">
                  <a:pos x="connsiteX2" y="connsiteY2"/>
                </a:cxn>
              </a:cxnLst>
              <a:rect l="l" t="t" r="r" b="b"/>
              <a:pathLst>
                <a:path w="329938" h="2064470">
                  <a:moveTo>
                    <a:pt x="0" y="2064470"/>
                  </a:moveTo>
                  <a:lnTo>
                    <a:pt x="0" y="0"/>
                  </a:lnTo>
                  <a:lnTo>
                    <a:pt x="329938" y="0"/>
                  </a:lnTo>
                </a:path>
              </a:pathLst>
            </a:custGeom>
            <a:noFill/>
            <a:ln w="28575">
              <a:solidFill>
                <a:schemeClr val="bg1"/>
              </a:solidFill>
              <a:miter lim="800000"/>
              <a:headEnd/>
              <a:tailEnd/>
            </a:ln>
          </p:spPr>
          <p:txBody>
            <a:bodyPr rtlCol="0" anchor="ctr"/>
            <a:lstStyle/>
            <a:p>
              <a:pPr algn="ctr"/>
              <a:endParaRPr lang="en-US" dirty="0"/>
            </a:p>
          </p:txBody>
        </p:sp>
        <p:sp>
          <p:nvSpPr>
            <p:cNvPr id="1157" name="Rectangle: Rounded Corners 1156">
              <a:extLst>
                <a:ext uri="{FF2B5EF4-FFF2-40B4-BE49-F238E27FC236}">
                  <a16:creationId xmlns:a16="http://schemas.microsoft.com/office/drawing/2014/main" id="{1DF8464F-54F6-4320-B269-53B225B59358}"/>
                </a:ext>
              </a:extLst>
            </p:cNvPr>
            <p:cNvSpPr/>
            <p:nvPr/>
          </p:nvSpPr>
          <p:spPr bwMode="auto">
            <a:xfrm>
              <a:off x="2290276" y="1828800"/>
              <a:ext cx="186807" cy="948734"/>
            </a:xfrm>
            <a:prstGeom prst="round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58" name="Rectangle: Rounded Corners 1157">
              <a:extLst>
                <a:ext uri="{FF2B5EF4-FFF2-40B4-BE49-F238E27FC236}">
                  <a16:creationId xmlns:a16="http://schemas.microsoft.com/office/drawing/2014/main" id="{441BC05E-B6F3-4083-A03F-1C6C895DA8AB}"/>
                </a:ext>
              </a:extLst>
            </p:cNvPr>
            <p:cNvSpPr/>
            <p:nvPr/>
          </p:nvSpPr>
          <p:spPr bwMode="auto">
            <a:xfrm>
              <a:off x="2596270" y="1702439"/>
              <a:ext cx="186807" cy="356252"/>
            </a:xfrm>
            <a:prstGeom prst="round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59" name="Rectangle: Rounded Corners 1158">
              <a:extLst>
                <a:ext uri="{FF2B5EF4-FFF2-40B4-BE49-F238E27FC236}">
                  <a16:creationId xmlns:a16="http://schemas.microsoft.com/office/drawing/2014/main" id="{7C44AA37-EA3F-458E-A1F4-8FED6ACC6B0A}"/>
                </a:ext>
              </a:extLst>
            </p:cNvPr>
            <p:cNvSpPr/>
            <p:nvPr/>
          </p:nvSpPr>
          <p:spPr bwMode="auto">
            <a:xfrm>
              <a:off x="2303497" y="3052838"/>
              <a:ext cx="160365" cy="212054"/>
            </a:xfrm>
            <a:prstGeom prst="round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0" name="Rectangle: Rounded Corners 1159">
              <a:extLst>
                <a:ext uri="{FF2B5EF4-FFF2-40B4-BE49-F238E27FC236}">
                  <a16:creationId xmlns:a16="http://schemas.microsoft.com/office/drawing/2014/main" id="{7D4B5A00-1BB7-49D1-BC9E-BAAA7AA3FABF}"/>
                </a:ext>
              </a:extLst>
            </p:cNvPr>
            <p:cNvSpPr/>
            <p:nvPr/>
          </p:nvSpPr>
          <p:spPr bwMode="auto">
            <a:xfrm>
              <a:off x="2246504" y="3342977"/>
              <a:ext cx="274320" cy="522011"/>
            </a:xfrm>
            <a:prstGeom prst="round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1" name="Oval 1160">
              <a:extLst>
                <a:ext uri="{FF2B5EF4-FFF2-40B4-BE49-F238E27FC236}">
                  <a16:creationId xmlns:a16="http://schemas.microsoft.com/office/drawing/2014/main" id="{6DA5272B-9985-4B59-B53E-5EA2968D3A7F}"/>
                </a:ext>
              </a:extLst>
            </p:cNvPr>
            <p:cNvSpPr/>
            <p:nvPr/>
          </p:nvSpPr>
          <p:spPr bwMode="auto">
            <a:xfrm>
              <a:off x="2236470" y="1583936"/>
              <a:ext cx="469024" cy="297825"/>
            </a:xfrm>
            <a:prstGeom prst="ellipse">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2" name="TextBox 1161">
              <a:extLst>
                <a:ext uri="{FF2B5EF4-FFF2-40B4-BE49-F238E27FC236}">
                  <a16:creationId xmlns:a16="http://schemas.microsoft.com/office/drawing/2014/main" id="{7DDF3B1C-C5C7-427B-AAB1-209A66A2C982}"/>
                </a:ext>
              </a:extLst>
            </p:cNvPr>
            <p:cNvSpPr txBox="1"/>
            <p:nvPr/>
          </p:nvSpPr>
          <p:spPr bwMode="auto">
            <a:xfrm>
              <a:off x="2053796" y="1569094"/>
              <a:ext cx="8201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1" dirty="0">
                  <a:latin typeface="Calibri" panose="020F0502020204030204" pitchFamily="34" charset="0"/>
                </a:rPr>
                <a:t>HGF</a:t>
              </a:r>
            </a:p>
          </p:txBody>
        </p:sp>
      </p:grpSp>
      <p:grpSp>
        <p:nvGrpSpPr>
          <p:cNvPr id="1163" name="Group 1162">
            <a:extLst>
              <a:ext uri="{FF2B5EF4-FFF2-40B4-BE49-F238E27FC236}">
                <a16:creationId xmlns:a16="http://schemas.microsoft.com/office/drawing/2014/main" id="{69F6CB3B-559B-48C8-AE3D-B2E4E53DD069}"/>
              </a:ext>
            </a:extLst>
          </p:cNvPr>
          <p:cNvGrpSpPr/>
          <p:nvPr/>
        </p:nvGrpSpPr>
        <p:grpSpPr>
          <a:xfrm>
            <a:off x="5714433" y="1588974"/>
            <a:ext cx="820132" cy="2438873"/>
            <a:chOff x="2064702" y="1567519"/>
            <a:chExt cx="820132" cy="2438873"/>
          </a:xfrm>
        </p:grpSpPr>
        <p:sp>
          <p:nvSpPr>
            <p:cNvPr id="1164" name="Freeform: Shape 1163">
              <a:extLst>
                <a:ext uri="{FF2B5EF4-FFF2-40B4-BE49-F238E27FC236}">
                  <a16:creationId xmlns:a16="http://schemas.microsoft.com/office/drawing/2014/main" id="{EE080880-73DE-49B8-90BA-AB9A783E3333}"/>
                </a:ext>
              </a:extLst>
            </p:cNvPr>
            <p:cNvSpPr/>
            <p:nvPr/>
          </p:nvSpPr>
          <p:spPr bwMode="auto">
            <a:xfrm>
              <a:off x="2375555" y="1941922"/>
              <a:ext cx="329938" cy="2064470"/>
            </a:xfrm>
            <a:custGeom>
              <a:avLst/>
              <a:gdLst>
                <a:gd name="connsiteX0" fmla="*/ 0 w 329938"/>
                <a:gd name="connsiteY0" fmla="*/ 2064470 h 2064470"/>
                <a:gd name="connsiteX1" fmla="*/ 0 w 329938"/>
                <a:gd name="connsiteY1" fmla="*/ 0 h 2064470"/>
                <a:gd name="connsiteX2" fmla="*/ 329938 w 329938"/>
                <a:gd name="connsiteY2" fmla="*/ 0 h 2064470"/>
              </a:gdLst>
              <a:ahLst/>
              <a:cxnLst>
                <a:cxn ang="0">
                  <a:pos x="connsiteX0" y="connsiteY0"/>
                </a:cxn>
                <a:cxn ang="0">
                  <a:pos x="connsiteX1" y="connsiteY1"/>
                </a:cxn>
                <a:cxn ang="0">
                  <a:pos x="connsiteX2" y="connsiteY2"/>
                </a:cxn>
              </a:cxnLst>
              <a:rect l="l" t="t" r="r" b="b"/>
              <a:pathLst>
                <a:path w="329938" h="2064470">
                  <a:moveTo>
                    <a:pt x="0" y="2064470"/>
                  </a:moveTo>
                  <a:lnTo>
                    <a:pt x="0" y="0"/>
                  </a:lnTo>
                  <a:lnTo>
                    <a:pt x="329938" y="0"/>
                  </a:lnTo>
                </a:path>
              </a:pathLst>
            </a:custGeom>
            <a:noFill/>
            <a:ln w="28575">
              <a:solidFill>
                <a:schemeClr val="bg1"/>
              </a:solidFill>
              <a:miter lim="800000"/>
              <a:headEnd/>
              <a:tailEnd/>
            </a:ln>
          </p:spPr>
          <p:txBody>
            <a:bodyPr rtlCol="0" anchor="ctr"/>
            <a:lstStyle/>
            <a:p>
              <a:pPr algn="ctr"/>
              <a:endParaRPr lang="en-US" dirty="0"/>
            </a:p>
          </p:txBody>
        </p:sp>
        <p:sp>
          <p:nvSpPr>
            <p:cNvPr id="1165" name="Rectangle: Rounded Corners 1164">
              <a:extLst>
                <a:ext uri="{FF2B5EF4-FFF2-40B4-BE49-F238E27FC236}">
                  <a16:creationId xmlns:a16="http://schemas.microsoft.com/office/drawing/2014/main" id="{550D099E-51D3-4A51-A26E-E1129685F315}"/>
                </a:ext>
              </a:extLst>
            </p:cNvPr>
            <p:cNvSpPr/>
            <p:nvPr/>
          </p:nvSpPr>
          <p:spPr bwMode="auto">
            <a:xfrm>
              <a:off x="2290276" y="1828800"/>
              <a:ext cx="186807" cy="948734"/>
            </a:xfrm>
            <a:prstGeom prst="round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6" name="Rectangle: Rounded Corners 1165">
              <a:extLst>
                <a:ext uri="{FF2B5EF4-FFF2-40B4-BE49-F238E27FC236}">
                  <a16:creationId xmlns:a16="http://schemas.microsoft.com/office/drawing/2014/main" id="{32272C4E-F8D8-47A3-A5F6-014532FA58E9}"/>
                </a:ext>
              </a:extLst>
            </p:cNvPr>
            <p:cNvSpPr/>
            <p:nvPr/>
          </p:nvSpPr>
          <p:spPr bwMode="auto">
            <a:xfrm>
              <a:off x="2596270" y="1702439"/>
              <a:ext cx="186807" cy="356252"/>
            </a:xfrm>
            <a:prstGeom prst="round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7" name="Rectangle: Rounded Corners 1166">
              <a:extLst>
                <a:ext uri="{FF2B5EF4-FFF2-40B4-BE49-F238E27FC236}">
                  <a16:creationId xmlns:a16="http://schemas.microsoft.com/office/drawing/2014/main" id="{C639D689-C8B2-4763-A4DC-292492156EC8}"/>
                </a:ext>
              </a:extLst>
            </p:cNvPr>
            <p:cNvSpPr/>
            <p:nvPr/>
          </p:nvSpPr>
          <p:spPr bwMode="auto">
            <a:xfrm>
              <a:off x="2303497" y="3052838"/>
              <a:ext cx="160365" cy="212054"/>
            </a:xfrm>
            <a:prstGeom prst="round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8" name="Rectangle: Rounded Corners 1167">
              <a:extLst>
                <a:ext uri="{FF2B5EF4-FFF2-40B4-BE49-F238E27FC236}">
                  <a16:creationId xmlns:a16="http://schemas.microsoft.com/office/drawing/2014/main" id="{1494CE1C-35A1-42A6-8DC9-2F59954B24F5}"/>
                </a:ext>
              </a:extLst>
            </p:cNvPr>
            <p:cNvSpPr/>
            <p:nvPr/>
          </p:nvSpPr>
          <p:spPr bwMode="auto">
            <a:xfrm>
              <a:off x="2237077" y="3342977"/>
              <a:ext cx="274320" cy="522011"/>
            </a:xfrm>
            <a:prstGeom prst="round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69" name="Oval 1168">
              <a:extLst>
                <a:ext uri="{FF2B5EF4-FFF2-40B4-BE49-F238E27FC236}">
                  <a16:creationId xmlns:a16="http://schemas.microsoft.com/office/drawing/2014/main" id="{730EDD2D-F370-4987-9DAE-D6FC6B122668}"/>
                </a:ext>
              </a:extLst>
            </p:cNvPr>
            <p:cNvSpPr/>
            <p:nvPr/>
          </p:nvSpPr>
          <p:spPr bwMode="auto">
            <a:xfrm>
              <a:off x="2236470" y="1583936"/>
              <a:ext cx="469024" cy="297825"/>
            </a:xfrm>
            <a:prstGeom prst="ellipse">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70" name="TextBox 1169">
              <a:extLst>
                <a:ext uri="{FF2B5EF4-FFF2-40B4-BE49-F238E27FC236}">
                  <a16:creationId xmlns:a16="http://schemas.microsoft.com/office/drawing/2014/main" id="{373FE08A-C0FF-4189-9524-F9473D35E487}"/>
                </a:ext>
              </a:extLst>
            </p:cNvPr>
            <p:cNvSpPr txBox="1"/>
            <p:nvPr/>
          </p:nvSpPr>
          <p:spPr bwMode="auto">
            <a:xfrm>
              <a:off x="2064702" y="1567519"/>
              <a:ext cx="8201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1" dirty="0">
                  <a:latin typeface="Calibri" panose="020F0502020204030204" pitchFamily="34" charset="0"/>
                </a:rPr>
                <a:t>HGF</a:t>
              </a:r>
            </a:p>
          </p:txBody>
        </p:sp>
      </p:grpSp>
      <p:grpSp>
        <p:nvGrpSpPr>
          <p:cNvPr id="1171" name="Group 1170">
            <a:extLst>
              <a:ext uri="{FF2B5EF4-FFF2-40B4-BE49-F238E27FC236}">
                <a16:creationId xmlns:a16="http://schemas.microsoft.com/office/drawing/2014/main" id="{6D0388C3-0E66-4073-9927-3A7AF67BD7A5}"/>
              </a:ext>
            </a:extLst>
          </p:cNvPr>
          <p:cNvGrpSpPr/>
          <p:nvPr/>
        </p:nvGrpSpPr>
        <p:grpSpPr>
          <a:xfrm flipH="1">
            <a:off x="5222246" y="1588730"/>
            <a:ext cx="820132" cy="2441454"/>
            <a:chOff x="2064526" y="1564938"/>
            <a:chExt cx="820132" cy="2441454"/>
          </a:xfrm>
        </p:grpSpPr>
        <p:sp>
          <p:nvSpPr>
            <p:cNvPr id="1172" name="Freeform: Shape 1171">
              <a:extLst>
                <a:ext uri="{FF2B5EF4-FFF2-40B4-BE49-F238E27FC236}">
                  <a16:creationId xmlns:a16="http://schemas.microsoft.com/office/drawing/2014/main" id="{EE72D0D7-1900-4E80-AA29-E9EB78D23ACA}"/>
                </a:ext>
              </a:extLst>
            </p:cNvPr>
            <p:cNvSpPr/>
            <p:nvPr/>
          </p:nvSpPr>
          <p:spPr bwMode="auto">
            <a:xfrm>
              <a:off x="2375555" y="1941922"/>
              <a:ext cx="329938" cy="2064470"/>
            </a:xfrm>
            <a:custGeom>
              <a:avLst/>
              <a:gdLst>
                <a:gd name="connsiteX0" fmla="*/ 0 w 329938"/>
                <a:gd name="connsiteY0" fmla="*/ 2064470 h 2064470"/>
                <a:gd name="connsiteX1" fmla="*/ 0 w 329938"/>
                <a:gd name="connsiteY1" fmla="*/ 0 h 2064470"/>
                <a:gd name="connsiteX2" fmla="*/ 329938 w 329938"/>
                <a:gd name="connsiteY2" fmla="*/ 0 h 2064470"/>
              </a:gdLst>
              <a:ahLst/>
              <a:cxnLst>
                <a:cxn ang="0">
                  <a:pos x="connsiteX0" y="connsiteY0"/>
                </a:cxn>
                <a:cxn ang="0">
                  <a:pos x="connsiteX1" y="connsiteY1"/>
                </a:cxn>
                <a:cxn ang="0">
                  <a:pos x="connsiteX2" y="connsiteY2"/>
                </a:cxn>
              </a:cxnLst>
              <a:rect l="l" t="t" r="r" b="b"/>
              <a:pathLst>
                <a:path w="329938" h="2064470">
                  <a:moveTo>
                    <a:pt x="0" y="2064470"/>
                  </a:moveTo>
                  <a:lnTo>
                    <a:pt x="0" y="0"/>
                  </a:lnTo>
                  <a:lnTo>
                    <a:pt x="329938" y="0"/>
                  </a:lnTo>
                </a:path>
              </a:pathLst>
            </a:custGeom>
            <a:noFill/>
            <a:ln w="28575">
              <a:solidFill>
                <a:schemeClr val="bg1"/>
              </a:solidFill>
              <a:miter lim="800000"/>
              <a:headEnd/>
              <a:tailEnd/>
            </a:ln>
          </p:spPr>
          <p:txBody>
            <a:bodyPr rtlCol="0" anchor="ctr"/>
            <a:lstStyle/>
            <a:p>
              <a:pPr algn="ctr"/>
              <a:endParaRPr lang="en-US" dirty="0"/>
            </a:p>
          </p:txBody>
        </p:sp>
        <p:sp>
          <p:nvSpPr>
            <p:cNvPr id="1173" name="Rectangle: Rounded Corners 1172">
              <a:extLst>
                <a:ext uri="{FF2B5EF4-FFF2-40B4-BE49-F238E27FC236}">
                  <a16:creationId xmlns:a16="http://schemas.microsoft.com/office/drawing/2014/main" id="{BF9374E5-9C71-4812-9A59-95485D37DDD9}"/>
                </a:ext>
              </a:extLst>
            </p:cNvPr>
            <p:cNvSpPr/>
            <p:nvPr/>
          </p:nvSpPr>
          <p:spPr bwMode="auto">
            <a:xfrm>
              <a:off x="2290276" y="1828800"/>
              <a:ext cx="186807" cy="948734"/>
            </a:xfrm>
            <a:prstGeom prst="roundRect">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74" name="Rectangle: Rounded Corners 1173">
              <a:extLst>
                <a:ext uri="{FF2B5EF4-FFF2-40B4-BE49-F238E27FC236}">
                  <a16:creationId xmlns:a16="http://schemas.microsoft.com/office/drawing/2014/main" id="{4BB47A19-F13A-41E3-B3D9-09444BA49E2C}"/>
                </a:ext>
              </a:extLst>
            </p:cNvPr>
            <p:cNvSpPr/>
            <p:nvPr/>
          </p:nvSpPr>
          <p:spPr bwMode="auto">
            <a:xfrm>
              <a:off x="2596270" y="1702439"/>
              <a:ext cx="186807" cy="356252"/>
            </a:xfrm>
            <a:prstGeom prst="roundRect">
              <a:avLst/>
            </a:prstGeom>
            <a:solidFill>
              <a:schemeClr val="accent1"/>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75" name="Rectangle: Rounded Corners 1174">
              <a:extLst>
                <a:ext uri="{FF2B5EF4-FFF2-40B4-BE49-F238E27FC236}">
                  <a16:creationId xmlns:a16="http://schemas.microsoft.com/office/drawing/2014/main" id="{5C652645-05CA-416C-AC5C-3D19D54967E8}"/>
                </a:ext>
              </a:extLst>
            </p:cNvPr>
            <p:cNvSpPr/>
            <p:nvPr/>
          </p:nvSpPr>
          <p:spPr bwMode="auto">
            <a:xfrm>
              <a:off x="2303497" y="3052838"/>
              <a:ext cx="160365" cy="212054"/>
            </a:xfrm>
            <a:prstGeom prst="roundRect">
              <a:avLst/>
            </a:prstGeom>
            <a:solidFill>
              <a:schemeClr val="accent3"/>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76" name="Rectangle: Rounded Corners 1175">
              <a:extLst>
                <a:ext uri="{FF2B5EF4-FFF2-40B4-BE49-F238E27FC236}">
                  <a16:creationId xmlns:a16="http://schemas.microsoft.com/office/drawing/2014/main" id="{C598F1BC-59A3-4A5D-AB4C-C271F37BBF89}"/>
                </a:ext>
              </a:extLst>
            </p:cNvPr>
            <p:cNvSpPr/>
            <p:nvPr/>
          </p:nvSpPr>
          <p:spPr bwMode="auto">
            <a:xfrm>
              <a:off x="2237107" y="3342977"/>
              <a:ext cx="274320" cy="522011"/>
            </a:xfrm>
            <a:prstGeom prst="roundRect">
              <a:avLst/>
            </a:prstGeom>
            <a:solidFill>
              <a:schemeClr val="accent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77" name="Oval 1176">
              <a:extLst>
                <a:ext uri="{FF2B5EF4-FFF2-40B4-BE49-F238E27FC236}">
                  <a16:creationId xmlns:a16="http://schemas.microsoft.com/office/drawing/2014/main" id="{4E570169-B7DD-406D-9B14-4E39B2D25642}"/>
                </a:ext>
              </a:extLst>
            </p:cNvPr>
            <p:cNvSpPr/>
            <p:nvPr/>
          </p:nvSpPr>
          <p:spPr bwMode="auto">
            <a:xfrm>
              <a:off x="2236470" y="1583936"/>
              <a:ext cx="469024" cy="297825"/>
            </a:xfrm>
            <a:prstGeom prst="ellipse">
              <a:avLst/>
            </a:prstGeom>
            <a:solidFill>
              <a:schemeClr val="accent4"/>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78" name="TextBox 1177">
              <a:extLst>
                <a:ext uri="{FF2B5EF4-FFF2-40B4-BE49-F238E27FC236}">
                  <a16:creationId xmlns:a16="http://schemas.microsoft.com/office/drawing/2014/main" id="{8E14ECB5-6788-4523-93A2-F5E10531FB17}"/>
                </a:ext>
              </a:extLst>
            </p:cNvPr>
            <p:cNvSpPr txBox="1"/>
            <p:nvPr/>
          </p:nvSpPr>
          <p:spPr bwMode="auto">
            <a:xfrm>
              <a:off x="2064526" y="1564938"/>
              <a:ext cx="8201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1" dirty="0">
                  <a:latin typeface="Calibri" panose="020F0502020204030204" pitchFamily="34" charset="0"/>
                </a:rPr>
                <a:t>HGF</a:t>
              </a:r>
            </a:p>
          </p:txBody>
        </p:sp>
      </p:grpSp>
      <p:grpSp>
        <p:nvGrpSpPr>
          <p:cNvPr id="1179" name="Group 1178">
            <a:extLst>
              <a:ext uri="{FF2B5EF4-FFF2-40B4-BE49-F238E27FC236}">
                <a16:creationId xmlns:a16="http://schemas.microsoft.com/office/drawing/2014/main" id="{58AC335E-E8F8-4B4E-BFF7-EC35E9DCC187}"/>
              </a:ext>
            </a:extLst>
          </p:cNvPr>
          <p:cNvGrpSpPr/>
          <p:nvPr/>
        </p:nvGrpSpPr>
        <p:grpSpPr>
          <a:xfrm>
            <a:off x="9354503" y="2935498"/>
            <a:ext cx="457407" cy="379656"/>
            <a:chOff x="5517605" y="4547141"/>
            <a:chExt cx="457407" cy="379656"/>
          </a:xfrm>
        </p:grpSpPr>
        <p:sp>
          <p:nvSpPr>
            <p:cNvPr id="1180" name="Oval 1179">
              <a:extLst>
                <a:ext uri="{FF2B5EF4-FFF2-40B4-BE49-F238E27FC236}">
                  <a16:creationId xmlns:a16="http://schemas.microsoft.com/office/drawing/2014/main" id="{C60AA9F2-D4A8-4436-8441-E210FCBFA602}"/>
                </a:ext>
              </a:extLst>
            </p:cNvPr>
            <p:cNvSpPr/>
            <p:nvPr/>
          </p:nvSpPr>
          <p:spPr bwMode="auto">
            <a:xfrm>
              <a:off x="5550075" y="4628561"/>
              <a:ext cx="224515" cy="216816"/>
            </a:xfrm>
            <a:prstGeom prst="ellipse">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81" name="TextBox 1180">
              <a:extLst>
                <a:ext uri="{FF2B5EF4-FFF2-40B4-BE49-F238E27FC236}">
                  <a16:creationId xmlns:a16="http://schemas.microsoft.com/office/drawing/2014/main" id="{94738759-0E28-4AAD-9A1E-430C9456A4E1}"/>
                </a:ext>
              </a:extLst>
            </p:cNvPr>
            <p:cNvSpPr txBox="1"/>
            <p:nvPr/>
          </p:nvSpPr>
          <p:spPr bwMode="auto">
            <a:xfrm>
              <a:off x="5517605" y="4547141"/>
              <a:ext cx="457407" cy="379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P</a:t>
              </a:r>
            </a:p>
          </p:txBody>
        </p:sp>
      </p:grpSp>
      <p:grpSp>
        <p:nvGrpSpPr>
          <p:cNvPr id="1182" name="Group 1181">
            <a:extLst>
              <a:ext uri="{FF2B5EF4-FFF2-40B4-BE49-F238E27FC236}">
                <a16:creationId xmlns:a16="http://schemas.microsoft.com/office/drawing/2014/main" id="{C2CD23DD-1364-4C71-9ACB-56807ED3CE52}"/>
              </a:ext>
            </a:extLst>
          </p:cNvPr>
          <p:cNvGrpSpPr/>
          <p:nvPr/>
        </p:nvGrpSpPr>
        <p:grpSpPr>
          <a:xfrm>
            <a:off x="8771916" y="2918719"/>
            <a:ext cx="457407" cy="379656"/>
            <a:chOff x="5517605" y="4547141"/>
            <a:chExt cx="457407" cy="379656"/>
          </a:xfrm>
        </p:grpSpPr>
        <p:sp>
          <p:nvSpPr>
            <p:cNvPr id="1183" name="Oval 1182">
              <a:extLst>
                <a:ext uri="{FF2B5EF4-FFF2-40B4-BE49-F238E27FC236}">
                  <a16:creationId xmlns:a16="http://schemas.microsoft.com/office/drawing/2014/main" id="{33A41DA0-C87B-4776-8A3A-91CEACD607D5}"/>
                </a:ext>
              </a:extLst>
            </p:cNvPr>
            <p:cNvSpPr/>
            <p:nvPr/>
          </p:nvSpPr>
          <p:spPr bwMode="auto">
            <a:xfrm>
              <a:off x="5550075" y="4628561"/>
              <a:ext cx="224515" cy="216816"/>
            </a:xfrm>
            <a:prstGeom prst="ellipse">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84" name="TextBox 1183">
              <a:extLst>
                <a:ext uri="{FF2B5EF4-FFF2-40B4-BE49-F238E27FC236}">
                  <a16:creationId xmlns:a16="http://schemas.microsoft.com/office/drawing/2014/main" id="{38B6AB8A-445C-4C82-B21A-71A5C6B5ED1B}"/>
                </a:ext>
              </a:extLst>
            </p:cNvPr>
            <p:cNvSpPr txBox="1"/>
            <p:nvPr/>
          </p:nvSpPr>
          <p:spPr bwMode="auto">
            <a:xfrm>
              <a:off x="5517605" y="4547141"/>
              <a:ext cx="457407" cy="379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P</a:t>
              </a:r>
            </a:p>
          </p:txBody>
        </p:sp>
      </p:grpSp>
      <p:grpSp>
        <p:nvGrpSpPr>
          <p:cNvPr id="1185" name="Group 1184">
            <a:extLst>
              <a:ext uri="{FF2B5EF4-FFF2-40B4-BE49-F238E27FC236}">
                <a16:creationId xmlns:a16="http://schemas.microsoft.com/office/drawing/2014/main" id="{B1F16C84-194B-46B2-B5FD-D4B3447A3A32}"/>
              </a:ext>
            </a:extLst>
          </p:cNvPr>
          <p:cNvGrpSpPr/>
          <p:nvPr/>
        </p:nvGrpSpPr>
        <p:grpSpPr>
          <a:xfrm>
            <a:off x="9422899" y="3284266"/>
            <a:ext cx="457407" cy="379656"/>
            <a:chOff x="5517605" y="4547141"/>
            <a:chExt cx="457407" cy="379656"/>
          </a:xfrm>
        </p:grpSpPr>
        <p:sp>
          <p:nvSpPr>
            <p:cNvPr id="1186" name="Oval 1185">
              <a:extLst>
                <a:ext uri="{FF2B5EF4-FFF2-40B4-BE49-F238E27FC236}">
                  <a16:creationId xmlns:a16="http://schemas.microsoft.com/office/drawing/2014/main" id="{AF71094D-7151-41F5-B188-EA2361D0090A}"/>
                </a:ext>
              </a:extLst>
            </p:cNvPr>
            <p:cNvSpPr/>
            <p:nvPr/>
          </p:nvSpPr>
          <p:spPr bwMode="auto">
            <a:xfrm>
              <a:off x="5550075" y="4628561"/>
              <a:ext cx="224515" cy="216816"/>
            </a:xfrm>
            <a:prstGeom prst="ellipse">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87" name="TextBox 1186">
              <a:extLst>
                <a:ext uri="{FF2B5EF4-FFF2-40B4-BE49-F238E27FC236}">
                  <a16:creationId xmlns:a16="http://schemas.microsoft.com/office/drawing/2014/main" id="{5FBBEA35-87D6-40A9-8BD9-84E2C4AA9258}"/>
                </a:ext>
              </a:extLst>
            </p:cNvPr>
            <p:cNvSpPr txBox="1"/>
            <p:nvPr/>
          </p:nvSpPr>
          <p:spPr bwMode="auto">
            <a:xfrm>
              <a:off x="5517605" y="4547141"/>
              <a:ext cx="457407" cy="379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P</a:t>
              </a:r>
            </a:p>
          </p:txBody>
        </p:sp>
      </p:grpSp>
      <p:grpSp>
        <p:nvGrpSpPr>
          <p:cNvPr id="1188" name="Group 1187">
            <a:extLst>
              <a:ext uri="{FF2B5EF4-FFF2-40B4-BE49-F238E27FC236}">
                <a16:creationId xmlns:a16="http://schemas.microsoft.com/office/drawing/2014/main" id="{9073A2C9-E3FB-4B13-8CF5-3D1816059147}"/>
              </a:ext>
            </a:extLst>
          </p:cNvPr>
          <p:cNvGrpSpPr/>
          <p:nvPr/>
        </p:nvGrpSpPr>
        <p:grpSpPr>
          <a:xfrm>
            <a:off x="9424774" y="3579182"/>
            <a:ext cx="457407" cy="379656"/>
            <a:chOff x="5517605" y="4547141"/>
            <a:chExt cx="457407" cy="379656"/>
          </a:xfrm>
        </p:grpSpPr>
        <p:sp>
          <p:nvSpPr>
            <p:cNvPr id="1189" name="Oval 1188">
              <a:extLst>
                <a:ext uri="{FF2B5EF4-FFF2-40B4-BE49-F238E27FC236}">
                  <a16:creationId xmlns:a16="http://schemas.microsoft.com/office/drawing/2014/main" id="{BC0D362A-9355-4A4F-BE3D-238077569422}"/>
                </a:ext>
              </a:extLst>
            </p:cNvPr>
            <p:cNvSpPr/>
            <p:nvPr/>
          </p:nvSpPr>
          <p:spPr bwMode="auto">
            <a:xfrm>
              <a:off x="5550075" y="4628561"/>
              <a:ext cx="224515" cy="216816"/>
            </a:xfrm>
            <a:prstGeom prst="ellipse">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90" name="TextBox 1189">
              <a:extLst>
                <a:ext uri="{FF2B5EF4-FFF2-40B4-BE49-F238E27FC236}">
                  <a16:creationId xmlns:a16="http://schemas.microsoft.com/office/drawing/2014/main" id="{21530054-3CB1-4C43-8282-E98B87E38069}"/>
                </a:ext>
              </a:extLst>
            </p:cNvPr>
            <p:cNvSpPr txBox="1"/>
            <p:nvPr/>
          </p:nvSpPr>
          <p:spPr bwMode="auto">
            <a:xfrm>
              <a:off x="5517605" y="4547141"/>
              <a:ext cx="457407" cy="379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P</a:t>
              </a:r>
            </a:p>
          </p:txBody>
        </p:sp>
      </p:grpSp>
      <p:grpSp>
        <p:nvGrpSpPr>
          <p:cNvPr id="1191" name="Group 1190">
            <a:extLst>
              <a:ext uri="{FF2B5EF4-FFF2-40B4-BE49-F238E27FC236}">
                <a16:creationId xmlns:a16="http://schemas.microsoft.com/office/drawing/2014/main" id="{DF89A6B1-A194-4F1E-B083-2563DDA480D4}"/>
              </a:ext>
            </a:extLst>
          </p:cNvPr>
          <p:cNvGrpSpPr/>
          <p:nvPr/>
        </p:nvGrpSpPr>
        <p:grpSpPr>
          <a:xfrm>
            <a:off x="8763814" y="3575680"/>
            <a:ext cx="457407" cy="379656"/>
            <a:chOff x="5517605" y="4547141"/>
            <a:chExt cx="457407" cy="379656"/>
          </a:xfrm>
        </p:grpSpPr>
        <p:sp>
          <p:nvSpPr>
            <p:cNvPr id="1192" name="Oval 1191">
              <a:extLst>
                <a:ext uri="{FF2B5EF4-FFF2-40B4-BE49-F238E27FC236}">
                  <a16:creationId xmlns:a16="http://schemas.microsoft.com/office/drawing/2014/main" id="{88B15BD1-24B1-4E36-99AD-7D53542E0748}"/>
                </a:ext>
              </a:extLst>
            </p:cNvPr>
            <p:cNvSpPr/>
            <p:nvPr/>
          </p:nvSpPr>
          <p:spPr bwMode="auto">
            <a:xfrm>
              <a:off x="5550075" y="4628561"/>
              <a:ext cx="224515" cy="216816"/>
            </a:xfrm>
            <a:prstGeom prst="ellipse">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193" name="TextBox 1192">
              <a:extLst>
                <a:ext uri="{FF2B5EF4-FFF2-40B4-BE49-F238E27FC236}">
                  <a16:creationId xmlns:a16="http://schemas.microsoft.com/office/drawing/2014/main" id="{686DA488-18CF-4E6D-9FFC-5AC71750331D}"/>
                </a:ext>
              </a:extLst>
            </p:cNvPr>
            <p:cNvSpPr txBox="1"/>
            <p:nvPr/>
          </p:nvSpPr>
          <p:spPr bwMode="auto">
            <a:xfrm>
              <a:off x="5517605" y="4547141"/>
              <a:ext cx="457407" cy="379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P</a:t>
              </a:r>
            </a:p>
          </p:txBody>
        </p:sp>
      </p:grpSp>
      <p:sp>
        <p:nvSpPr>
          <p:cNvPr id="1194" name="TextBox 1193">
            <a:extLst>
              <a:ext uri="{FF2B5EF4-FFF2-40B4-BE49-F238E27FC236}">
                <a16:creationId xmlns:a16="http://schemas.microsoft.com/office/drawing/2014/main" id="{F97269BB-8370-43CC-AFE0-611BFCF25841}"/>
              </a:ext>
            </a:extLst>
          </p:cNvPr>
          <p:cNvSpPr txBox="1"/>
          <p:nvPr/>
        </p:nvSpPr>
        <p:spPr bwMode="auto">
          <a:xfrm>
            <a:off x="2563575" y="3340324"/>
            <a:ext cx="185461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Aft>
                <a:spcPct val="0"/>
              </a:spcAft>
              <a:buClrTx/>
              <a:buFontTx/>
              <a:buNone/>
            </a:pPr>
            <a:r>
              <a:rPr lang="en-US" sz="1800" b="1" dirty="0">
                <a:solidFill>
                  <a:schemeClr val="bg1"/>
                </a:solidFill>
                <a:latin typeface="Calibri" panose="020F0502020204030204" pitchFamily="34" charset="0"/>
              </a:rPr>
              <a:t>Juxtamembrane</a:t>
            </a:r>
          </a:p>
          <a:p>
            <a:pPr algn="l">
              <a:lnSpc>
                <a:spcPct val="100000"/>
              </a:lnSpc>
              <a:spcAft>
                <a:spcPct val="0"/>
              </a:spcAft>
              <a:buClrTx/>
              <a:buFontTx/>
              <a:buNone/>
            </a:pPr>
            <a:r>
              <a:rPr lang="en-US" sz="1800" b="1" dirty="0">
                <a:solidFill>
                  <a:schemeClr val="bg1"/>
                </a:solidFill>
                <a:latin typeface="Calibri" panose="020F0502020204030204" pitchFamily="34" charset="0"/>
              </a:rPr>
              <a:t>domain</a:t>
            </a:r>
          </a:p>
        </p:txBody>
      </p:sp>
      <p:sp>
        <p:nvSpPr>
          <p:cNvPr id="1195" name="TextBox 1194">
            <a:extLst>
              <a:ext uri="{FF2B5EF4-FFF2-40B4-BE49-F238E27FC236}">
                <a16:creationId xmlns:a16="http://schemas.microsoft.com/office/drawing/2014/main" id="{2DB24838-91A3-496D-8A71-BEFBD36E3EE2}"/>
              </a:ext>
            </a:extLst>
          </p:cNvPr>
          <p:cNvSpPr txBox="1"/>
          <p:nvPr/>
        </p:nvSpPr>
        <p:spPr bwMode="auto">
          <a:xfrm>
            <a:off x="60617" y="3158865"/>
            <a:ext cx="185461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Aft>
                <a:spcPct val="0"/>
              </a:spcAft>
              <a:buClrTx/>
              <a:buFontTx/>
              <a:buNone/>
            </a:pPr>
            <a:r>
              <a:rPr lang="en-US" sz="1800" b="1" dirty="0">
                <a:solidFill>
                  <a:schemeClr val="bg1"/>
                </a:solidFill>
                <a:latin typeface="Calibri" panose="020F0502020204030204" pitchFamily="34" charset="0"/>
              </a:rPr>
              <a:t>Transmembrane</a:t>
            </a:r>
          </a:p>
          <a:p>
            <a:pPr algn="ctr">
              <a:lnSpc>
                <a:spcPct val="100000"/>
              </a:lnSpc>
              <a:spcAft>
                <a:spcPct val="0"/>
              </a:spcAft>
              <a:buClrTx/>
              <a:buFontTx/>
              <a:buNone/>
            </a:pPr>
            <a:r>
              <a:rPr lang="en-US" sz="1800" b="1" dirty="0">
                <a:solidFill>
                  <a:schemeClr val="bg1"/>
                </a:solidFill>
                <a:latin typeface="Calibri" panose="020F0502020204030204" pitchFamily="34" charset="0"/>
              </a:rPr>
              <a:t>domain</a:t>
            </a:r>
          </a:p>
        </p:txBody>
      </p:sp>
      <p:cxnSp>
        <p:nvCxnSpPr>
          <p:cNvPr id="1196" name="Straight Arrow Connector 1195">
            <a:extLst>
              <a:ext uri="{FF2B5EF4-FFF2-40B4-BE49-F238E27FC236}">
                <a16:creationId xmlns:a16="http://schemas.microsoft.com/office/drawing/2014/main" id="{7F037F91-D24C-4E1E-9FB3-35F4A899F4EE}"/>
              </a:ext>
            </a:extLst>
          </p:cNvPr>
          <p:cNvCxnSpPr>
            <a:cxnSpLocks/>
          </p:cNvCxnSpPr>
          <p:nvPr/>
        </p:nvCxnSpPr>
        <p:spPr bwMode="auto">
          <a:xfrm flipV="1">
            <a:off x="1709836" y="2947229"/>
            <a:ext cx="343080" cy="304566"/>
          </a:xfrm>
          <a:prstGeom prst="straightConnector1">
            <a:avLst/>
          </a:prstGeom>
          <a:noFill/>
          <a:ln w="28575" cap="flat" cmpd="sng" algn="ctr">
            <a:solidFill>
              <a:schemeClr val="accent3"/>
            </a:solidFill>
            <a:prstDash val="solid"/>
            <a:round/>
            <a:headEnd type="none" w="med" len="med"/>
            <a:tailEnd type="triangle"/>
          </a:ln>
          <a:effectLst/>
        </p:spPr>
      </p:cxnSp>
      <p:cxnSp>
        <p:nvCxnSpPr>
          <p:cNvPr id="1197" name="Straight Arrow Connector 1196">
            <a:extLst>
              <a:ext uri="{FF2B5EF4-FFF2-40B4-BE49-F238E27FC236}">
                <a16:creationId xmlns:a16="http://schemas.microsoft.com/office/drawing/2014/main" id="{3DCC5698-C28B-417B-B66A-F235DE6ABA9E}"/>
              </a:ext>
            </a:extLst>
          </p:cNvPr>
          <p:cNvCxnSpPr>
            <a:cxnSpLocks/>
          </p:cNvCxnSpPr>
          <p:nvPr/>
        </p:nvCxnSpPr>
        <p:spPr bwMode="auto">
          <a:xfrm flipH="1" flipV="1">
            <a:off x="2266851" y="3190694"/>
            <a:ext cx="343080" cy="304566"/>
          </a:xfrm>
          <a:prstGeom prst="straightConnector1">
            <a:avLst/>
          </a:prstGeom>
          <a:noFill/>
          <a:ln w="28575" cap="flat" cmpd="sng" algn="ctr">
            <a:solidFill>
              <a:schemeClr val="accent3"/>
            </a:solidFill>
            <a:prstDash val="solid"/>
            <a:round/>
            <a:headEnd type="none" w="med" len="med"/>
            <a:tailEnd type="triangle"/>
          </a:ln>
          <a:effectLst/>
        </p:spPr>
      </p:cxnSp>
      <p:grpSp>
        <p:nvGrpSpPr>
          <p:cNvPr id="1198" name="Group 1197">
            <a:extLst>
              <a:ext uri="{FF2B5EF4-FFF2-40B4-BE49-F238E27FC236}">
                <a16:creationId xmlns:a16="http://schemas.microsoft.com/office/drawing/2014/main" id="{325ED426-0B98-4CA5-872F-0AAB219933ED}"/>
              </a:ext>
            </a:extLst>
          </p:cNvPr>
          <p:cNvGrpSpPr/>
          <p:nvPr/>
        </p:nvGrpSpPr>
        <p:grpSpPr>
          <a:xfrm>
            <a:off x="8726865" y="3294934"/>
            <a:ext cx="457407" cy="379656"/>
            <a:chOff x="5517605" y="4547141"/>
            <a:chExt cx="457407" cy="379656"/>
          </a:xfrm>
        </p:grpSpPr>
        <p:sp>
          <p:nvSpPr>
            <p:cNvPr id="1199" name="Oval 1198">
              <a:extLst>
                <a:ext uri="{FF2B5EF4-FFF2-40B4-BE49-F238E27FC236}">
                  <a16:creationId xmlns:a16="http://schemas.microsoft.com/office/drawing/2014/main" id="{CFFDD2AB-E872-439E-AC2C-4A7FA0EDAA2D}"/>
                </a:ext>
              </a:extLst>
            </p:cNvPr>
            <p:cNvSpPr/>
            <p:nvPr/>
          </p:nvSpPr>
          <p:spPr bwMode="auto">
            <a:xfrm>
              <a:off x="5550075" y="4628561"/>
              <a:ext cx="224515" cy="216816"/>
            </a:xfrm>
            <a:prstGeom prst="ellipse">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00" name="TextBox 1199">
              <a:extLst>
                <a:ext uri="{FF2B5EF4-FFF2-40B4-BE49-F238E27FC236}">
                  <a16:creationId xmlns:a16="http://schemas.microsoft.com/office/drawing/2014/main" id="{17E62088-A1C3-43C4-B23D-152F4C291398}"/>
                </a:ext>
              </a:extLst>
            </p:cNvPr>
            <p:cNvSpPr txBox="1"/>
            <p:nvPr/>
          </p:nvSpPr>
          <p:spPr bwMode="auto">
            <a:xfrm>
              <a:off x="5517605" y="4547141"/>
              <a:ext cx="457407" cy="379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l">
                <a:lnSpc>
                  <a:spcPct val="100000"/>
                </a:lnSpc>
                <a:spcBef>
                  <a:spcPct val="50000"/>
                </a:spcBef>
                <a:spcAft>
                  <a:spcPct val="0"/>
                </a:spcAft>
                <a:buClrTx/>
                <a:buFontTx/>
                <a:buNone/>
              </a:pPr>
              <a:r>
                <a:rPr lang="en-US" b="0" dirty="0">
                  <a:solidFill>
                    <a:schemeClr val="bg1"/>
                  </a:solidFill>
                  <a:latin typeface="Calibri" panose="020F0502020204030204" pitchFamily="34" charset="0"/>
                </a:rPr>
                <a:t>P</a:t>
              </a:r>
            </a:p>
          </p:txBody>
        </p:sp>
      </p:grpSp>
    </p:spTree>
    <p:extLst>
      <p:ext uri="{BB962C8B-B14F-4D97-AF65-F5344CB8AC3E}">
        <p14:creationId xmlns:p14="http://schemas.microsoft.com/office/powerpoint/2010/main" val="414775512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Types of </a:t>
            </a:r>
            <a:r>
              <a:rPr lang="en-US" i="1" dirty="0"/>
              <a:t>MET</a:t>
            </a:r>
            <a:r>
              <a:rPr lang="en-US" dirty="0"/>
              <a:t> Aberrations in Cancer</a:t>
            </a:r>
          </a:p>
        </p:txBody>
      </p:sp>
      <p:sp>
        <p:nvSpPr>
          <p:cNvPr id="3" name="Content Placeholder 2">
            <a:extLst>
              <a:ext uri="{FF2B5EF4-FFF2-40B4-BE49-F238E27FC236}">
                <a16:creationId xmlns:a16="http://schemas.microsoft.com/office/drawing/2014/main" id="{45EFADC6-B70F-477E-BC52-90D23E3FEF1E}"/>
              </a:ext>
            </a:extLst>
          </p:cNvPr>
          <p:cNvSpPr>
            <a:spLocks noGrp="1"/>
          </p:cNvSpPr>
          <p:nvPr>
            <p:ph idx="1"/>
          </p:nvPr>
        </p:nvSpPr>
        <p:spPr>
          <a:xfrm>
            <a:off x="604675" y="1513047"/>
            <a:ext cx="4021757" cy="4650686"/>
          </a:xfrm>
        </p:spPr>
        <p:txBody>
          <a:bodyPr/>
          <a:lstStyle/>
          <a:p>
            <a:r>
              <a:rPr lang="en-US" sz="2200" dirty="0"/>
              <a:t>MET activation occurs via several mechanisms, including </a:t>
            </a:r>
            <a:r>
              <a:rPr lang="en-US" sz="2200" i="1" dirty="0"/>
              <a:t>MET</a:t>
            </a:r>
            <a:r>
              <a:rPr lang="en-US" sz="2200" dirty="0"/>
              <a:t>ex14 skipping mutations and </a:t>
            </a:r>
            <a:r>
              <a:rPr lang="en-US" sz="2200" i="1" dirty="0"/>
              <a:t>MET</a:t>
            </a:r>
            <a:r>
              <a:rPr lang="en-US" sz="2200" dirty="0"/>
              <a:t> amplification</a:t>
            </a:r>
            <a:r>
              <a:rPr lang="en-US" sz="2200" baseline="30000" dirty="0"/>
              <a:t>[1,2]</a:t>
            </a:r>
          </a:p>
          <a:p>
            <a:pPr lvl="1"/>
            <a:r>
              <a:rPr lang="en-US" sz="2000" dirty="0"/>
              <a:t>Patient subgroups need to </a:t>
            </a:r>
            <a:br>
              <a:rPr lang="en-US" sz="2000" dirty="0"/>
            </a:br>
            <a:r>
              <a:rPr lang="en-US" sz="2000" dirty="0"/>
              <a:t>be well characterized</a:t>
            </a:r>
          </a:p>
          <a:p>
            <a:r>
              <a:rPr lang="en-US" sz="2200" dirty="0"/>
              <a:t>Types of </a:t>
            </a:r>
            <a:r>
              <a:rPr lang="en-US" sz="2200" i="1" dirty="0"/>
              <a:t>MET</a:t>
            </a:r>
            <a:r>
              <a:rPr lang="en-US" sz="2200" dirty="0"/>
              <a:t> aberrations</a:t>
            </a:r>
            <a:r>
              <a:rPr lang="en-US" sz="2200" baseline="30000" dirty="0"/>
              <a:t>[3]</a:t>
            </a:r>
          </a:p>
          <a:p>
            <a:pPr lvl="1"/>
            <a:r>
              <a:rPr lang="en-US" sz="2000" dirty="0"/>
              <a:t>Single nucleotide variants</a:t>
            </a:r>
          </a:p>
          <a:p>
            <a:pPr lvl="1"/>
            <a:r>
              <a:rPr lang="en-US" sz="2000" dirty="0"/>
              <a:t>Amplification</a:t>
            </a:r>
          </a:p>
          <a:p>
            <a:pPr lvl="1"/>
            <a:r>
              <a:rPr lang="en-US" sz="2000" dirty="0"/>
              <a:t>Exon 14 skipping mutation</a:t>
            </a:r>
          </a:p>
          <a:p>
            <a:pPr lvl="1"/>
            <a:r>
              <a:rPr lang="en-US" sz="2000" dirty="0"/>
              <a:t>Fusions</a:t>
            </a:r>
          </a:p>
        </p:txBody>
      </p:sp>
      <p:grpSp>
        <p:nvGrpSpPr>
          <p:cNvPr id="7" name="Group 7">
            <a:extLst>
              <a:ext uri="{FF2B5EF4-FFF2-40B4-BE49-F238E27FC236}">
                <a16:creationId xmlns:a16="http://schemas.microsoft.com/office/drawing/2014/main" id="{BF866FE0-8CE3-47B0-8AB5-977D99925569}"/>
              </a:ext>
            </a:extLst>
          </p:cNvPr>
          <p:cNvGrpSpPr>
            <a:grpSpLocks/>
          </p:cNvGrpSpPr>
          <p:nvPr/>
        </p:nvGrpSpPr>
        <p:grpSpPr bwMode="auto">
          <a:xfrm>
            <a:off x="9389569" y="6216652"/>
            <a:ext cx="2488502" cy="447822"/>
            <a:chOff x="9527309" y="3551529"/>
            <a:chExt cx="2488502" cy="448324"/>
          </a:xfrm>
        </p:grpSpPr>
        <p:pic>
          <p:nvPicPr>
            <p:cNvPr id="8" name="Picture 9">
              <a:extLst>
                <a:ext uri="{FF2B5EF4-FFF2-40B4-BE49-F238E27FC236}">
                  <a16:creationId xmlns:a16="http://schemas.microsoft.com/office/drawing/2014/main" id="{110DE461-8CA3-43FE-8DCC-6F13CB86CBBD}"/>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9" name="Rectangle 8">
              <a:extLst>
                <a:ext uri="{FF2B5EF4-FFF2-40B4-BE49-F238E27FC236}">
                  <a16:creationId xmlns:a16="http://schemas.microsoft.com/office/drawing/2014/main" id="{314A0232-E42E-4089-94DC-3405D00097B6}"/>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1400" b="0" dirty="0">
                  <a:solidFill>
                    <a:schemeClr val="bg2"/>
                  </a:solidFill>
                  <a:latin typeface="Calibri" panose="020F0502020204030204" pitchFamily="34" charset="0"/>
                </a:rPr>
                <a:t>Slide credit: </a:t>
              </a:r>
              <a:r>
                <a:rPr lang="en-US" altLang="en-US" sz="1400" b="0" dirty="0">
                  <a:solidFill>
                    <a:schemeClr val="bg2"/>
                  </a:solidFill>
                  <a:latin typeface="Calibri" panose="020F0502020204030204" pitchFamily="34" charset="0"/>
                  <a:hlinkClick r:id="rId4"/>
                </a:rPr>
                <a:t>clinicaloptions.com</a:t>
              </a:r>
              <a:endParaRPr lang="en-US" altLang="en-US" sz="1400" b="0" dirty="0">
                <a:solidFill>
                  <a:schemeClr val="bg2"/>
                </a:solidFill>
                <a:latin typeface="Calibri" panose="020F0502020204030204" pitchFamily="34" charset="0"/>
              </a:endParaRPr>
            </a:p>
          </p:txBody>
        </p:sp>
      </p:grpSp>
      <p:sp>
        <p:nvSpPr>
          <p:cNvPr id="10" name="Text Box 11">
            <a:extLst>
              <a:ext uri="{FF2B5EF4-FFF2-40B4-BE49-F238E27FC236}">
                <a16:creationId xmlns:a16="http://schemas.microsoft.com/office/drawing/2014/main" id="{AF970487-FC54-48E9-B269-DB4D211D8CFD}"/>
              </a:ext>
            </a:extLst>
          </p:cNvPr>
          <p:cNvSpPr txBox="1">
            <a:spLocks noChangeArrowheads="1"/>
          </p:cNvSpPr>
          <p:nvPr/>
        </p:nvSpPr>
        <p:spPr bwMode="auto">
          <a:xfrm>
            <a:off x="414339" y="6360580"/>
            <a:ext cx="94939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nSpc>
                <a:spcPct val="100000"/>
              </a:lnSpc>
              <a:spcBef>
                <a:spcPct val="0"/>
              </a:spcBef>
              <a:spcAft>
                <a:spcPct val="0"/>
              </a:spcAft>
              <a:buClrTx/>
              <a:buNone/>
            </a:pPr>
            <a:r>
              <a:rPr lang="en-US" altLang="en-US" sz="1200" dirty="0">
                <a:solidFill>
                  <a:srgbClr val="455560"/>
                </a:solidFill>
                <a:latin typeface="Calibri" panose="020F0502020204030204" pitchFamily="34" charset="0"/>
              </a:rPr>
              <a:t>1. Van der Steen. J Thorac Oncol. 2016;11:1423. 2. Drilon. J Thorac Oncol. 2017;12:15. 3. </a:t>
            </a:r>
            <a:r>
              <a:rPr lang="it-IT" altLang="en-US" sz="1200" dirty="0">
                <a:solidFill>
                  <a:schemeClr val="bg2"/>
                </a:solidFill>
                <a:latin typeface="Calibri" panose="020F0502020204030204" pitchFamily="34" charset="0"/>
              </a:rPr>
              <a:t>Comoglio. Nat Rev Cancer. 2018;18:341.</a:t>
            </a:r>
            <a:endParaRPr lang="en-US" altLang="en-US" sz="1200" b="0" dirty="0">
              <a:solidFill>
                <a:schemeClr val="bg2"/>
              </a:solidFill>
              <a:latin typeface="Calibri" panose="020F0502020204030204" pitchFamily="34" charset="0"/>
            </a:endParaRPr>
          </a:p>
        </p:txBody>
      </p:sp>
      <p:grpSp>
        <p:nvGrpSpPr>
          <p:cNvPr id="1221" name="Group 1220">
            <a:extLst>
              <a:ext uri="{FF2B5EF4-FFF2-40B4-BE49-F238E27FC236}">
                <a16:creationId xmlns:a16="http://schemas.microsoft.com/office/drawing/2014/main" id="{D85218EF-BD2A-4E57-8AC6-4BB912F3AEB4}"/>
              </a:ext>
            </a:extLst>
          </p:cNvPr>
          <p:cNvGrpSpPr/>
          <p:nvPr/>
        </p:nvGrpSpPr>
        <p:grpSpPr>
          <a:xfrm>
            <a:off x="4719702" y="3646666"/>
            <a:ext cx="1583009" cy="221513"/>
            <a:chOff x="4719702" y="3820318"/>
            <a:chExt cx="1583009" cy="221513"/>
          </a:xfrm>
        </p:grpSpPr>
        <p:grpSp>
          <p:nvGrpSpPr>
            <p:cNvPr id="796" name="Group 795">
              <a:extLst>
                <a:ext uri="{FF2B5EF4-FFF2-40B4-BE49-F238E27FC236}">
                  <a16:creationId xmlns:a16="http://schemas.microsoft.com/office/drawing/2014/main" id="{C1FDEA49-AD27-4918-9C0C-02B6FB0F5840}"/>
                </a:ext>
              </a:extLst>
            </p:cNvPr>
            <p:cNvGrpSpPr/>
            <p:nvPr/>
          </p:nvGrpSpPr>
          <p:grpSpPr>
            <a:xfrm>
              <a:off x="4719702" y="3820318"/>
              <a:ext cx="796333" cy="221513"/>
              <a:chOff x="4890777" y="3558752"/>
              <a:chExt cx="1367157" cy="388279"/>
            </a:xfrm>
          </p:grpSpPr>
          <p:grpSp>
            <p:nvGrpSpPr>
              <p:cNvPr id="1006" name="Group 142">
                <a:extLst>
                  <a:ext uri="{FF2B5EF4-FFF2-40B4-BE49-F238E27FC236}">
                    <a16:creationId xmlns:a16="http://schemas.microsoft.com/office/drawing/2014/main" id="{851E2E5A-5B15-43FB-B600-CB7FCC290C3C}"/>
                  </a:ext>
                </a:extLst>
              </p:cNvPr>
              <p:cNvGrpSpPr>
                <a:grpSpLocks/>
              </p:cNvGrpSpPr>
              <p:nvPr/>
            </p:nvGrpSpPr>
            <p:grpSpPr bwMode="auto">
              <a:xfrm>
                <a:off x="4890777" y="3564691"/>
                <a:ext cx="83389" cy="175252"/>
                <a:chOff x="5021753" y="2927868"/>
                <a:chExt cx="83398" cy="175731"/>
              </a:xfrm>
            </p:grpSpPr>
            <p:sp>
              <p:nvSpPr>
                <p:cNvPr id="1123" name="Oval 143">
                  <a:extLst>
                    <a:ext uri="{FF2B5EF4-FFF2-40B4-BE49-F238E27FC236}">
                      <a16:creationId xmlns:a16="http://schemas.microsoft.com/office/drawing/2014/main" id="{8A1CFB77-5AC5-4D7A-8112-0028C7EE55DD}"/>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24" name="Freeform 144">
                  <a:extLst>
                    <a:ext uri="{FF2B5EF4-FFF2-40B4-BE49-F238E27FC236}">
                      <a16:creationId xmlns:a16="http://schemas.microsoft.com/office/drawing/2014/main" id="{1D1ED2FE-6E37-4E4E-ABC2-2E40E3C93D7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25" name="Freeform 145">
                  <a:extLst>
                    <a:ext uri="{FF2B5EF4-FFF2-40B4-BE49-F238E27FC236}">
                      <a16:creationId xmlns:a16="http://schemas.microsoft.com/office/drawing/2014/main" id="{2B610283-44BD-417F-A34B-3E639AEBDE9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07" name="Group 146">
                <a:extLst>
                  <a:ext uri="{FF2B5EF4-FFF2-40B4-BE49-F238E27FC236}">
                    <a16:creationId xmlns:a16="http://schemas.microsoft.com/office/drawing/2014/main" id="{9D1E5851-BA6C-40D8-B809-228AC5726BBC}"/>
                  </a:ext>
                </a:extLst>
              </p:cNvPr>
              <p:cNvGrpSpPr>
                <a:grpSpLocks/>
              </p:cNvGrpSpPr>
              <p:nvPr/>
            </p:nvGrpSpPr>
            <p:grpSpPr bwMode="auto">
              <a:xfrm>
                <a:off x="4986078" y="3558752"/>
                <a:ext cx="83389" cy="175252"/>
                <a:chOff x="5021753" y="2927868"/>
                <a:chExt cx="83398" cy="175731"/>
              </a:xfrm>
            </p:grpSpPr>
            <p:sp>
              <p:nvSpPr>
                <p:cNvPr id="1120" name="Oval 147">
                  <a:extLst>
                    <a:ext uri="{FF2B5EF4-FFF2-40B4-BE49-F238E27FC236}">
                      <a16:creationId xmlns:a16="http://schemas.microsoft.com/office/drawing/2014/main" id="{C145FF55-5E63-4762-9BC0-A455C7F9D598}"/>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21" name="Freeform 148">
                  <a:extLst>
                    <a:ext uri="{FF2B5EF4-FFF2-40B4-BE49-F238E27FC236}">
                      <a16:creationId xmlns:a16="http://schemas.microsoft.com/office/drawing/2014/main" id="{8A29FB41-6B46-4CC5-980E-56BD67E0913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22" name="Freeform 149">
                  <a:extLst>
                    <a:ext uri="{FF2B5EF4-FFF2-40B4-BE49-F238E27FC236}">
                      <a16:creationId xmlns:a16="http://schemas.microsoft.com/office/drawing/2014/main" id="{06598868-6806-402A-B87A-A80E33025A2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08" name="Group 150">
                <a:extLst>
                  <a:ext uri="{FF2B5EF4-FFF2-40B4-BE49-F238E27FC236}">
                    <a16:creationId xmlns:a16="http://schemas.microsoft.com/office/drawing/2014/main" id="{53C1BCF2-5807-4642-A854-6D07B7E7EE15}"/>
                  </a:ext>
                </a:extLst>
              </p:cNvPr>
              <p:cNvGrpSpPr>
                <a:grpSpLocks/>
              </p:cNvGrpSpPr>
              <p:nvPr/>
            </p:nvGrpSpPr>
            <p:grpSpPr bwMode="auto">
              <a:xfrm>
                <a:off x="5078402" y="3564692"/>
                <a:ext cx="83389" cy="175252"/>
                <a:chOff x="5021753" y="2927868"/>
                <a:chExt cx="83398" cy="175731"/>
              </a:xfrm>
            </p:grpSpPr>
            <p:sp>
              <p:nvSpPr>
                <p:cNvPr id="1117" name="Oval 151">
                  <a:extLst>
                    <a:ext uri="{FF2B5EF4-FFF2-40B4-BE49-F238E27FC236}">
                      <a16:creationId xmlns:a16="http://schemas.microsoft.com/office/drawing/2014/main" id="{3D44DEF7-3A9E-45B6-B011-0D79EEC39F09}"/>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8" name="Freeform 152">
                  <a:extLst>
                    <a:ext uri="{FF2B5EF4-FFF2-40B4-BE49-F238E27FC236}">
                      <a16:creationId xmlns:a16="http://schemas.microsoft.com/office/drawing/2014/main" id="{45D08E16-D24A-424C-BE58-112DB926069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9" name="Freeform 153">
                  <a:extLst>
                    <a:ext uri="{FF2B5EF4-FFF2-40B4-BE49-F238E27FC236}">
                      <a16:creationId xmlns:a16="http://schemas.microsoft.com/office/drawing/2014/main" id="{5013FCBF-591C-43EE-BE0B-38EFCDF03F0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09" name="Group 154">
                <a:extLst>
                  <a:ext uri="{FF2B5EF4-FFF2-40B4-BE49-F238E27FC236}">
                    <a16:creationId xmlns:a16="http://schemas.microsoft.com/office/drawing/2014/main" id="{7D89C765-7E88-4CF8-BD0C-19AC4DB1645F}"/>
                  </a:ext>
                </a:extLst>
              </p:cNvPr>
              <p:cNvGrpSpPr>
                <a:grpSpLocks/>
              </p:cNvGrpSpPr>
              <p:nvPr/>
            </p:nvGrpSpPr>
            <p:grpSpPr bwMode="auto">
              <a:xfrm>
                <a:off x="5167747" y="3561722"/>
                <a:ext cx="83389" cy="175252"/>
                <a:chOff x="5021753" y="2927868"/>
                <a:chExt cx="83398" cy="175731"/>
              </a:xfrm>
            </p:grpSpPr>
            <p:sp>
              <p:nvSpPr>
                <p:cNvPr id="1114" name="Oval 155">
                  <a:extLst>
                    <a:ext uri="{FF2B5EF4-FFF2-40B4-BE49-F238E27FC236}">
                      <a16:creationId xmlns:a16="http://schemas.microsoft.com/office/drawing/2014/main" id="{07F16114-FF4D-4081-B28E-F46AEB7FD0AB}"/>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5" name="Freeform 156">
                  <a:extLst>
                    <a:ext uri="{FF2B5EF4-FFF2-40B4-BE49-F238E27FC236}">
                      <a16:creationId xmlns:a16="http://schemas.microsoft.com/office/drawing/2014/main" id="{8BAFEE15-9E9C-4385-81DC-04FCE5531FD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6" name="Freeform 157">
                  <a:extLst>
                    <a:ext uri="{FF2B5EF4-FFF2-40B4-BE49-F238E27FC236}">
                      <a16:creationId xmlns:a16="http://schemas.microsoft.com/office/drawing/2014/main" id="{C49BF2A6-4A81-44BA-8CAC-D745D54CC8E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0" name="Group 158">
                <a:extLst>
                  <a:ext uri="{FF2B5EF4-FFF2-40B4-BE49-F238E27FC236}">
                    <a16:creationId xmlns:a16="http://schemas.microsoft.com/office/drawing/2014/main" id="{50FF6CB5-C877-4E02-8ABD-EBAB4A87628F}"/>
                  </a:ext>
                </a:extLst>
              </p:cNvPr>
              <p:cNvGrpSpPr>
                <a:grpSpLocks/>
              </p:cNvGrpSpPr>
              <p:nvPr/>
            </p:nvGrpSpPr>
            <p:grpSpPr bwMode="auto">
              <a:xfrm>
                <a:off x="5260070" y="3564692"/>
                <a:ext cx="83389" cy="175252"/>
                <a:chOff x="5021753" y="2927868"/>
                <a:chExt cx="83398" cy="175731"/>
              </a:xfrm>
            </p:grpSpPr>
            <p:sp>
              <p:nvSpPr>
                <p:cNvPr id="1111" name="Oval 159">
                  <a:extLst>
                    <a:ext uri="{FF2B5EF4-FFF2-40B4-BE49-F238E27FC236}">
                      <a16:creationId xmlns:a16="http://schemas.microsoft.com/office/drawing/2014/main" id="{E0A5BD98-D04D-4FA6-8451-31D155F5E287}"/>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2" name="Freeform 160">
                  <a:extLst>
                    <a:ext uri="{FF2B5EF4-FFF2-40B4-BE49-F238E27FC236}">
                      <a16:creationId xmlns:a16="http://schemas.microsoft.com/office/drawing/2014/main" id="{E7F8C5A7-A798-44E1-977B-8A0F0F6E1A7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3" name="Freeform 161">
                  <a:extLst>
                    <a:ext uri="{FF2B5EF4-FFF2-40B4-BE49-F238E27FC236}">
                      <a16:creationId xmlns:a16="http://schemas.microsoft.com/office/drawing/2014/main" id="{BBA9BE92-BD05-4D15-8438-A9F5291188B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1" name="Group 215">
                <a:extLst>
                  <a:ext uri="{FF2B5EF4-FFF2-40B4-BE49-F238E27FC236}">
                    <a16:creationId xmlns:a16="http://schemas.microsoft.com/office/drawing/2014/main" id="{EDED35BF-9C6B-4179-AF78-630620A1AA84}"/>
                  </a:ext>
                </a:extLst>
              </p:cNvPr>
              <p:cNvGrpSpPr>
                <a:grpSpLocks/>
              </p:cNvGrpSpPr>
              <p:nvPr/>
            </p:nvGrpSpPr>
            <p:grpSpPr bwMode="auto">
              <a:xfrm>
                <a:off x="5629826" y="3571130"/>
                <a:ext cx="83389" cy="175252"/>
                <a:chOff x="5021753" y="2927868"/>
                <a:chExt cx="83398" cy="175731"/>
              </a:xfrm>
            </p:grpSpPr>
            <p:sp>
              <p:nvSpPr>
                <p:cNvPr id="1108" name="Oval 216">
                  <a:extLst>
                    <a:ext uri="{FF2B5EF4-FFF2-40B4-BE49-F238E27FC236}">
                      <a16:creationId xmlns:a16="http://schemas.microsoft.com/office/drawing/2014/main" id="{6D87E8A6-EF5B-454A-9524-B2F0E371306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9" name="Freeform 217">
                  <a:extLst>
                    <a:ext uri="{FF2B5EF4-FFF2-40B4-BE49-F238E27FC236}">
                      <a16:creationId xmlns:a16="http://schemas.microsoft.com/office/drawing/2014/main" id="{79534D00-7067-4D25-8CE6-453F35BC59C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0" name="Freeform 218">
                  <a:extLst>
                    <a:ext uri="{FF2B5EF4-FFF2-40B4-BE49-F238E27FC236}">
                      <a16:creationId xmlns:a16="http://schemas.microsoft.com/office/drawing/2014/main" id="{72900C74-AE06-4B87-831C-A48A8643276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2" name="Group 219">
                <a:extLst>
                  <a:ext uri="{FF2B5EF4-FFF2-40B4-BE49-F238E27FC236}">
                    <a16:creationId xmlns:a16="http://schemas.microsoft.com/office/drawing/2014/main" id="{0D0F5D5F-4468-41F4-AA7D-998025D90296}"/>
                  </a:ext>
                </a:extLst>
              </p:cNvPr>
              <p:cNvGrpSpPr>
                <a:grpSpLocks/>
              </p:cNvGrpSpPr>
              <p:nvPr/>
            </p:nvGrpSpPr>
            <p:grpSpPr bwMode="auto">
              <a:xfrm>
                <a:off x="5537502" y="3571130"/>
                <a:ext cx="83389" cy="175252"/>
                <a:chOff x="5021753" y="2927868"/>
                <a:chExt cx="83398" cy="175731"/>
              </a:xfrm>
            </p:grpSpPr>
            <p:sp>
              <p:nvSpPr>
                <p:cNvPr id="1105" name="Oval 220">
                  <a:extLst>
                    <a:ext uri="{FF2B5EF4-FFF2-40B4-BE49-F238E27FC236}">
                      <a16:creationId xmlns:a16="http://schemas.microsoft.com/office/drawing/2014/main" id="{DE8AFEA4-C363-4B5A-99ED-77F09FC9391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6" name="Freeform 221">
                  <a:extLst>
                    <a:ext uri="{FF2B5EF4-FFF2-40B4-BE49-F238E27FC236}">
                      <a16:creationId xmlns:a16="http://schemas.microsoft.com/office/drawing/2014/main" id="{757D801C-A10F-4D11-A79A-78B11A58655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7" name="Freeform 222">
                  <a:extLst>
                    <a:ext uri="{FF2B5EF4-FFF2-40B4-BE49-F238E27FC236}">
                      <a16:creationId xmlns:a16="http://schemas.microsoft.com/office/drawing/2014/main" id="{2E43156B-5B2B-4AD8-B483-986ACBE34AF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3" name="Group 223">
                <a:extLst>
                  <a:ext uri="{FF2B5EF4-FFF2-40B4-BE49-F238E27FC236}">
                    <a16:creationId xmlns:a16="http://schemas.microsoft.com/office/drawing/2014/main" id="{090343EA-F8E0-4765-87E2-CD3E2304E520}"/>
                  </a:ext>
                </a:extLst>
              </p:cNvPr>
              <p:cNvGrpSpPr>
                <a:grpSpLocks/>
              </p:cNvGrpSpPr>
              <p:nvPr/>
            </p:nvGrpSpPr>
            <p:grpSpPr bwMode="auto">
              <a:xfrm>
                <a:off x="5448158" y="3571130"/>
                <a:ext cx="83389" cy="175252"/>
                <a:chOff x="5021753" y="2927868"/>
                <a:chExt cx="83398" cy="175731"/>
              </a:xfrm>
            </p:grpSpPr>
            <p:sp>
              <p:nvSpPr>
                <p:cNvPr id="1102" name="Oval 224">
                  <a:extLst>
                    <a:ext uri="{FF2B5EF4-FFF2-40B4-BE49-F238E27FC236}">
                      <a16:creationId xmlns:a16="http://schemas.microsoft.com/office/drawing/2014/main" id="{0B8AB55C-D398-45A3-B030-3AD438A2DAE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3" name="Freeform 225">
                  <a:extLst>
                    <a:ext uri="{FF2B5EF4-FFF2-40B4-BE49-F238E27FC236}">
                      <a16:creationId xmlns:a16="http://schemas.microsoft.com/office/drawing/2014/main" id="{8ED31050-5CCB-4324-88BA-87578D2B3D0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4" name="Freeform 226">
                  <a:extLst>
                    <a:ext uri="{FF2B5EF4-FFF2-40B4-BE49-F238E27FC236}">
                      <a16:creationId xmlns:a16="http://schemas.microsoft.com/office/drawing/2014/main" id="{CCACD180-E3D7-4C6E-AE84-D1F93B4DBD8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4" name="Group 227">
                <a:extLst>
                  <a:ext uri="{FF2B5EF4-FFF2-40B4-BE49-F238E27FC236}">
                    <a16:creationId xmlns:a16="http://schemas.microsoft.com/office/drawing/2014/main" id="{F82FDF7E-0C40-4466-8FEA-3677035B2EB2}"/>
                  </a:ext>
                </a:extLst>
              </p:cNvPr>
              <p:cNvGrpSpPr>
                <a:grpSpLocks/>
              </p:cNvGrpSpPr>
              <p:nvPr/>
            </p:nvGrpSpPr>
            <p:grpSpPr bwMode="auto">
              <a:xfrm>
                <a:off x="5352856" y="3571130"/>
                <a:ext cx="83389" cy="175252"/>
                <a:chOff x="5021753" y="2927868"/>
                <a:chExt cx="83398" cy="175731"/>
              </a:xfrm>
            </p:grpSpPr>
            <p:sp>
              <p:nvSpPr>
                <p:cNvPr id="1099" name="Oval 228">
                  <a:extLst>
                    <a:ext uri="{FF2B5EF4-FFF2-40B4-BE49-F238E27FC236}">
                      <a16:creationId xmlns:a16="http://schemas.microsoft.com/office/drawing/2014/main" id="{E9A7481A-8315-45D9-91EE-6C6CBC75232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0" name="Freeform 229">
                  <a:extLst>
                    <a:ext uri="{FF2B5EF4-FFF2-40B4-BE49-F238E27FC236}">
                      <a16:creationId xmlns:a16="http://schemas.microsoft.com/office/drawing/2014/main" id="{4A0B1EE0-56BD-4802-BE17-423717E41BC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1" name="Freeform 230">
                  <a:extLst>
                    <a:ext uri="{FF2B5EF4-FFF2-40B4-BE49-F238E27FC236}">
                      <a16:creationId xmlns:a16="http://schemas.microsoft.com/office/drawing/2014/main" id="{BF77C37A-834C-444E-8877-1176E808644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5" name="Group 303">
                <a:extLst>
                  <a:ext uri="{FF2B5EF4-FFF2-40B4-BE49-F238E27FC236}">
                    <a16:creationId xmlns:a16="http://schemas.microsoft.com/office/drawing/2014/main" id="{7E1E6ED0-8A6F-456F-B2F2-0A30964FAFE8}"/>
                  </a:ext>
                </a:extLst>
              </p:cNvPr>
              <p:cNvGrpSpPr>
                <a:grpSpLocks/>
              </p:cNvGrpSpPr>
              <p:nvPr/>
            </p:nvGrpSpPr>
            <p:grpSpPr bwMode="auto">
              <a:xfrm rot="10800000" flipH="1">
                <a:off x="4891735" y="3756281"/>
                <a:ext cx="83389" cy="175252"/>
                <a:chOff x="5021753" y="2927868"/>
                <a:chExt cx="83398" cy="175731"/>
              </a:xfrm>
            </p:grpSpPr>
            <p:sp>
              <p:nvSpPr>
                <p:cNvPr id="1096" name="Oval 304">
                  <a:extLst>
                    <a:ext uri="{FF2B5EF4-FFF2-40B4-BE49-F238E27FC236}">
                      <a16:creationId xmlns:a16="http://schemas.microsoft.com/office/drawing/2014/main" id="{25EA7741-BA61-42A6-BBE6-FAA974DBB52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97" name="Freeform 305">
                  <a:extLst>
                    <a:ext uri="{FF2B5EF4-FFF2-40B4-BE49-F238E27FC236}">
                      <a16:creationId xmlns:a16="http://schemas.microsoft.com/office/drawing/2014/main" id="{49ACADFB-2D71-4258-B575-2CF63E4C8F5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98" name="Freeform 306">
                  <a:extLst>
                    <a:ext uri="{FF2B5EF4-FFF2-40B4-BE49-F238E27FC236}">
                      <a16:creationId xmlns:a16="http://schemas.microsoft.com/office/drawing/2014/main" id="{2347B6C7-517C-4446-B724-D3F4909D666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6" name="Group 307">
                <a:extLst>
                  <a:ext uri="{FF2B5EF4-FFF2-40B4-BE49-F238E27FC236}">
                    <a16:creationId xmlns:a16="http://schemas.microsoft.com/office/drawing/2014/main" id="{CDA94191-9171-459F-8535-ABA54B576066}"/>
                  </a:ext>
                </a:extLst>
              </p:cNvPr>
              <p:cNvGrpSpPr>
                <a:grpSpLocks/>
              </p:cNvGrpSpPr>
              <p:nvPr/>
            </p:nvGrpSpPr>
            <p:grpSpPr bwMode="auto">
              <a:xfrm rot="10800000" flipH="1">
                <a:off x="4984057" y="3753312"/>
                <a:ext cx="83389" cy="175252"/>
                <a:chOff x="5021753" y="2927868"/>
                <a:chExt cx="83398" cy="175731"/>
              </a:xfrm>
            </p:grpSpPr>
            <p:sp>
              <p:nvSpPr>
                <p:cNvPr id="1093" name="Oval 308">
                  <a:extLst>
                    <a:ext uri="{FF2B5EF4-FFF2-40B4-BE49-F238E27FC236}">
                      <a16:creationId xmlns:a16="http://schemas.microsoft.com/office/drawing/2014/main" id="{35090A80-FE0F-4574-B0BA-3797345367A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94" name="Freeform 309">
                  <a:extLst>
                    <a:ext uri="{FF2B5EF4-FFF2-40B4-BE49-F238E27FC236}">
                      <a16:creationId xmlns:a16="http://schemas.microsoft.com/office/drawing/2014/main" id="{538A09F0-1471-480E-9265-D171F5DC9A6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95" name="Freeform 310">
                  <a:extLst>
                    <a:ext uri="{FF2B5EF4-FFF2-40B4-BE49-F238E27FC236}">
                      <a16:creationId xmlns:a16="http://schemas.microsoft.com/office/drawing/2014/main" id="{DE65DC10-32A2-41C3-A97F-7CFBA7FCE90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7" name="Group 311">
                <a:extLst>
                  <a:ext uri="{FF2B5EF4-FFF2-40B4-BE49-F238E27FC236}">
                    <a16:creationId xmlns:a16="http://schemas.microsoft.com/office/drawing/2014/main" id="{4773D173-781D-497B-90D3-5897F1167901}"/>
                  </a:ext>
                </a:extLst>
              </p:cNvPr>
              <p:cNvGrpSpPr>
                <a:grpSpLocks/>
              </p:cNvGrpSpPr>
              <p:nvPr/>
            </p:nvGrpSpPr>
            <p:grpSpPr bwMode="auto">
              <a:xfrm rot="10800000" flipH="1">
                <a:off x="5073404" y="3759253"/>
                <a:ext cx="83389" cy="175252"/>
                <a:chOff x="5021753" y="2927868"/>
                <a:chExt cx="83398" cy="175731"/>
              </a:xfrm>
            </p:grpSpPr>
            <p:sp>
              <p:nvSpPr>
                <p:cNvPr id="1090" name="Oval 312">
                  <a:extLst>
                    <a:ext uri="{FF2B5EF4-FFF2-40B4-BE49-F238E27FC236}">
                      <a16:creationId xmlns:a16="http://schemas.microsoft.com/office/drawing/2014/main" id="{EEBEA1C1-94E8-4F49-B444-20AEAF771BA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91" name="Freeform 313">
                  <a:extLst>
                    <a:ext uri="{FF2B5EF4-FFF2-40B4-BE49-F238E27FC236}">
                      <a16:creationId xmlns:a16="http://schemas.microsoft.com/office/drawing/2014/main" id="{8E42197A-4FEC-41E7-B06C-CC939828718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92" name="Freeform 314">
                  <a:extLst>
                    <a:ext uri="{FF2B5EF4-FFF2-40B4-BE49-F238E27FC236}">
                      <a16:creationId xmlns:a16="http://schemas.microsoft.com/office/drawing/2014/main" id="{5345704E-0E36-43DC-8CC3-31BB5243D06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8" name="Group 316">
                <a:extLst>
                  <a:ext uri="{FF2B5EF4-FFF2-40B4-BE49-F238E27FC236}">
                    <a16:creationId xmlns:a16="http://schemas.microsoft.com/office/drawing/2014/main" id="{E3CDDED7-070B-4C47-A334-E66550185EFB}"/>
                  </a:ext>
                </a:extLst>
              </p:cNvPr>
              <p:cNvGrpSpPr>
                <a:grpSpLocks/>
              </p:cNvGrpSpPr>
              <p:nvPr/>
            </p:nvGrpSpPr>
            <p:grpSpPr bwMode="auto">
              <a:xfrm rot="10800000" flipH="1">
                <a:off x="5166224" y="3762718"/>
                <a:ext cx="83389" cy="175252"/>
                <a:chOff x="5021753" y="2927868"/>
                <a:chExt cx="83398" cy="175731"/>
              </a:xfrm>
            </p:grpSpPr>
            <p:sp>
              <p:nvSpPr>
                <p:cNvPr id="1087" name="Oval 317">
                  <a:extLst>
                    <a:ext uri="{FF2B5EF4-FFF2-40B4-BE49-F238E27FC236}">
                      <a16:creationId xmlns:a16="http://schemas.microsoft.com/office/drawing/2014/main" id="{C62A11A1-C036-41C6-BFAC-5DD3BF457D2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8" name="Freeform 318">
                  <a:extLst>
                    <a:ext uri="{FF2B5EF4-FFF2-40B4-BE49-F238E27FC236}">
                      <a16:creationId xmlns:a16="http://schemas.microsoft.com/office/drawing/2014/main" id="{903D4ED9-837F-4B4D-B350-230444A39A5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9" name="Freeform 319">
                  <a:extLst>
                    <a:ext uri="{FF2B5EF4-FFF2-40B4-BE49-F238E27FC236}">
                      <a16:creationId xmlns:a16="http://schemas.microsoft.com/office/drawing/2014/main" id="{EB8C3D88-A164-4A37-84D1-39D6008F1B5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9" name="Group 320">
                <a:extLst>
                  <a:ext uri="{FF2B5EF4-FFF2-40B4-BE49-F238E27FC236}">
                    <a16:creationId xmlns:a16="http://schemas.microsoft.com/office/drawing/2014/main" id="{6AECCE9C-FC21-46BA-9A9C-29E284A28BF8}"/>
                  </a:ext>
                </a:extLst>
              </p:cNvPr>
              <p:cNvGrpSpPr>
                <a:grpSpLocks/>
              </p:cNvGrpSpPr>
              <p:nvPr/>
            </p:nvGrpSpPr>
            <p:grpSpPr bwMode="auto">
              <a:xfrm rot="10800000" flipH="1">
                <a:off x="5259041" y="3760243"/>
                <a:ext cx="83389" cy="175252"/>
                <a:chOff x="5021753" y="2927868"/>
                <a:chExt cx="83398" cy="175731"/>
              </a:xfrm>
            </p:grpSpPr>
            <p:sp>
              <p:nvSpPr>
                <p:cNvPr id="1084" name="Oval 321">
                  <a:extLst>
                    <a:ext uri="{FF2B5EF4-FFF2-40B4-BE49-F238E27FC236}">
                      <a16:creationId xmlns:a16="http://schemas.microsoft.com/office/drawing/2014/main" id="{D416D69E-3D72-4332-9FE6-1EAA661B6A4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5" name="Freeform 322">
                  <a:extLst>
                    <a:ext uri="{FF2B5EF4-FFF2-40B4-BE49-F238E27FC236}">
                      <a16:creationId xmlns:a16="http://schemas.microsoft.com/office/drawing/2014/main" id="{DE50BCB0-33CB-403B-AE72-F83DD5E5948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6" name="Freeform 323">
                  <a:extLst>
                    <a:ext uri="{FF2B5EF4-FFF2-40B4-BE49-F238E27FC236}">
                      <a16:creationId xmlns:a16="http://schemas.microsoft.com/office/drawing/2014/main" id="{BE93960C-D8A7-49D0-8D07-ED30F70B27E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0" name="Group 376">
                <a:extLst>
                  <a:ext uri="{FF2B5EF4-FFF2-40B4-BE49-F238E27FC236}">
                    <a16:creationId xmlns:a16="http://schemas.microsoft.com/office/drawing/2014/main" id="{C5285E9C-D535-42AD-94CB-8723E56974B5}"/>
                  </a:ext>
                </a:extLst>
              </p:cNvPr>
              <p:cNvGrpSpPr>
                <a:grpSpLocks/>
              </p:cNvGrpSpPr>
              <p:nvPr/>
            </p:nvGrpSpPr>
            <p:grpSpPr bwMode="auto">
              <a:xfrm rot="11349086" flipH="1">
                <a:off x="5638226" y="3767667"/>
                <a:ext cx="83389" cy="175252"/>
                <a:chOff x="5021753" y="2927868"/>
                <a:chExt cx="83398" cy="175731"/>
              </a:xfrm>
            </p:grpSpPr>
            <p:sp>
              <p:nvSpPr>
                <p:cNvPr id="1081" name="Oval 377">
                  <a:extLst>
                    <a:ext uri="{FF2B5EF4-FFF2-40B4-BE49-F238E27FC236}">
                      <a16:creationId xmlns:a16="http://schemas.microsoft.com/office/drawing/2014/main" id="{173FB5C0-AD08-41F5-9E34-F9E3686CDD9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2" name="Freeform 378">
                  <a:extLst>
                    <a:ext uri="{FF2B5EF4-FFF2-40B4-BE49-F238E27FC236}">
                      <a16:creationId xmlns:a16="http://schemas.microsoft.com/office/drawing/2014/main" id="{0239CA36-ED63-470A-BBD3-56E1BF7BC29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3" name="Freeform 379">
                  <a:extLst>
                    <a:ext uri="{FF2B5EF4-FFF2-40B4-BE49-F238E27FC236}">
                      <a16:creationId xmlns:a16="http://schemas.microsoft.com/office/drawing/2014/main" id="{C3D293F9-67A0-4759-97D5-E7705B6876B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1" name="Group 380">
                <a:extLst>
                  <a:ext uri="{FF2B5EF4-FFF2-40B4-BE49-F238E27FC236}">
                    <a16:creationId xmlns:a16="http://schemas.microsoft.com/office/drawing/2014/main" id="{CE69D820-5569-4FB7-8F43-88418FFAF06E}"/>
                  </a:ext>
                </a:extLst>
              </p:cNvPr>
              <p:cNvGrpSpPr>
                <a:grpSpLocks/>
              </p:cNvGrpSpPr>
              <p:nvPr/>
            </p:nvGrpSpPr>
            <p:grpSpPr bwMode="auto">
              <a:xfrm rot="11349086" flipH="1">
                <a:off x="5548882" y="3767667"/>
                <a:ext cx="83389" cy="175252"/>
                <a:chOff x="5021753" y="2927868"/>
                <a:chExt cx="83398" cy="175731"/>
              </a:xfrm>
            </p:grpSpPr>
            <p:sp>
              <p:nvSpPr>
                <p:cNvPr id="1078" name="Oval 381">
                  <a:extLst>
                    <a:ext uri="{FF2B5EF4-FFF2-40B4-BE49-F238E27FC236}">
                      <a16:creationId xmlns:a16="http://schemas.microsoft.com/office/drawing/2014/main" id="{A3F466D4-35C0-4E39-8573-0A73210562D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9" name="Freeform 382">
                  <a:extLst>
                    <a:ext uri="{FF2B5EF4-FFF2-40B4-BE49-F238E27FC236}">
                      <a16:creationId xmlns:a16="http://schemas.microsoft.com/office/drawing/2014/main" id="{9564E339-D0AD-445D-8C2A-BB67929741D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0" name="Freeform 383">
                  <a:extLst>
                    <a:ext uri="{FF2B5EF4-FFF2-40B4-BE49-F238E27FC236}">
                      <a16:creationId xmlns:a16="http://schemas.microsoft.com/office/drawing/2014/main" id="{3C34BB19-906E-4A8C-8E07-64AFB41FDA2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2" name="Group 384">
                <a:extLst>
                  <a:ext uri="{FF2B5EF4-FFF2-40B4-BE49-F238E27FC236}">
                    <a16:creationId xmlns:a16="http://schemas.microsoft.com/office/drawing/2014/main" id="{08F05712-94EF-48EB-AF82-C3BBF2C30DBC}"/>
                  </a:ext>
                </a:extLst>
              </p:cNvPr>
              <p:cNvGrpSpPr>
                <a:grpSpLocks/>
              </p:cNvGrpSpPr>
              <p:nvPr/>
            </p:nvGrpSpPr>
            <p:grpSpPr bwMode="auto">
              <a:xfrm rot="11349086" flipH="1">
                <a:off x="5459538" y="3767667"/>
                <a:ext cx="83389" cy="175252"/>
                <a:chOff x="5021753" y="2927868"/>
                <a:chExt cx="83398" cy="175731"/>
              </a:xfrm>
            </p:grpSpPr>
            <p:sp>
              <p:nvSpPr>
                <p:cNvPr id="1075" name="Oval 385">
                  <a:extLst>
                    <a:ext uri="{FF2B5EF4-FFF2-40B4-BE49-F238E27FC236}">
                      <a16:creationId xmlns:a16="http://schemas.microsoft.com/office/drawing/2014/main" id="{E2DC02BF-2C4B-4357-8712-ECED0560769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6" name="Freeform 386">
                  <a:extLst>
                    <a:ext uri="{FF2B5EF4-FFF2-40B4-BE49-F238E27FC236}">
                      <a16:creationId xmlns:a16="http://schemas.microsoft.com/office/drawing/2014/main" id="{2EC396C6-3BC8-4DC7-AF39-3610F6465DF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7" name="Freeform 387">
                  <a:extLst>
                    <a:ext uri="{FF2B5EF4-FFF2-40B4-BE49-F238E27FC236}">
                      <a16:creationId xmlns:a16="http://schemas.microsoft.com/office/drawing/2014/main" id="{B168EB6D-51BC-4ED7-AFF8-F6D0F458CF3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3" name="Group 388">
                <a:extLst>
                  <a:ext uri="{FF2B5EF4-FFF2-40B4-BE49-F238E27FC236}">
                    <a16:creationId xmlns:a16="http://schemas.microsoft.com/office/drawing/2014/main" id="{7F632E58-00B4-4D9D-B939-C4006C625848}"/>
                  </a:ext>
                </a:extLst>
              </p:cNvPr>
              <p:cNvGrpSpPr>
                <a:grpSpLocks/>
              </p:cNvGrpSpPr>
              <p:nvPr/>
            </p:nvGrpSpPr>
            <p:grpSpPr bwMode="auto">
              <a:xfrm rot="11349086" flipH="1">
                <a:off x="5361258" y="3767667"/>
                <a:ext cx="83389" cy="175252"/>
                <a:chOff x="5021753" y="2927868"/>
                <a:chExt cx="83398" cy="175731"/>
              </a:xfrm>
            </p:grpSpPr>
            <p:sp>
              <p:nvSpPr>
                <p:cNvPr id="1072" name="Oval 389">
                  <a:extLst>
                    <a:ext uri="{FF2B5EF4-FFF2-40B4-BE49-F238E27FC236}">
                      <a16:creationId xmlns:a16="http://schemas.microsoft.com/office/drawing/2014/main" id="{8EE233D1-AA74-4E35-B89A-15702DDB591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3" name="Freeform 390">
                  <a:extLst>
                    <a:ext uri="{FF2B5EF4-FFF2-40B4-BE49-F238E27FC236}">
                      <a16:creationId xmlns:a16="http://schemas.microsoft.com/office/drawing/2014/main" id="{AC38F822-E828-432D-BD5E-7753DF6DA23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4" name="Freeform 391">
                  <a:extLst>
                    <a:ext uri="{FF2B5EF4-FFF2-40B4-BE49-F238E27FC236}">
                      <a16:creationId xmlns:a16="http://schemas.microsoft.com/office/drawing/2014/main" id="{C7D4CF7F-1F4D-4320-A921-203196A0C75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4" name="Group 215">
                <a:extLst>
                  <a:ext uri="{FF2B5EF4-FFF2-40B4-BE49-F238E27FC236}">
                    <a16:creationId xmlns:a16="http://schemas.microsoft.com/office/drawing/2014/main" id="{C4B3CFFE-3F43-4BE5-8CB3-994F34FCF886}"/>
                  </a:ext>
                </a:extLst>
              </p:cNvPr>
              <p:cNvGrpSpPr>
                <a:grpSpLocks/>
              </p:cNvGrpSpPr>
              <p:nvPr/>
            </p:nvGrpSpPr>
            <p:grpSpPr bwMode="auto">
              <a:xfrm>
                <a:off x="5984734" y="3575242"/>
                <a:ext cx="83389" cy="175252"/>
                <a:chOff x="5021753" y="2927868"/>
                <a:chExt cx="83398" cy="175731"/>
              </a:xfrm>
            </p:grpSpPr>
            <p:sp>
              <p:nvSpPr>
                <p:cNvPr id="1069" name="Oval 216">
                  <a:extLst>
                    <a:ext uri="{FF2B5EF4-FFF2-40B4-BE49-F238E27FC236}">
                      <a16:creationId xmlns:a16="http://schemas.microsoft.com/office/drawing/2014/main" id="{072372FA-B985-4429-9ABA-76FA523080E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0" name="Freeform 217">
                  <a:extLst>
                    <a:ext uri="{FF2B5EF4-FFF2-40B4-BE49-F238E27FC236}">
                      <a16:creationId xmlns:a16="http://schemas.microsoft.com/office/drawing/2014/main" id="{CFD58570-A2D9-4EE8-BFA1-48A3DCA1687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1" name="Freeform 218">
                  <a:extLst>
                    <a:ext uri="{FF2B5EF4-FFF2-40B4-BE49-F238E27FC236}">
                      <a16:creationId xmlns:a16="http://schemas.microsoft.com/office/drawing/2014/main" id="{1E3E439F-BAF8-4F28-91DC-59C90928552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5" name="Group 219">
                <a:extLst>
                  <a:ext uri="{FF2B5EF4-FFF2-40B4-BE49-F238E27FC236}">
                    <a16:creationId xmlns:a16="http://schemas.microsoft.com/office/drawing/2014/main" id="{98672F17-E9C7-4C09-8D33-E75309A51638}"/>
                  </a:ext>
                </a:extLst>
              </p:cNvPr>
              <p:cNvGrpSpPr>
                <a:grpSpLocks/>
              </p:cNvGrpSpPr>
              <p:nvPr/>
            </p:nvGrpSpPr>
            <p:grpSpPr bwMode="auto">
              <a:xfrm>
                <a:off x="5892410" y="3575242"/>
                <a:ext cx="83389" cy="175252"/>
                <a:chOff x="5021753" y="2927868"/>
                <a:chExt cx="83398" cy="175731"/>
              </a:xfrm>
            </p:grpSpPr>
            <p:sp>
              <p:nvSpPr>
                <p:cNvPr id="1066" name="Oval 220">
                  <a:extLst>
                    <a:ext uri="{FF2B5EF4-FFF2-40B4-BE49-F238E27FC236}">
                      <a16:creationId xmlns:a16="http://schemas.microsoft.com/office/drawing/2014/main" id="{2D25266F-B9D4-47D2-AF70-64928D815A5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67" name="Freeform 221">
                  <a:extLst>
                    <a:ext uri="{FF2B5EF4-FFF2-40B4-BE49-F238E27FC236}">
                      <a16:creationId xmlns:a16="http://schemas.microsoft.com/office/drawing/2014/main" id="{BDC1656E-58F6-43A6-91EA-C0237BC5965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68" name="Freeform 222">
                  <a:extLst>
                    <a:ext uri="{FF2B5EF4-FFF2-40B4-BE49-F238E27FC236}">
                      <a16:creationId xmlns:a16="http://schemas.microsoft.com/office/drawing/2014/main" id="{F16C3D27-890E-47F8-9E32-B598074339C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6" name="Group 223">
                <a:extLst>
                  <a:ext uri="{FF2B5EF4-FFF2-40B4-BE49-F238E27FC236}">
                    <a16:creationId xmlns:a16="http://schemas.microsoft.com/office/drawing/2014/main" id="{CEFB0F62-34C9-4DD0-9434-C1B94E38C72B}"/>
                  </a:ext>
                </a:extLst>
              </p:cNvPr>
              <p:cNvGrpSpPr>
                <a:grpSpLocks/>
              </p:cNvGrpSpPr>
              <p:nvPr/>
            </p:nvGrpSpPr>
            <p:grpSpPr bwMode="auto">
              <a:xfrm>
                <a:off x="5803065" y="3575242"/>
                <a:ext cx="83389" cy="175252"/>
                <a:chOff x="5021753" y="2927868"/>
                <a:chExt cx="83398" cy="175731"/>
              </a:xfrm>
            </p:grpSpPr>
            <p:sp>
              <p:nvSpPr>
                <p:cNvPr id="1063" name="Oval 224">
                  <a:extLst>
                    <a:ext uri="{FF2B5EF4-FFF2-40B4-BE49-F238E27FC236}">
                      <a16:creationId xmlns:a16="http://schemas.microsoft.com/office/drawing/2014/main" id="{8D13AEA7-5938-4057-9ADA-EAB9DE5D568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64" name="Freeform 225">
                  <a:extLst>
                    <a:ext uri="{FF2B5EF4-FFF2-40B4-BE49-F238E27FC236}">
                      <a16:creationId xmlns:a16="http://schemas.microsoft.com/office/drawing/2014/main" id="{B496FC5B-F0F1-48FF-BA09-4EA96EA0492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65" name="Freeform 226">
                  <a:extLst>
                    <a:ext uri="{FF2B5EF4-FFF2-40B4-BE49-F238E27FC236}">
                      <a16:creationId xmlns:a16="http://schemas.microsoft.com/office/drawing/2014/main" id="{39D35704-12D5-4824-A7A5-01E4310C3BF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7" name="Group 227">
                <a:extLst>
                  <a:ext uri="{FF2B5EF4-FFF2-40B4-BE49-F238E27FC236}">
                    <a16:creationId xmlns:a16="http://schemas.microsoft.com/office/drawing/2014/main" id="{8A16353D-5A7E-4775-A3BD-2F390AE35F83}"/>
                  </a:ext>
                </a:extLst>
              </p:cNvPr>
              <p:cNvGrpSpPr>
                <a:grpSpLocks/>
              </p:cNvGrpSpPr>
              <p:nvPr/>
            </p:nvGrpSpPr>
            <p:grpSpPr bwMode="auto">
              <a:xfrm>
                <a:off x="5707764" y="3575242"/>
                <a:ext cx="83389" cy="175252"/>
                <a:chOff x="5021753" y="2927868"/>
                <a:chExt cx="83398" cy="175731"/>
              </a:xfrm>
            </p:grpSpPr>
            <p:sp>
              <p:nvSpPr>
                <p:cNvPr id="1060" name="Oval 228">
                  <a:extLst>
                    <a:ext uri="{FF2B5EF4-FFF2-40B4-BE49-F238E27FC236}">
                      <a16:creationId xmlns:a16="http://schemas.microsoft.com/office/drawing/2014/main" id="{507A17BC-74F9-449A-B385-8024AED4E90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61" name="Freeform 229">
                  <a:extLst>
                    <a:ext uri="{FF2B5EF4-FFF2-40B4-BE49-F238E27FC236}">
                      <a16:creationId xmlns:a16="http://schemas.microsoft.com/office/drawing/2014/main" id="{B57DFBC8-3FDA-44A7-A5F2-4F23E78C4BB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62" name="Freeform 230">
                  <a:extLst>
                    <a:ext uri="{FF2B5EF4-FFF2-40B4-BE49-F238E27FC236}">
                      <a16:creationId xmlns:a16="http://schemas.microsoft.com/office/drawing/2014/main" id="{68E1340C-FFA4-45C5-A528-0EA9503EAAC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8" name="Group 376">
                <a:extLst>
                  <a:ext uri="{FF2B5EF4-FFF2-40B4-BE49-F238E27FC236}">
                    <a16:creationId xmlns:a16="http://schemas.microsoft.com/office/drawing/2014/main" id="{624AE854-5EBC-455D-81D4-0FA17ACB28AE}"/>
                  </a:ext>
                </a:extLst>
              </p:cNvPr>
              <p:cNvGrpSpPr>
                <a:grpSpLocks/>
              </p:cNvGrpSpPr>
              <p:nvPr/>
            </p:nvGrpSpPr>
            <p:grpSpPr bwMode="auto">
              <a:xfrm rot="11349086" flipH="1">
                <a:off x="5993134" y="3771779"/>
                <a:ext cx="83389" cy="175252"/>
                <a:chOff x="5021753" y="2927868"/>
                <a:chExt cx="83398" cy="175731"/>
              </a:xfrm>
            </p:grpSpPr>
            <p:sp>
              <p:nvSpPr>
                <p:cNvPr id="1057" name="Oval 377">
                  <a:extLst>
                    <a:ext uri="{FF2B5EF4-FFF2-40B4-BE49-F238E27FC236}">
                      <a16:creationId xmlns:a16="http://schemas.microsoft.com/office/drawing/2014/main" id="{FF3B8737-03D9-42F8-8475-B735DCFA8FF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58" name="Freeform 378">
                  <a:extLst>
                    <a:ext uri="{FF2B5EF4-FFF2-40B4-BE49-F238E27FC236}">
                      <a16:creationId xmlns:a16="http://schemas.microsoft.com/office/drawing/2014/main" id="{B33510D6-BDB1-40EB-A544-BE2C297B96D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59" name="Freeform 379">
                  <a:extLst>
                    <a:ext uri="{FF2B5EF4-FFF2-40B4-BE49-F238E27FC236}">
                      <a16:creationId xmlns:a16="http://schemas.microsoft.com/office/drawing/2014/main" id="{4D3DE23D-62F7-47BB-A24A-8CBF4DA1A5B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9" name="Group 380">
                <a:extLst>
                  <a:ext uri="{FF2B5EF4-FFF2-40B4-BE49-F238E27FC236}">
                    <a16:creationId xmlns:a16="http://schemas.microsoft.com/office/drawing/2014/main" id="{B1ADEB2B-9C39-470D-8886-347870C58B27}"/>
                  </a:ext>
                </a:extLst>
              </p:cNvPr>
              <p:cNvGrpSpPr>
                <a:grpSpLocks/>
              </p:cNvGrpSpPr>
              <p:nvPr/>
            </p:nvGrpSpPr>
            <p:grpSpPr bwMode="auto">
              <a:xfrm rot="11349086" flipH="1">
                <a:off x="5903791" y="3771779"/>
                <a:ext cx="83389" cy="175252"/>
                <a:chOff x="5021753" y="2927868"/>
                <a:chExt cx="83398" cy="175731"/>
              </a:xfrm>
            </p:grpSpPr>
            <p:sp>
              <p:nvSpPr>
                <p:cNvPr id="1054" name="Oval 381">
                  <a:extLst>
                    <a:ext uri="{FF2B5EF4-FFF2-40B4-BE49-F238E27FC236}">
                      <a16:creationId xmlns:a16="http://schemas.microsoft.com/office/drawing/2014/main" id="{0C40A27B-119E-4AA4-BDAF-53DB3E37BE2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55" name="Freeform 382">
                  <a:extLst>
                    <a:ext uri="{FF2B5EF4-FFF2-40B4-BE49-F238E27FC236}">
                      <a16:creationId xmlns:a16="http://schemas.microsoft.com/office/drawing/2014/main" id="{B53776D6-2C01-4E7F-BEF5-2E86519B327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56" name="Freeform 383">
                  <a:extLst>
                    <a:ext uri="{FF2B5EF4-FFF2-40B4-BE49-F238E27FC236}">
                      <a16:creationId xmlns:a16="http://schemas.microsoft.com/office/drawing/2014/main" id="{79E82CA7-79B3-4BC2-8A73-156FAD8221E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30" name="Group 384">
                <a:extLst>
                  <a:ext uri="{FF2B5EF4-FFF2-40B4-BE49-F238E27FC236}">
                    <a16:creationId xmlns:a16="http://schemas.microsoft.com/office/drawing/2014/main" id="{A8D883D8-21CE-419E-9ADF-E289E502451C}"/>
                  </a:ext>
                </a:extLst>
              </p:cNvPr>
              <p:cNvGrpSpPr>
                <a:grpSpLocks/>
              </p:cNvGrpSpPr>
              <p:nvPr/>
            </p:nvGrpSpPr>
            <p:grpSpPr bwMode="auto">
              <a:xfrm rot="11349086" flipH="1">
                <a:off x="5814446" y="3771779"/>
                <a:ext cx="83389" cy="175252"/>
                <a:chOff x="5021753" y="2927868"/>
                <a:chExt cx="83398" cy="175731"/>
              </a:xfrm>
            </p:grpSpPr>
            <p:sp>
              <p:nvSpPr>
                <p:cNvPr id="1051" name="Oval 385">
                  <a:extLst>
                    <a:ext uri="{FF2B5EF4-FFF2-40B4-BE49-F238E27FC236}">
                      <a16:creationId xmlns:a16="http://schemas.microsoft.com/office/drawing/2014/main" id="{681C542E-1233-4414-A95A-5E8D417B63B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52" name="Freeform 386">
                  <a:extLst>
                    <a:ext uri="{FF2B5EF4-FFF2-40B4-BE49-F238E27FC236}">
                      <a16:creationId xmlns:a16="http://schemas.microsoft.com/office/drawing/2014/main" id="{059FB377-7407-4CED-8A93-9189E7839B6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53" name="Freeform 387">
                  <a:extLst>
                    <a:ext uri="{FF2B5EF4-FFF2-40B4-BE49-F238E27FC236}">
                      <a16:creationId xmlns:a16="http://schemas.microsoft.com/office/drawing/2014/main" id="{91FE0224-7F7C-40B5-A5B2-B5929C00389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31" name="Group 388">
                <a:extLst>
                  <a:ext uri="{FF2B5EF4-FFF2-40B4-BE49-F238E27FC236}">
                    <a16:creationId xmlns:a16="http://schemas.microsoft.com/office/drawing/2014/main" id="{C04C1D16-16CB-40DE-8CB1-181A0AF4FA66}"/>
                  </a:ext>
                </a:extLst>
              </p:cNvPr>
              <p:cNvGrpSpPr>
                <a:grpSpLocks/>
              </p:cNvGrpSpPr>
              <p:nvPr/>
            </p:nvGrpSpPr>
            <p:grpSpPr bwMode="auto">
              <a:xfrm rot="11349086" flipH="1">
                <a:off x="5716166" y="3771779"/>
                <a:ext cx="83389" cy="175252"/>
                <a:chOff x="5021753" y="2927868"/>
                <a:chExt cx="83398" cy="175731"/>
              </a:xfrm>
            </p:grpSpPr>
            <p:sp>
              <p:nvSpPr>
                <p:cNvPr id="1048" name="Oval 389">
                  <a:extLst>
                    <a:ext uri="{FF2B5EF4-FFF2-40B4-BE49-F238E27FC236}">
                      <a16:creationId xmlns:a16="http://schemas.microsoft.com/office/drawing/2014/main" id="{010AC8A7-517E-40A8-A47F-D3C0CC08C11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49" name="Freeform 390">
                  <a:extLst>
                    <a:ext uri="{FF2B5EF4-FFF2-40B4-BE49-F238E27FC236}">
                      <a16:creationId xmlns:a16="http://schemas.microsoft.com/office/drawing/2014/main" id="{CC966FF8-A7B4-4F7D-9515-8236B9C443E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50" name="Freeform 391">
                  <a:extLst>
                    <a:ext uri="{FF2B5EF4-FFF2-40B4-BE49-F238E27FC236}">
                      <a16:creationId xmlns:a16="http://schemas.microsoft.com/office/drawing/2014/main" id="{9F9C860B-08F8-494E-A746-53B6ACF4D21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32" name="Group 219">
                <a:extLst>
                  <a:ext uri="{FF2B5EF4-FFF2-40B4-BE49-F238E27FC236}">
                    <a16:creationId xmlns:a16="http://schemas.microsoft.com/office/drawing/2014/main" id="{F5CF7615-048F-4726-8EA6-72FAFCF7309C}"/>
                  </a:ext>
                </a:extLst>
              </p:cNvPr>
              <p:cNvGrpSpPr>
                <a:grpSpLocks/>
              </p:cNvGrpSpPr>
              <p:nvPr/>
            </p:nvGrpSpPr>
            <p:grpSpPr bwMode="auto">
              <a:xfrm>
                <a:off x="6163165" y="3574936"/>
                <a:ext cx="83389" cy="175252"/>
                <a:chOff x="5021753" y="2927868"/>
                <a:chExt cx="83398" cy="175731"/>
              </a:xfrm>
            </p:grpSpPr>
            <p:sp>
              <p:nvSpPr>
                <p:cNvPr id="1045" name="Oval 220">
                  <a:extLst>
                    <a:ext uri="{FF2B5EF4-FFF2-40B4-BE49-F238E27FC236}">
                      <a16:creationId xmlns:a16="http://schemas.microsoft.com/office/drawing/2014/main" id="{D92CAAE7-14A9-4FE5-ADED-F2EF7A03BC0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46" name="Freeform 221">
                  <a:extLst>
                    <a:ext uri="{FF2B5EF4-FFF2-40B4-BE49-F238E27FC236}">
                      <a16:creationId xmlns:a16="http://schemas.microsoft.com/office/drawing/2014/main" id="{3B584EC2-6A34-47C7-BCE0-7CDFE3F274F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47" name="Freeform 222">
                  <a:extLst>
                    <a:ext uri="{FF2B5EF4-FFF2-40B4-BE49-F238E27FC236}">
                      <a16:creationId xmlns:a16="http://schemas.microsoft.com/office/drawing/2014/main" id="{4FE0EFA0-DAA6-475E-95A9-33808A49919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33" name="Group 223">
                <a:extLst>
                  <a:ext uri="{FF2B5EF4-FFF2-40B4-BE49-F238E27FC236}">
                    <a16:creationId xmlns:a16="http://schemas.microsoft.com/office/drawing/2014/main" id="{8730DF0E-9DDF-45A4-9C1A-6393A06C9902}"/>
                  </a:ext>
                </a:extLst>
              </p:cNvPr>
              <p:cNvGrpSpPr>
                <a:grpSpLocks/>
              </p:cNvGrpSpPr>
              <p:nvPr/>
            </p:nvGrpSpPr>
            <p:grpSpPr bwMode="auto">
              <a:xfrm>
                <a:off x="6073820" y="3574936"/>
                <a:ext cx="83389" cy="175252"/>
                <a:chOff x="5021753" y="2927868"/>
                <a:chExt cx="83398" cy="175731"/>
              </a:xfrm>
            </p:grpSpPr>
            <p:sp>
              <p:nvSpPr>
                <p:cNvPr id="1042" name="Oval 224">
                  <a:extLst>
                    <a:ext uri="{FF2B5EF4-FFF2-40B4-BE49-F238E27FC236}">
                      <a16:creationId xmlns:a16="http://schemas.microsoft.com/office/drawing/2014/main" id="{1C6B87D4-50E0-4667-9D40-FC0907F6FD3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43" name="Freeform 225">
                  <a:extLst>
                    <a:ext uri="{FF2B5EF4-FFF2-40B4-BE49-F238E27FC236}">
                      <a16:creationId xmlns:a16="http://schemas.microsoft.com/office/drawing/2014/main" id="{054E29E8-687E-44A5-A5AE-932C0A8C86B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44" name="Freeform 226">
                  <a:extLst>
                    <a:ext uri="{FF2B5EF4-FFF2-40B4-BE49-F238E27FC236}">
                      <a16:creationId xmlns:a16="http://schemas.microsoft.com/office/drawing/2014/main" id="{FDF9115C-8447-4820-999B-3719F9A17D3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34" name="Group 380">
                <a:extLst>
                  <a:ext uri="{FF2B5EF4-FFF2-40B4-BE49-F238E27FC236}">
                    <a16:creationId xmlns:a16="http://schemas.microsoft.com/office/drawing/2014/main" id="{5B622A3A-25A2-4108-8FF2-AEABDF0685C2}"/>
                  </a:ext>
                </a:extLst>
              </p:cNvPr>
              <p:cNvGrpSpPr>
                <a:grpSpLocks/>
              </p:cNvGrpSpPr>
              <p:nvPr/>
            </p:nvGrpSpPr>
            <p:grpSpPr bwMode="auto">
              <a:xfrm rot="11349086" flipH="1">
                <a:off x="6174545" y="3771474"/>
                <a:ext cx="83389" cy="175252"/>
                <a:chOff x="5021753" y="2927868"/>
                <a:chExt cx="83398" cy="175731"/>
              </a:xfrm>
            </p:grpSpPr>
            <p:sp>
              <p:nvSpPr>
                <p:cNvPr id="1039" name="Oval 381">
                  <a:extLst>
                    <a:ext uri="{FF2B5EF4-FFF2-40B4-BE49-F238E27FC236}">
                      <a16:creationId xmlns:a16="http://schemas.microsoft.com/office/drawing/2014/main" id="{9DB30E5E-2903-41BB-B400-66E2406860F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40" name="Freeform 382">
                  <a:extLst>
                    <a:ext uri="{FF2B5EF4-FFF2-40B4-BE49-F238E27FC236}">
                      <a16:creationId xmlns:a16="http://schemas.microsoft.com/office/drawing/2014/main" id="{788DFACD-DF14-4BB9-993F-56CFEE1DBEF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41" name="Freeform 383">
                  <a:extLst>
                    <a:ext uri="{FF2B5EF4-FFF2-40B4-BE49-F238E27FC236}">
                      <a16:creationId xmlns:a16="http://schemas.microsoft.com/office/drawing/2014/main" id="{C51E1BE2-4ABE-453E-BFA2-5E632370306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35" name="Group 384">
                <a:extLst>
                  <a:ext uri="{FF2B5EF4-FFF2-40B4-BE49-F238E27FC236}">
                    <a16:creationId xmlns:a16="http://schemas.microsoft.com/office/drawing/2014/main" id="{5AE8B2EC-5069-4E97-9672-BEEDB86076A3}"/>
                  </a:ext>
                </a:extLst>
              </p:cNvPr>
              <p:cNvGrpSpPr>
                <a:grpSpLocks/>
              </p:cNvGrpSpPr>
              <p:nvPr/>
            </p:nvGrpSpPr>
            <p:grpSpPr bwMode="auto">
              <a:xfrm rot="11349086" flipH="1">
                <a:off x="6085199" y="3771474"/>
                <a:ext cx="83389" cy="175252"/>
                <a:chOff x="5021753" y="2927868"/>
                <a:chExt cx="83398" cy="175731"/>
              </a:xfrm>
            </p:grpSpPr>
            <p:sp>
              <p:nvSpPr>
                <p:cNvPr id="1036" name="Oval 385">
                  <a:extLst>
                    <a:ext uri="{FF2B5EF4-FFF2-40B4-BE49-F238E27FC236}">
                      <a16:creationId xmlns:a16="http://schemas.microsoft.com/office/drawing/2014/main" id="{A0C3E5E7-CB12-4C97-AE7F-9FB4F89B988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37" name="Freeform 386">
                  <a:extLst>
                    <a:ext uri="{FF2B5EF4-FFF2-40B4-BE49-F238E27FC236}">
                      <a16:creationId xmlns:a16="http://schemas.microsoft.com/office/drawing/2014/main" id="{D058BEDF-78C5-45D2-A60E-FADE569EA95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38" name="Freeform 387">
                  <a:extLst>
                    <a:ext uri="{FF2B5EF4-FFF2-40B4-BE49-F238E27FC236}">
                      <a16:creationId xmlns:a16="http://schemas.microsoft.com/office/drawing/2014/main" id="{9FF895BC-FB13-49BB-9893-D0386EC5357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797" name="Group 796">
              <a:extLst>
                <a:ext uri="{FF2B5EF4-FFF2-40B4-BE49-F238E27FC236}">
                  <a16:creationId xmlns:a16="http://schemas.microsoft.com/office/drawing/2014/main" id="{7725A189-E88A-456F-9C67-F15A31F86BE2}"/>
                </a:ext>
              </a:extLst>
            </p:cNvPr>
            <p:cNvGrpSpPr/>
            <p:nvPr/>
          </p:nvGrpSpPr>
          <p:grpSpPr>
            <a:xfrm>
              <a:off x="5506378" y="3820318"/>
              <a:ext cx="796333" cy="221513"/>
              <a:chOff x="4890777" y="3558752"/>
              <a:chExt cx="1367157" cy="388279"/>
            </a:xfrm>
          </p:grpSpPr>
          <p:grpSp>
            <p:nvGrpSpPr>
              <p:cNvPr id="886" name="Group 142">
                <a:extLst>
                  <a:ext uri="{FF2B5EF4-FFF2-40B4-BE49-F238E27FC236}">
                    <a16:creationId xmlns:a16="http://schemas.microsoft.com/office/drawing/2014/main" id="{A3D2F451-A78A-4624-9FBE-D092F14095B2}"/>
                  </a:ext>
                </a:extLst>
              </p:cNvPr>
              <p:cNvGrpSpPr>
                <a:grpSpLocks/>
              </p:cNvGrpSpPr>
              <p:nvPr/>
            </p:nvGrpSpPr>
            <p:grpSpPr bwMode="auto">
              <a:xfrm>
                <a:off x="4890777" y="3564691"/>
                <a:ext cx="83389" cy="175252"/>
                <a:chOff x="5021753" y="2927868"/>
                <a:chExt cx="83398" cy="175731"/>
              </a:xfrm>
            </p:grpSpPr>
            <p:sp>
              <p:nvSpPr>
                <p:cNvPr id="1003" name="Oval 143">
                  <a:extLst>
                    <a:ext uri="{FF2B5EF4-FFF2-40B4-BE49-F238E27FC236}">
                      <a16:creationId xmlns:a16="http://schemas.microsoft.com/office/drawing/2014/main" id="{96B08A31-4343-42BF-B6BA-E67C8BC69F27}"/>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4" name="Freeform 144">
                  <a:extLst>
                    <a:ext uri="{FF2B5EF4-FFF2-40B4-BE49-F238E27FC236}">
                      <a16:creationId xmlns:a16="http://schemas.microsoft.com/office/drawing/2014/main" id="{829DF3FE-C8FA-408D-B787-99134E06261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5" name="Freeform 145">
                  <a:extLst>
                    <a:ext uri="{FF2B5EF4-FFF2-40B4-BE49-F238E27FC236}">
                      <a16:creationId xmlns:a16="http://schemas.microsoft.com/office/drawing/2014/main" id="{2E1AC070-4CC2-4BD9-8151-A5FF72821CB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87" name="Group 146">
                <a:extLst>
                  <a:ext uri="{FF2B5EF4-FFF2-40B4-BE49-F238E27FC236}">
                    <a16:creationId xmlns:a16="http://schemas.microsoft.com/office/drawing/2014/main" id="{9B1A6839-7CF2-43B6-B8F2-3971845A0767}"/>
                  </a:ext>
                </a:extLst>
              </p:cNvPr>
              <p:cNvGrpSpPr>
                <a:grpSpLocks/>
              </p:cNvGrpSpPr>
              <p:nvPr/>
            </p:nvGrpSpPr>
            <p:grpSpPr bwMode="auto">
              <a:xfrm>
                <a:off x="4986078" y="3558752"/>
                <a:ext cx="83389" cy="175252"/>
                <a:chOff x="5021753" y="2927868"/>
                <a:chExt cx="83398" cy="175731"/>
              </a:xfrm>
            </p:grpSpPr>
            <p:sp>
              <p:nvSpPr>
                <p:cNvPr id="1000" name="Oval 147">
                  <a:extLst>
                    <a:ext uri="{FF2B5EF4-FFF2-40B4-BE49-F238E27FC236}">
                      <a16:creationId xmlns:a16="http://schemas.microsoft.com/office/drawing/2014/main" id="{9DD8E041-06AC-4BB1-ADAB-0FCC9ECA83C4}"/>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1" name="Freeform 148">
                  <a:extLst>
                    <a:ext uri="{FF2B5EF4-FFF2-40B4-BE49-F238E27FC236}">
                      <a16:creationId xmlns:a16="http://schemas.microsoft.com/office/drawing/2014/main" id="{E82F840B-0B4C-44D7-87D6-0F3D0FCB3AA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2" name="Freeform 149">
                  <a:extLst>
                    <a:ext uri="{FF2B5EF4-FFF2-40B4-BE49-F238E27FC236}">
                      <a16:creationId xmlns:a16="http://schemas.microsoft.com/office/drawing/2014/main" id="{06D7D3C2-268F-4487-8F2D-071109C2479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88" name="Group 150">
                <a:extLst>
                  <a:ext uri="{FF2B5EF4-FFF2-40B4-BE49-F238E27FC236}">
                    <a16:creationId xmlns:a16="http://schemas.microsoft.com/office/drawing/2014/main" id="{C66BEE13-6FB5-4AC0-8D7B-D8EF226C372A}"/>
                  </a:ext>
                </a:extLst>
              </p:cNvPr>
              <p:cNvGrpSpPr>
                <a:grpSpLocks/>
              </p:cNvGrpSpPr>
              <p:nvPr/>
            </p:nvGrpSpPr>
            <p:grpSpPr bwMode="auto">
              <a:xfrm>
                <a:off x="5078402" y="3564692"/>
                <a:ext cx="83389" cy="175252"/>
                <a:chOff x="5021753" y="2927868"/>
                <a:chExt cx="83398" cy="175731"/>
              </a:xfrm>
            </p:grpSpPr>
            <p:sp>
              <p:nvSpPr>
                <p:cNvPr id="997" name="Oval 151">
                  <a:extLst>
                    <a:ext uri="{FF2B5EF4-FFF2-40B4-BE49-F238E27FC236}">
                      <a16:creationId xmlns:a16="http://schemas.microsoft.com/office/drawing/2014/main" id="{88152445-C8E0-449E-B4D4-ED3D03CF4271}"/>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8" name="Freeform 152">
                  <a:extLst>
                    <a:ext uri="{FF2B5EF4-FFF2-40B4-BE49-F238E27FC236}">
                      <a16:creationId xmlns:a16="http://schemas.microsoft.com/office/drawing/2014/main" id="{AC68B8C9-49CD-4802-A45F-D931BF79CF6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9" name="Freeform 153">
                  <a:extLst>
                    <a:ext uri="{FF2B5EF4-FFF2-40B4-BE49-F238E27FC236}">
                      <a16:creationId xmlns:a16="http://schemas.microsoft.com/office/drawing/2014/main" id="{F39086AE-D8A0-4D49-B404-AEA8C3B8F29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89" name="Group 154">
                <a:extLst>
                  <a:ext uri="{FF2B5EF4-FFF2-40B4-BE49-F238E27FC236}">
                    <a16:creationId xmlns:a16="http://schemas.microsoft.com/office/drawing/2014/main" id="{1E691372-8EFC-4755-B989-5E52DFA061B1}"/>
                  </a:ext>
                </a:extLst>
              </p:cNvPr>
              <p:cNvGrpSpPr>
                <a:grpSpLocks/>
              </p:cNvGrpSpPr>
              <p:nvPr/>
            </p:nvGrpSpPr>
            <p:grpSpPr bwMode="auto">
              <a:xfrm>
                <a:off x="5167747" y="3561722"/>
                <a:ext cx="83389" cy="175252"/>
                <a:chOff x="5021753" y="2927868"/>
                <a:chExt cx="83398" cy="175731"/>
              </a:xfrm>
            </p:grpSpPr>
            <p:sp>
              <p:nvSpPr>
                <p:cNvPr id="994" name="Oval 155">
                  <a:extLst>
                    <a:ext uri="{FF2B5EF4-FFF2-40B4-BE49-F238E27FC236}">
                      <a16:creationId xmlns:a16="http://schemas.microsoft.com/office/drawing/2014/main" id="{B31A92F0-078F-4EA2-BBA9-AD8B93E86A62}"/>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5" name="Freeform 156">
                  <a:extLst>
                    <a:ext uri="{FF2B5EF4-FFF2-40B4-BE49-F238E27FC236}">
                      <a16:creationId xmlns:a16="http://schemas.microsoft.com/office/drawing/2014/main" id="{70B0F160-90F2-4087-B2CD-DAAB08434C4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6" name="Freeform 157">
                  <a:extLst>
                    <a:ext uri="{FF2B5EF4-FFF2-40B4-BE49-F238E27FC236}">
                      <a16:creationId xmlns:a16="http://schemas.microsoft.com/office/drawing/2014/main" id="{2EE8081A-3DD3-4476-9780-5982C2C2E3D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0" name="Group 158">
                <a:extLst>
                  <a:ext uri="{FF2B5EF4-FFF2-40B4-BE49-F238E27FC236}">
                    <a16:creationId xmlns:a16="http://schemas.microsoft.com/office/drawing/2014/main" id="{9E89D348-5DE4-451C-BEAA-91F7C6DBA443}"/>
                  </a:ext>
                </a:extLst>
              </p:cNvPr>
              <p:cNvGrpSpPr>
                <a:grpSpLocks/>
              </p:cNvGrpSpPr>
              <p:nvPr/>
            </p:nvGrpSpPr>
            <p:grpSpPr bwMode="auto">
              <a:xfrm>
                <a:off x="5260070" y="3564692"/>
                <a:ext cx="83389" cy="175252"/>
                <a:chOff x="5021753" y="2927868"/>
                <a:chExt cx="83398" cy="175731"/>
              </a:xfrm>
            </p:grpSpPr>
            <p:sp>
              <p:nvSpPr>
                <p:cNvPr id="991" name="Oval 159">
                  <a:extLst>
                    <a:ext uri="{FF2B5EF4-FFF2-40B4-BE49-F238E27FC236}">
                      <a16:creationId xmlns:a16="http://schemas.microsoft.com/office/drawing/2014/main" id="{95911EC4-5F04-494B-B94D-DD8BAACBDF0D}"/>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2" name="Freeform 160">
                  <a:extLst>
                    <a:ext uri="{FF2B5EF4-FFF2-40B4-BE49-F238E27FC236}">
                      <a16:creationId xmlns:a16="http://schemas.microsoft.com/office/drawing/2014/main" id="{45A854E1-5BC0-4278-A37E-BCCD8446589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3" name="Freeform 161">
                  <a:extLst>
                    <a:ext uri="{FF2B5EF4-FFF2-40B4-BE49-F238E27FC236}">
                      <a16:creationId xmlns:a16="http://schemas.microsoft.com/office/drawing/2014/main" id="{5EC0A476-9E41-4F38-BED4-C364D1D6C0B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1" name="Group 215">
                <a:extLst>
                  <a:ext uri="{FF2B5EF4-FFF2-40B4-BE49-F238E27FC236}">
                    <a16:creationId xmlns:a16="http://schemas.microsoft.com/office/drawing/2014/main" id="{EFC8716F-7DF6-453A-910B-773F375ED0A0}"/>
                  </a:ext>
                </a:extLst>
              </p:cNvPr>
              <p:cNvGrpSpPr>
                <a:grpSpLocks/>
              </p:cNvGrpSpPr>
              <p:nvPr/>
            </p:nvGrpSpPr>
            <p:grpSpPr bwMode="auto">
              <a:xfrm>
                <a:off x="5629826" y="3571130"/>
                <a:ext cx="83389" cy="175252"/>
                <a:chOff x="5021753" y="2927868"/>
                <a:chExt cx="83398" cy="175731"/>
              </a:xfrm>
            </p:grpSpPr>
            <p:sp>
              <p:nvSpPr>
                <p:cNvPr id="988" name="Oval 216">
                  <a:extLst>
                    <a:ext uri="{FF2B5EF4-FFF2-40B4-BE49-F238E27FC236}">
                      <a16:creationId xmlns:a16="http://schemas.microsoft.com/office/drawing/2014/main" id="{1176D846-8BE4-44A8-AA49-CF22B4B2B80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9" name="Freeform 217">
                  <a:extLst>
                    <a:ext uri="{FF2B5EF4-FFF2-40B4-BE49-F238E27FC236}">
                      <a16:creationId xmlns:a16="http://schemas.microsoft.com/office/drawing/2014/main" id="{BAEDDF8D-50CD-4A78-BAA6-CC57DB8816A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0" name="Freeform 218">
                  <a:extLst>
                    <a:ext uri="{FF2B5EF4-FFF2-40B4-BE49-F238E27FC236}">
                      <a16:creationId xmlns:a16="http://schemas.microsoft.com/office/drawing/2014/main" id="{6270C0B3-6A45-406F-BCD5-6C01970CDA0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2" name="Group 219">
                <a:extLst>
                  <a:ext uri="{FF2B5EF4-FFF2-40B4-BE49-F238E27FC236}">
                    <a16:creationId xmlns:a16="http://schemas.microsoft.com/office/drawing/2014/main" id="{1F2C7F40-421B-4C4C-B72F-C376691A6996}"/>
                  </a:ext>
                </a:extLst>
              </p:cNvPr>
              <p:cNvGrpSpPr>
                <a:grpSpLocks/>
              </p:cNvGrpSpPr>
              <p:nvPr/>
            </p:nvGrpSpPr>
            <p:grpSpPr bwMode="auto">
              <a:xfrm>
                <a:off x="5537502" y="3571130"/>
                <a:ext cx="83389" cy="175252"/>
                <a:chOff x="5021753" y="2927868"/>
                <a:chExt cx="83398" cy="175731"/>
              </a:xfrm>
            </p:grpSpPr>
            <p:sp>
              <p:nvSpPr>
                <p:cNvPr id="985" name="Oval 220">
                  <a:extLst>
                    <a:ext uri="{FF2B5EF4-FFF2-40B4-BE49-F238E27FC236}">
                      <a16:creationId xmlns:a16="http://schemas.microsoft.com/office/drawing/2014/main" id="{AAFE1763-8F7C-4BFD-8C38-3F94BC098B5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6" name="Freeform 221">
                  <a:extLst>
                    <a:ext uri="{FF2B5EF4-FFF2-40B4-BE49-F238E27FC236}">
                      <a16:creationId xmlns:a16="http://schemas.microsoft.com/office/drawing/2014/main" id="{B4800BE3-9AE4-4833-839B-D0FCA6D1036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7" name="Freeform 222">
                  <a:extLst>
                    <a:ext uri="{FF2B5EF4-FFF2-40B4-BE49-F238E27FC236}">
                      <a16:creationId xmlns:a16="http://schemas.microsoft.com/office/drawing/2014/main" id="{19D579DF-E1FA-4CFE-9209-5BDF123AD0C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3" name="Group 223">
                <a:extLst>
                  <a:ext uri="{FF2B5EF4-FFF2-40B4-BE49-F238E27FC236}">
                    <a16:creationId xmlns:a16="http://schemas.microsoft.com/office/drawing/2014/main" id="{A2B85916-A483-46B8-8BF0-29B94A6BF606}"/>
                  </a:ext>
                </a:extLst>
              </p:cNvPr>
              <p:cNvGrpSpPr>
                <a:grpSpLocks/>
              </p:cNvGrpSpPr>
              <p:nvPr/>
            </p:nvGrpSpPr>
            <p:grpSpPr bwMode="auto">
              <a:xfrm>
                <a:off x="5448158" y="3571130"/>
                <a:ext cx="83389" cy="175252"/>
                <a:chOff x="5021753" y="2927868"/>
                <a:chExt cx="83398" cy="175731"/>
              </a:xfrm>
            </p:grpSpPr>
            <p:sp>
              <p:nvSpPr>
                <p:cNvPr id="982" name="Oval 224">
                  <a:extLst>
                    <a:ext uri="{FF2B5EF4-FFF2-40B4-BE49-F238E27FC236}">
                      <a16:creationId xmlns:a16="http://schemas.microsoft.com/office/drawing/2014/main" id="{C04F6F42-5724-41A0-81BD-C4A48C15FF5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3" name="Freeform 225">
                  <a:extLst>
                    <a:ext uri="{FF2B5EF4-FFF2-40B4-BE49-F238E27FC236}">
                      <a16:creationId xmlns:a16="http://schemas.microsoft.com/office/drawing/2014/main" id="{1929AEE6-19E0-4018-B6B3-B669C90821E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4" name="Freeform 226">
                  <a:extLst>
                    <a:ext uri="{FF2B5EF4-FFF2-40B4-BE49-F238E27FC236}">
                      <a16:creationId xmlns:a16="http://schemas.microsoft.com/office/drawing/2014/main" id="{E36901A2-A384-4A90-BFB3-BAD03080EAB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4" name="Group 227">
                <a:extLst>
                  <a:ext uri="{FF2B5EF4-FFF2-40B4-BE49-F238E27FC236}">
                    <a16:creationId xmlns:a16="http://schemas.microsoft.com/office/drawing/2014/main" id="{EC78CBE2-F350-43FD-A35C-BFF7A19B3231}"/>
                  </a:ext>
                </a:extLst>
              </p:cNvPr>
              <p:cNvGrpSpPr>
                <a:grpSpLocks/>
              </p:cNvGrpSpPr>
              <p:nvPr/>
            </p:nvGrpSpPr>
            <p:grpSpPr bwMode="auto">
              <a:xfrm>
                <a:off x="5352856" y="3571130"/>
                <a:ext cx="83389" cy="175252"/>
                <a:chOff x="5021753" y="2927868"/>
                <a:chExt cx="83398" cy="175731"/>
              </a:xfrm>
            </p:grpSpPr>
            <p:sp>
              <p:nvSpPr>
                <p:cNvPr id="979" name="Oval 228">
                  <a:extLst>
                    <a:ext uri="{FF2B5EF4-FFF2-40B4-BE49-F238E27FC236}">
                      <a16:creationId xmlns:a16="http://schemas.microsoft.com/office/drawing/2014/main" id="{6444F566-E3A5-445A-8AAA-7FB9577EFD4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0" name="Freeform 229">
                  <a:extLst>
                    <a:ext uri="{FF2B5EF4-FFF2-40B4-BE49-F238E27FC236}">
                      <a16:creationId xmlns:a16="http://schemas.microsoft.com/office/drawing/2014/main" id="{F278E2A1-ECF5-421F-9387-72D44295215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1" name="Freeform 230">
                  <a:extLst>
                    <a:ext uri="{FF2B5EF4-FFF2-40B4-BE49-F238E27FC236}">
                      <a16:creationId xmlns:a16="http://schemas.microsoft.com/office/drawing/2014/main" id="{6F5C6E08-36A7-4D20-9CA1-BD1CA7C75D3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5" name="Group 303">
                <a:extLst>
                  <a:ext uri="{FF2B5EF4-FFF2-40B4-BE49-F238E27FC236}">
                    <a16:creationId xmlns:a16="http://schemas.microsoft.com/office/drawing/2014/main" id="{71B0BC45-34EA-4119-A171-B99E45B540FB}"/>
                  </a:ext>
                </a:extLst>
              </p:cNvPr>
              <p:cNvGrpSpPr>
                <a:grpSpLocks/>
              </p:cNvGrpSpPr>
              <p:nvPr/>
            </p:nvGrpSpPr>
            <p:grpSpPr bwMode="auto">
              <a:xfrm rot="10800000" flipH="1">
                <a:off x="4891735" y="3756281"/>
                <a:ext cx="83389" cy="175252"/>
                <a:chOff x="5021753" y="2927868"/>
                <a:chExt cx="83398" cy="175731"/>
              </a:xfrm>
            </p:grpSpPr>
            <p:sp>
              <p:nvSpPr>
                <p:cNvPr id="976" name="Oval 304">
                  <a:extLst>
                    <a:ext uri="{FF2B5EF4-FFF2-40B4-BE49-F238E27FC236}">
                      <a16:creationId xmlns:a16="http://schemas.microsoft.com/office/drawing/2014/main" id="{2150907E-4EA3-495F-83C7-5D93844D72A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7" name="Freeform 305">
                  <a:extLst>
                    <a:ext uri="{FF2B5EF4-FFF2-40B4-BE49-F238E27FC236}">
                      <a16:creationId xmlns:a16="http://schemas.microsoft.com/office/drawing/2014/main" id="{A0832C2C-F5D9-4FFF-8724-888CA99E91A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8" name="Freeform 306">
                  <a:extLst>
                    <a:ext uri="{FF2B5EF4-FFF2-40B4-BE49-F238E27FC236}">
                      <a16:creationId xmlns:a16="http://schemas.microsoft.com/office/drawing/2014/main" id="{B1CF3015-E841-49DA-90FD-9438149282C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6" name="Group 307">
                <a:extLst>
                  <a:ext uri="{FF2B5EF4-FFF2-40B4-BE49-F238E27FC236}">
                    <a16:creationId xmlns:a16="http://schemas.microsoft.com/office/drawing/2014/main" id="{9F823EBD-7353-4006-9FF6-1900D13B1E77}"/>
                  </a:ext>
                </a:extLst>
              </p:cNvPr>
              <p:cNvGrpSpPr>
                <a:grpSpLocks/>
              </p:cNvGrpSpPr>
              <p:nvPr/>
            </p:nvGrpSpPr>
            <p:grpSpPr bwMode="auto">
              <a:xfrm rot="10800000" flipH="1">
                <a:off x="4984057" y="3753312"/>
                <a:ext cx="83389" cy="175252"/>
                <a:chOff x="5021753" y="2927868"/>
                <a:chExt cx="83398" cy="175731"/>
              </a:xfrm>
            </p:grpSpPr>
            <p:sp>
              <p:nvSpPr>
                <p:cNvPr id="973" name="Oval 308">
                  <a:extLst>
                    <a:ext uri="{FF2B5EF4-FFF2-40B4-BE49-F238E27FC236}">
                      <a16:creationId xmlns:a16="http://schemas.microsoft.com/office/drawing/2014/main" id="{CA9B7DB7-892A-4F6D-A303-D5C0D28E3AD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4" name="Freeform 309">
                  <a:extLst>
                    <a:ext uri="{FF2B5EF4-FFF2-40B4-BE49-F238E27FC236}">
                      <a16:creationId xmlns:a16="http://schemas.microsoft.com/office/drawing/2014/main" id="{6DE272C9-68FD-4BA2-8D0D-F8E9BFE0EB8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5" name="Freeform 310">
                  <a:extLst>
                    <a:ext uri="{FF2B5EF4-FFF2-40B4-BE49-F238E27FC236}">
                      <a16:creationId xmlns:a16="http://schemas.microsoft.com/office/drawing/2014/main" id="{C2B9133F-555E-4B17-A04F-8690FE521C7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7" name="Group 311">
                <a:extLst>
                  <a:ext uri="{FF2B5EF4-FFF2-40B4-BE49-F238E27FC236}">
                    <a16:creationId xmlns:a16="http://schemas.microsoft.com/office/drawing/2014/main" id="{40862443-D538-4424-8559-29A69791527A}"/>
                  </a:ext>
                </a:extLst>
              </p:cNvPr>
              <p:cNvGrpSpPr>
                <a:grpSpLocks/>
              </p:cNvGrpSpPr>
              <p:nvPr/>
            </p:nvGrpSpPr>
            <p:grpSpPr bwMode="auto">
              <a:xfrm rot="10800000" flipH="1">
                <a:off x="5073404" y="3759253"/>
                <a:ext cx="83389" cy="175252"/>
                <a:chOff x="5021753" y="2927868"/>
                <a:chExt cx="83398" cy="175731"/>
              </a:xfrm>
            </p:grpSpPr>
            <p:sp>
              <p:nvSpPr>
                <p:cNvPr id="970" name="Oval 312">
                  <a:extLst>
                    <a:ext uri="{FF2B5EF4-FFF2-40B4-BE49-F238E27FC236}">
                      <a16:creationId xmlns:a16="http://schemas.microsoft.com/office/drawing/2014/main" id="{7FC934D3-E8CE-441F-B83D-2F8B6ECDC65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1" name="Freeform 313">
                  <a:extLst>
                    <a:ext uri="{FF2B5EF4-FFF2-40B4-BE49-F238E27FC236}">
                      <a16:creationId xmlns:a16="http://schemas.microsoft.com/office/drawing/2014/main" id="{6EA3782E-18A0-4C6A-931F-92A817AD3DB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2" name="Freeform 314">
                  <a:extLst>
                    <a:ext uri="{FF2B5EF4-FFF2-40B4-BE49-F238E27FC236}">
                      <a16:creationId xmlns:a16="http://schemas.microsoft.com/office/drawing/2014/main" id="{72EE2ED7-6964-4876-B112-A4E94EEE32C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8" name="Group 316">
                <a:extLst>
                  <a:ext uri="{FF2B5EF4-FFF2-40B4-BE49-F238E27FC236}">
                    <a16:creationId xmlns:a16="http://schemas.microsoft.com/office/drawing/2014/main" id="{898E1E44-8EC1-4FAF-985C-A7E7AFDDD5ED}"/>
                  </a:ext>
                </a:extLst>
              </p:cNvPr>
              <p:cNvGrpSpPr>
                <a:grpSpLocks/>
              </p:cNvGrpSpPr>
              <p:nvPr/>
            </p:nvGrpSpPr>
            <p:grpSpPr bwMode="auto">
              <a:xfrm rot="10800000" flipH="1">
                <a:off x="5166224" y="3762718"/>
                <a:ext cx="83389" cy="175252"/>
                <a:chOff x="5021753" y="2927868"/>
                <a:chExt cx="83398" cy="175731"/>
              </a:xfrm>
            </p:grpSpPr>
            <p:sp>
              <p:nvSpPr>
                <p:cNvPr id="967" name="Oval 317">
                  <a:extLst>
                    <a:ext uri="{FF2B5EF4-FFF2-40B4-BE49-F238E27FC236}">
                      <a16:creationId xmlns:a16="http://schemas.microsoft.com/office/drawing/2014/main" id="{EB102FAB-2FC5-4C69-B398-F59A31F2E3B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8" name="Freeform 318">
                  <a:extLst>
                    <a:ext uri="{FF2B5EF4-FFF2-40B4-BE49-F238E27FC236}">
                      <a16:creationId xmlns:a16="http://schemas.microsoft.com/office/drawing/2014/main" id="{66461238-C03F-4B45-9263-07D9D65EC2F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9" name="Freeform 319">
                  <a:extLst>
                    <a:ext uri="{FF2B5EF4-FFF2-40B4-BE49-F238E27FC236}">
                      <a16:creationId xmlns:a16="http://schemas.microsoft.com/office/drawing/2014/main" id="{02B7B1F8-ADDD-440F-9190-B5FBA6F9979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9" name="Group 320">
                <a:extLst>
                  <a:ext uri="{FF2B5EF4-FFF2-40B4-BE49-F238E27FC236}">
                    <a16:creationId xmlns:a16="http://schemas.microsoft.com/office/drawing/2014/main" id="{06475886-70C1-4274-B6D9-C402A19910AC}"/>
                  </a:ext>
                </a:extLst>
              </p:cNvPr>
              <p:cNvGrpSpPr>
                <a:grpSpLocks/>
              </p:cNvGrpSpPr>
              <p:nvPr/>
            </p:nvGrpSpPr>
            <p:grpSpPr bwMode="auto">
              <a:xfrm rot="10800000" flipH="1">
                <a:off x="5259041" y="3760243"/>
                <a:ext cx="83389" cy="175252"/>
                <a:chOff x="5021753" y="2927868"/>
                <a:chExt cx="83398" cy="175731"/>
              </a:xfrm>
            </p:grpSpPr>
            <p:sp>
              <p:nvSpPr>
                <p:cNvPr id="964" name="Oval 321">
                  <a:extLst>
                    <a:ext uri="{FF2B5EF4-FFF2-40B4-BE49-F238E27FC236}">
                      <a16:creationId xmlns:a16="http://schemas.microsoft.com/office/drawing/2014/main" id="{C288BFB5-1B08-4154-A326-46E6F6ABF07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5" name="Freeform 322">
                  <a:extLst>
                    <a:ext uri="{FF2B5EF4-FFF2-40B4-BE49-F238E27FC236}">
                      <a16:creationId xmlns:a16="http://schemas.microsoft.com/office/drawing/2014/main" id="{4BA2916B-9522-43EA-861C-FC67BFA3032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6" name="Freeform 323">
                  <a:extLst>
                    <a:ext uri="{FF2B5EF4-FFF2-40B4-BE49-F238E27FC236}">
                      <a16:creationId xmlns:a16="http://schemas.microsoft.com/office/drawing/2014/main" id="{B4D36847-7618-427F-B005-B4952D328BC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0" name="Group 376">
                <a:extLst>
                  <a:ext uri="{FF2B5EF4-FFF2-40B4-BE49-F238E27FC236}">
                    <a16:creationId xmlns:a16="http://schemas.microsoft.com/office/drawing/2014/main" id="{FC5B684B-0F55-41A6-9CBC-2B7185070CF2}"/>
                  </a:ext>
                </a:extLst>
              </p:cNvPr>
              <p:cNvGrpSpPr>
                <a:grpSpLocks/>
              </p:cNvGrpSpPr>
              <p:nvPr/>
            </p:nvGrpSpPr>
            <p:grpSpPr bwMode="auto">
              <a:xfrm rot="11349086" flipH="1">
                <a:off x="5638226" y="3767667"/>
                <a:ext cx="83389" cy="175252"/>
                <a:chOff x="5021753" y="2927868"/>
                <a:chExt cx="83398" cy="175731"/>
              </a:xfrm>
            </p:grpSpPr>
            <p:sp>
              <p:nvSpPr>
                <p:cNvPr id="961" name="Oval 377">
                  <a:extLst>
                    <a:ext uri="{FF2B5EF4-FFF2-40B4-BE49-F238E27FC236}">
                      <a16:creationId xmlns:a16="http://schemas.microsoft.com/office/drawing/2014/main" id="{C5F7CE42-A3D3-4112-B949-5E695D29FFF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2" name="Freeform 378">
                  <a:extLst>
                    <a:ext uri="{FF2B5EF4-FFF2-40B4-BE49-F238E27FC236}">
                      <a16:creationId xmlns:a16="http://schemas.microsoft.com/office/drawing/2014/main" id="{E2AB74D9-D012-4331-99E9-8EDA9EFA466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3" name="Freeform 379">
                  <a:extLst>
                    <a:ext uri="{FF2B5EF4-FFF2-40B4-BE49-F238E27FC236}">
                      <a16:creationId xmlns:a16="http://schemas.microsoft.com/office/drawing/2014/main" id="{136808C3-3ED4-4B25-BB96-B255DE665F9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1" name="Group 380">
                <a:extLst>
                  <a:ext uri="{FF2B5EF4-FFF2-40B4-BE49-F238E27FC236}">
                    <a16:creationId xmlns:a16="http://schemas.microsoft.com/office/drawing/2014/main" id="{EBB8489B-BE9C-4CAE-8E60-A6CC6DF26C3A}"/>
                  </a:ext>
                </a:extLst>
              </p:cNvPr>
              <p:cNvGrpSpPr>
                <a:grpSpLocks/>
              </p:cNvGrpSpPr>
              <p:nvPr/>
            </p:nvGrpSpPr>
            <p:grpSpPr bwMode="auto">
              <a:xfrm rot="11349086" flipH="1">
                <a:off x="5548882" y="3767667"/>
                <a:ext cx="83389" cy="175252"/>
                <a:chOff x="5021753" y="2927868"/>
                <a:chExt cx="83398" cy="175731"/>
              </a:xfrm>
            </p:grpSpPr>
            <p:sp>
              <p:nvSpPr>
                <p:cNvPr id="958" name="Oval 381">
                  <a:extLst>
                    <a:ext uri="{FF2B5EF4-FFF2-40B4-BE49-F238E27FC236}">
                      <a16:creationId xmlns:a16="http://schemas.microsoft.com/office/drawing/2014/main" id="{C1B83476-F37C-4546-8980-F7E33D02034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9" name="Freeform 382">
                  <a:extLst>
                    <a:ext uri="{FF2B5EF4-FFF2-40B4-BE49-F238E27FC236}">
                      <a16:creationId xmlns:a16="http://schemas.microsoft.com/office/drawing/2014/main" id="{32196F57-EA5B-4CAA-94E9-F30EF6ADA4D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0" name="Freeform 383">
                  <a:extLst>
                    <a:ext uri="{FF2B5EF4-FFF2-40B4-BE49-F238E27FC236}">
                      <a16:creationId xmlns:a16="http://schemas.microsoft.com/office/drawing/2014/main" id="{CBCC9581-4265-4ADE-93C0-6E8582729EE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2" name="Group 384">
                <a:extLst>
                  <a:ext uri="{FF2B5EF4-FFF2-40B4-BE49-F238E27FC236}">
                    <a16:creationId xmlns:a16="http://schemas.microsoft.com/office/drawing/2014/main" id="{4F0D138B-33BE-41CF-9119-2A39B525EF08}"/>
                  </a:ext>
                </a:extLst>
              </p:cNvPr>
              <p:cNvGrpSpPr>
                <a:grpSpLocks/>
              </p:cNvGrpSpPr>
              <p:nvPr/>
            </p:nvGrpSpPr>
            <p:grpSpPr bwMode="auto">
              <a:xfrm rot="11349086" flipH="1">
                <a:off x="5459538" y="3767667"/>
                <a:ext cx="83389" cy="175252"/>
                <a:chOff x="5021753" y="2927868"/>
                <a:chExt cx="83398" cy="175731"/>
              </a:xfrm>
            </p:grpSpPr>
            <p:sp>
              <p:nvSpPr>
                <p:cNvPr id="955" name="Oval 385">
                  <a:extLst>
                    <a:ext uri="{FF2B5EF4-FFF2-40B4-BE49-F238E27FC236}">
                      <a16:creationId xmlns:a16="http://schemas.microsoft.com/office/drawing/2014/main" id="{B894292F-C344-48C2-9054-0F36992BBC8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6" name="Freeform 386">
                  <a:extLst>
                    <a:ext uri="{FF2B5EF4-FFF2-40B4-BE49-F238E27FC236}">
                      <a16:creationId xmlns:a16="http://schemas.microsoft.com/office/drawing/2014/main" id="{AAEADA75-3281-4ACC-A9B3-6B42954E952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7" name="Freeform 387">
                  <a:extLst>
                    <a:ext uri="{FF2B5EF4-FFF2-40B4-BE49-F238E27FC236}">
                      <a16:creationId xmlns:a16="http://schemas.microsoft.com/office/drawing/2014/main" id="{294BA677-6D4F-4576-BB4B-FB15B6D40A1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3" name="Group 388">
                <a:extLst>
                  <a:ext uri="{FF2B5EF4-FFF2-40B4-BE49-F238E27FC236}">
                    <a16:creationId xmlns:a16="http://schemas.microsoft.com/office/drawing/2014/main" id="{4EB8B9B3-3B6E-4FCF-873D-F9FFB2BF380C}"/>
                  </a:ext>
                </a:extLst>
              </p:cNvPr>
              <p:cNvGrpSpPr>
                <a:grpSpLocks/>
              </p:cNvGrpSpPr>
              <p:nvPr/>
            </p:nvGrpSpPr>
            <p:grpSpPr bwMode="auto">
              <a:xfrm rot="11349086" flipH="1">
                <a:off x="5361258" y="3767667"/>
                <a:ext cx="83389" cy="175252"/>
                <a:chOff x="5021753" y="2927868"/>
                <a:chExt cx="83398" cy="175731"/>
              </a:xfrm>
            </p:grpSpPr>
            <p:sp>
              <p:nvSpPr>
                <p:cNvPr id="952" name="Oval 389">
                  <a:extLst>
                    <a:ext uri="{FF2B5EF4-FFF2-40B4-BE49-F238E27FC236}">
                      <a16:creationId xmlns:a16="http://schemas.microsoft.com/office/drawing/2014/main" id="{DF04E350-11E0-4C14-9EA9-7609B9BB713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3" name="Freeform 390">
                  <a:extLst>
                    <a:ext uri="{FF2B5EF4-FFF2-40B4-BE49-F238E27FC236}">
                      <a16:creationId xmlns:a16="http://schemas.microsoft.com/office/drawing/2014/main" id="{FFB397ED-F722-49A3-9A48-07EFAB7AF0D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4" name="Freeform 391">
                  <a:extLst>
                    <a:ext uri="{FF2B5EF4-FFF2-40B4-BE49-F238E27FC236}">
                      <a16:creationId xmlns:a16="http://schemas.microsoft.com/office/drawing/2014/main" id="{3122BB5C-78C8-48B2-AAA6-26B0FFDF8A0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4" name="Group 215">
                <a:extLst>
                  <a:ext uri="{FF2B5EF4-FFF2-40B4-BE49-F238E27FC236}">
                    <a16:creationId xmlns:a16="http://schemas.microsoft.com/office/drawing/2014/main" id="{AC069931-395A-421F-9B7B-0C127908FFA5}"/>
                  </a:ext>
                </a:extLst>
              </p:cNvPr>
              <p:cNvGrpSpPr>
                <a:grpSpLocks/>
              </p:cNvGrpSpPr>
              <p:nvPr/>
            </p:nvGrpSpPr>
            <p:grpSpPr bwMode="auto">
              <a:xfrm>
                <a:off x="5984734" y="3575242"/>
                <a:ext cx="83389" cy="175252"/>
                <a:chOff x="5021753" y="2927868"/>
                <a:chExt cx="83398" cy="175731"/>
              </a:xfrm>
            </p:grpSpPr>
            <p:sp>
              <p:nvSpPr>
                <p:cNvPr id="949" name="Oval 216">
                  <a:extLst>
                    <a:ext uri="{FF2B5EF4-FFF2-40B4-BE49-F238E27FC236}">
                      <a16:creationId xmlns:a16="http://schemas.microsoft.com/office/drawing/2014/main" id="{284662CF-F21F-4FF3-9B62-838D61FB926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0" name="Freeform 217">
                  <a:extLst>
                    <a:ext uri="{FF2B5EF4-FFF2-40B4-BE49-F238E27FC236}">
                      <a16:creationId xmlns:a16="http://schemas.microsoft.com/office/drawing/2014/main" id="{FC102AEE-1BFA-446C-B623-A7572F997AA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1" name="Freeform 218">
                  <a:extLst>
                    <a:ext uri="{FF2B5EF4-FFF2-40B4-BE49-F238E27FC236}">
                      <a16:creationId xmlns:a16="http://schemas.microsoft.com/office/drawing/2014/main" id="{D3419CCC-B492-4494-9B12-5D3B2ED5CFF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5" name="Group 219">
                <a:extLst>
                  <a:ext uri="{FF2B5EF4-FFF2-40B4-BE49-F238E27FC236}">
                    <a16:creationId xmlns:a16="http://schemas.microsoft.com/office/drawing/2014/main" id="{48C16E59-9344-4C40-BAEC-5442C9C13AD9}"/>
                  </a:ext>
                </a:extLst>
              </p:cNvPr>
              <p:cNvGrpSpPr>
                <a:grpSpLocks/>
              </p:cNvGrpSpPr>
              <p:nvPr/>
            </p:nvGrpSpPr>
            <p:grpSpPr bwMode="auto">
              <a:xfrm>
                <a:off x="5892410" y="3575242"/>
                <a:ext cx="83389" cy="175252"/>
                <a:chOff x="5021753" y="2927868"/>
                <a:chExt cx="83398" cy="175731"/>
              </a:xfrm>
            </p:grpSpPr>
            <p:sp>
              <p:nvSpPr>
                <p:cNvPr id="946" name="Oval 220">
                  <a:extLst>
                    <a:ext uri="{FF2B5EF4-FFF2-40B4-BE49-F238E27FC236}">
                      <a16:creationId xmlns:a16="http://schemas.microsoft.com/office/drawing/2014/main" id="{697DBC5D-19DD-4138-9D0C-CF5A5715794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7" name="Freeform 221">
                  <a:extLst>
                    <a:ext uri="{FF2B5EF4-FFF2-40B4-BE49-F238E27FC236}">
                      <a16:creationId xmlns:a16="http://schemas.microsoft.com/office/drawing/2014/main" id="{5CC19607-0E9F-4C93-AB46-C0B91A11915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8" name="Freeform 222">
                  <a:extLst>
                    <a:ext uri="{FF2B5EF4-FFF2-40B4-BE49-F238E27FC236}">
                      <a16:creationId xmlns:a16="http://schemas.microsoft.com/office/drawing/2014/main" id="{E2992CE5-58DE-473A-970F-6FE298753AB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6" name="Group 223">
                <a:extLst>
                  <a:ext uri="{FF2B5EF4-FFF2-40B4-BE49-F238E27FC236}">
                    <a16:creationId xmlns:a16="http://schemas.microsoft.com/office/drawing/2014/main" id="{2E4A30B8-0844-463B-AB61-079AAA37437D}"/>
                  </a:ext>
                </a:extLst>
              </p:cNvPr>
              <p:cNvGrpSpPr>
                <a:grpSpLocks/>
              </p:cNvGrpSpPr>
              <p:nvPr/>
            </p:nvGrpSpPr>
            <p:grpSpPr bwMode="auto">
              <a:xfrm>
                <a:off x="5803065" y="3575242"/>
                <a:ext cx="83389" cy="175252"/>
                <a:chOff x="5021753" y="2927868"/>
                <a:chExt cx="83398" cy="175731"/>
              </a:xfrm>
            </p:grpSpPr>
            <p:sp>
              <p:nvSpPr>
                <p:cNvPr id="943" name="Oval 224">
                  <a:extLst>
                    <a:ext uri="{FF2B5EF4-FFF2-40B4-BE49-F238E27FC236}">
                      <a16:creationId xmlns:a16="http://schemas.microsoft.com/office/drawing/2014/main" id="{F50E25EC-81CD-4EF2-B641-477190153E2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4" name="Freeform 225">
                  <a:extLst>
                    <a:ext uri="{FF2B5EF4-FFF2-40B4-BE49-F238E27FC236}">
                      <a16:creationId xmlns:a16="http://schemas.microsoft.com/office/drawing/2014/main" id="{EC0A9EDC-9B63-41AF-AAA9-AA27D6EC757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5" name="Freeform 226">
                  <a:extLst>
                    <a:ext uri="{FF2B5EF4-FFF2-40B4-BE49-F238E27FC236}">
                      <a16:creationId xmlns:a16="http://schemas.microsoft.com/office/drawing/2014/main" id="{7D2A3790-AE50-4C57-B7FD-54450181083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7" name="Group 227">
                <a:extLst>
                  <a:ext uri="{FF2B5EF4-FFF2-40B4-BE49-F238E27FC236}">
                    <a16:creationId xmlns:a16="http://schemas.microsoft.com/office/drawing/2014/main" id="{153C2546-F6C4-4481-BB36-9358B7BE8A23}"/>
                  </a:ext>
                </a:extLst>
              </p:cNvPr>
              <p:cNvGrpSpPr>
                <a:grpSpLocks/>
              </p:cNvGrpSpPr>
              <p:nvPr/>
            </p:nvGrpSpPr>
            <p:grpSpPr bwMode="auto">
              <a:xfrm>
                <a:off x="5707764" y="3575242"/>
                <a:ext cx="83389" cy="175252"/>
                <a:chOff x="5021753" y="2927868"/>
                <a:chExt cx="83398" cy="175731"/>
              </a:xfrm>
            </p:grpSpPr>
            <p:sp>
              <p:nvSpPr>
                <p:cNvPr id="940" name="Oval 228">
                  <a:extLst>
                    <a:ext uri="{FF2B5EF4-FFF2-40B4-BE49-F238E27FC236}">
                      <a16:creationId xmlns:a16="http://schemas.microsoft.com/office/drawing/2014/main" id="{1189460F-DF3A-4CE7-A0F9-FDDAB9443AE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1" name="Freeform 229">
                  <a:extLst>
                    <a:ext uri="{FF2B5EF4-FFF2-40B4-BE49-F238E27FC236}">
                      <a16:creationId xmlns:a16="http://schemas.microsoft.com/office/drawing/2014/main" id="{B36C2805-10B2-45B0-BC29-4BD318BF445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2" name="Freeform 230">
                  <a:extLst>
                    <a:ext uri="{FF2B5EF4-FFF2-40B4-BE49-F238E27FC236}">
                      <a16:creationId xmlns:a16="http://schemas.microsoft.com/office/drawing/2014/main" id="{F53B0824-248F-4108-9D1B-42BA650B7F0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8" name="Group 376">
                <a:extLst>
                  <a:ext uri="{FF2B5EF4-FFF2-40B4-BE49-F238E27FC236}">
                    <a16:creationId xmlns:a16="http://schemas.microsoft.com/office/drawing/2014/main" id="{ADCA9D71-6423-4C35-B9E1-A96B07805CEC}"/>
                  </a:ext>
                </a:extLst>
              </p:cNvPr>
              <p:cNvGrpSpPr>
                <a:grpSpLocks/>
              </p:cNvGrpSpPr>
              <p:nvPr/>
            </p:nvGrpSpPr>
            <p:grpSpPr bwMode="auto">
              <a:xfrm rot="11349086" flipH="1">
                <a:off x="5993134" y="3771779"/>
                <a:ext cx="83389" cy="175252"/>
                <a:chOff x="5021753" y="2927868"/>
                <a:chExt cx="83398" cy="175731"/>
              </a:xfrm>
            </p:grpSpPr>
            <p:sp>
              <p:nvSpPr>
                <p:cNvPr id="937" name="Oval 377">
                  <a:extLst>
                    <a:ext uri="{FF2B5EF4-FFF2-40B4-BE49-F238E27FC236}">
                      <a16:creationId xmlns:a16="http://schemas.microsoft.com/office/drawing/2014/main" id="{36309D67-F0DF-4EA2-863C-B8BD8B5D14F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8" name="Freeform 378">
                  <a:extLst>
                    <a:ext uri="{FF2B5EF4-FFF2-40B4-BE49-F238E27FC236}">
                      <a16:creationId xmlns:a16="http://schemas.microsoft.com/office/drawing/2014/main" id="{6833FE33-A26C-4A0F-84A6-102A1025C94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9" name="Freeform 379">
                  <a:extLst>
                    <a:ext uri="{FF2B5EF4-FFF2-40B4-BE49-F238E27FC236}">
                      <a16:creationId xmlns:a16="http://schemas.microsoft.com/office/drawing/2014/main" id="{73CD0653-745A-4A27-8302-1EA03C150C6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9" name="Group 380">
                <a:extLst>
                  <a:ext uri="{FF2B5EF4-FFF2-40B4-BE49-F238E27FC236}">
                    <a16:creationId xmlns:a16="http://schemas.microsoft.com/office/drawing/2014/main" id="{94BD961F-69D1-486A-BEFF-CE6647DC4020}"/>
                  </a:ext>
                </a:extLst>
              </p:cNvPr>
              <p:cNvGrpSpPr>
                <a:grpSpLocks/>
              </p:cNvGrpSpPr>
              <p:nvPr/>
            </p:nvGrpSpPr>
            <p:grpSpPr bwMode="auto">
              <a:xfrm rot="11349086" flipH="1">
                <a:off x="5903791" y="3771779"/>
                <a:ext cx="83389" cy="175252"/>
                <a:chOff x="5021753" y="2927868"/>
                <a:chExt cx="83398" cy="175731"/>
              </a:xfrm>
            </p:grpSpPr>
            <p:sp>
              <p:nvSpPr>
                <p:cNvPr id="934" name="Oval 381">
                  <a:extLst>
                    <a:ext uri="{FF2B5EF4-FFF2-40B4-BE49-F238E27FC236}">
                      <a16:creationId xmlns:a16="http://schemas.microsoft.com/office/drawing/2014/main" id="{D0DD2F97-95C9-42EC-B9D4-79B327A1765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5" name="Freeform 382">
                  <a:extLst>
                    <a:ext uri="{FF2B5EF4-FFF2-40B4-BE49-F238E27FC236}">
                      <a16:creationId xmlns:a16="http://schemas.microsoft.com/office/drawing/2014/main" id="{760A97BC-1A80-4DC7-9A1B-FE7E35ED992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6" name="Freeform 383">
                  <a:extLst>
                    <a:ext uri="{FF2B5EF4-FFF2-40B4-BE49-F238E27FC236}">
                      <a16:creationId xmlns:a16="http://schemas.microsoft.com/office/drawing/2014/main" id="{E0041A22-63FA-412B-8F4B-2B69E624081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0" name="Group 384">
                <a:extLst>
                  <a:ext uri="{FF2B5EF4-FFF2-40B4-BE49-F238E27FC236}">
                    <a16:creationId xmlns:a16="http://schemas.microsoft.com/office/drawing/2014/main" id="{C3C7AF8E-EFF6-4678-973C-E7AB735B9C4A}"/>
                  </a:ext>
                </a:extLst>
              </p:cNvPr>
              <p:cNvGrpSpPr>
                <a:grpSpLocks/>
              </p:cNvGrpSpPr>
              <p:nvPr/>
            </p:nvGrpSpPr>
            <p:grpSpPr bwMode="auto">
              <a:xfrm rot="11349086" flipH="1">
                <a:off x="5814446" y="3771779"/>
                <a:ext cx="83389" cy="175252"/>
                <a:chOff x="5021753" y="2927868"/>
                <a:chExt cx="83398" cy="175731"/>
              </a:xfrm>
            </p:grpSpPr>
            <p:sp>
              <p:nvSpPr>
                <p:cNvPr id="931" name="Oval 385">
                  <a:extLst>
                    <a:ext uri="{FF2B5EF4-FFF2-40B4-BE49-F238E27FC236}">
                      <a16:creationId xmlns:a16="http://schemas.microsoft.com/office/drawing/2014/main" id="{26CA9923-74D1-405E-BB66-092D93C10CB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2" name="Freeform 386">
                  <a:extLst>
                    <a:ext uri="{FF2B5EF4-FFF2-40B4-BE49-F238E27FC236}">
                      <a16:creationId xmlns:a16="http://schemas.microsoft.com/office/drawing/2014/main" id="{049C54B1-94A9-4510-923B-FA049E3CEEE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3" name="Freeform 387">
                  <a:extLst>
                    <a:ext uri="{FF2B5EF4-FFF2-40B4-BE49-F238E27FC236}">
                      <a16:creationId xmlns:a16="http://schemas.microsoft.com/office/drawing/2014/main" id="{5D6FE46D-05BD-400C-865A-290181FD7B1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1" name="Group 388">
                <a:extLst>
                  <a:ext uri="{FF2B5EF4-FFF2-40B4-BE49-F238E27FC236}">
                    <a16:creationId xmlns:a16="http://schemas.microsoft.com/office/drawing/2014/main" id="{A50A2931-66D3-435C-A4B0-B765F5D5738E}"/>
                  </a:ext>
                </a:extLst>
              </p:cNvPr>
              <p:cNvGrpSpPr>
                <a:grpSpLocks/>
              </p:cNvGrpSpPr>
              <p:nvPr/>
            </p:nvGrpSpPr>
            <p:grpSpPr bwMode="auto">
              <a:xfrm rot="11349086" flipH="1">
                <a:off x="5716166" y="3771779"/>
                <a:ext cx="83389" cy="175252"/>
                <a:chOff x="5021753" y="2927868"/>
                <a:chExt cx="83398" cy="175731"/>
              </a:xfrm>
            </p:grpSpPr>
            <p:sp>
              <p:nvSpPr>
                <p:cNvPr id="928" name="Oval 389">
                  <a:extLst>
                    <a:ext uri="{FF2B5EF4-FFF2-40B4-BE49-F238E27FC236}">
                      <a16:creationId xmlns:a16="http://schemas.microsoft.com/office/drawing/2014/main" id="{FFAFF4BD-CAB9-48D2-9B32-7830DA50F31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29" name="Freeform 390">
                  <a:extLst>
                    <a:ext uri="{FF2B5EF4-FFF2-40B4-BE49-F238E27FC236}">
                      <a16:creationId xmlns:a16="http://schemas.microsoft.com/office/drawing/2014/main" id="{BE25FD95-C772-4B64-B270-BA290802C8D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0" name="Freeform 391">
                  <a:extLst>
                    <a:ext uri="{FF2B5EF4-FFF2-40B4-BE49-F238E27FC236}">
                      <a16:creationId xmlns:a16="http://schemas.microsoft.com/office/drawing/2014/main" id="{54FCEFEF-FBE0-45AB-A6FB-0DFE15A6AA0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2" name="Group 219">
                <a:extLst>
                  <a:ext uri="{FF2B5EF4-FFF2-40B4-BE49-F238E27FC236}">
                    <a16:creationId xmlns:a16="http://schemas.microsoft.com/office/drawing/2014/main" id="{A79A6B1F-E1A2-4847-AE50-E0B7761CD12B}"/>
                  </a:ext>
                </a:extLst>
              </p:cNvPr>
              <p:cNvGrpSpPr>
                <a:grpSpLocks/>
              </p:cNvGrpSpPr>
              <p:nvPr/>
            </p:nvGrpSpPr>
            <p:grpSpPr bwMode="auto">
              <a:xfrm>
                <a:off x="6163165" y="3574936"/>
                <a:ext cx="83389" cy="175252"/>
                <a:chOff x="5021753" y="2927868"/>
                <a:chExt cx="83398" cy="175731"/>
              </a:xfrm>
            </p:grpSpPr>
            <p:sp>
              <p:nvSpPr>
                <p:cNvPr id="925" name="Oval 220">
                  <a:extLst>
                    <a:ext uri="{FF2B5EF4-FFF2-40B4-BE49-F238E27FC236}">
                      <a16:creationId xmlns:a16="http://schemas.microsoft.com/office/drawing/2014/main" id="{D5E6FB17-E75B-4386-8E14-D39607E2864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26" name="Freeform 221">
                  <a:extLst>
                    <a:ext uri="{FF2B5EF4-FFF2-40B4-BE49-F238E27FC236}">
                      <a16:creationId xmlns:a16="http://schemas.microsoft.com/office/drawing/2014/main" id="{C421F761-1803-4ABA-AF8A-EB1B2252419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27" name="Freeform 222">
                  <a:extLst>
                    <a:ext uri="{FF2B5EF4-FFF2-40B4-BE49-F238E27FC236}">
                      <a16:creationId xmlns:a16="http://schemas.microsoft.com/office/drawing/2014/main" id="{F22B461B-2918-454E-A6A1-F166038F734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3" name="Group 223">
                <a:extLst>
                  <a:ext uri="{FF2B5EF4-FFF2-40B4-BE49-F238E27FC236}">
                    <a16:creationId xmlns:a16="http://schemas.microsoft.com/office/drawing/2014/main" id="{B6DA0308-06F8-41D5-B0E0-C421A04E580B}"/>
                  </a:ext>
                </a:extLst>
              </p:cNvPr>
              <p:cNvGrpSpPr>
                <a:grpSpLocks/>
              </p:cNvGrpSpPr>
              <p:nvPr/>
            </p:nvGrpSpPr>
            <p:grpSpPr bwMode="auto">
              <a:xfrm>
                <a:off x="6073820" y="3574936"/>
                <a:ext cx="83389" cy="175252"/>
                <a:chOff x="5021753" y="2927868"/>
                <a:chExt cx="83398" cy="175731"/>
              </a:xfrm>
            </p:grpSpPr>
            <p:sp>
              <p:nvSpPr>
                <p:cNvPr id="922" name="Oval 224">
                  <a:extLst>
                    <a:ext uri="{FF2B5EF4-FFF2-40B4-BE49-F238E27FC236}">
                      <a16:creationId xmlns:a16="http://schemas.microsoft.com/office/drawing/2014/main" id="{2F1CBB07-68EE-4295-B773-0E9B3D5D2E3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23" name="Freeform 225">
                  <a:extLst>
                    <a:ext uri="{FF2B5EF4-FFF2-40B4-BE49-F238E27FC236}">
                      <a16:creationId xmlns:a16="http://schemas.microsoft.com/office/drawing/2014/main" id="{4FDD0C81-CBF9-4DE5-B927-D63757F16E1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24" name="Freeform 226">
                  <a:extLst>
                    <a:ext uri="{FF2B5EF4-FFF2-40B4-BE49-F238E27FC236}">
                      <a16:creationId xmlns:a16="http://schemas.microsoft.com/office/drawing/2014/main" id="{55D0EA06-B200-4A20-8431-CE1EDC82BE6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4" name="Group 380">
                <a:extLst>
                  <a:ext uri="{FF2B5EF4-FFF2-40B4-BE49-F238E27FC236}">
                    <a16:creationId xmlns:a16="http://schemas.microsoft.com/office/drawing/2014/main" id="{5B1EBC73-2079-4426-87F7-0072AB506B45}"/>
                  </a:ext>
                </a:extLst>
              </p:cNvPr>
              <p:cNvGrpSpPr>
                <a:grpSpLocks/>
              </p:cNvGrpSpPr>
              <p:nvPr/>
            </p:nvGrpSpPr>
            <p:grpSpPr bwMode="auto">
              <a:xfrm rot="11349086" flipH="1">
                <a:off x="6174545" y="3771474"/>
                <a:ext cx="83389" cy="175252"/>
                <a:chOff x="5021753" y="2927868"/>
                <a:chExt cx="83398" cy="175731"/>
              </a:xfrm>
            </p:grpSpPr>
            <p:sp>
              <p:nvSpPr>
                <p:cNvPr id="919" name="Oval 381">
                  <a:extLst>
                    <a:ext uri="{FF2B5EF4-FFF2-40B4-BE49-F238E27FC236}">
                      <a16:creationId xmlns:a16="http://schemas.microsoft.com/office/drawing/2014/main" id="{319934BA-5F45-43AD-822B-48E2F1B13F3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20" name="Freeform 382">
                  <a:extLst>
                    <a:ext uri="{FF2B5EF4-FFF2-40B4-BE49-F238E27FC236}">
                      <a16:creationId xmlns:a16="http://schemas.microsoft.com/office/drawing/2014/main" id="{445E6775-4C1D-4496-A0C4-0E090FC2DAD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21" name="Freeform 383">
                  <a:extLst>
                    <a:ext uri="{FF2B5EF4-FFF2-40B4-BE49-F238E27FC236}">
                      <a16:creationId xmlns:a16="http://schemas.microsoft.com/office/drawing/2014/main" id="{D350273D-3B0A-4774-AEAA-FC58C6F2EF2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5" name="Group 384">
                <a:extLst>
                  <a:ext uri="{FF2B5EF4-FFF2-40B4-BE49-F238E27FC236}">
                    <a16:creationId xmlns:a16="http://schemas.microsoft.com/office/drawing/2014/main" id="{C1A63FB9-3A36-4DB0-9E0D-C155ACA16DD2}"/>
                  </a:ext>
                </a:extLst>
              </p:cNvPr>
              <p:cNvGrpSpPr>
                <a:grpSpLocks/>
              </p:cNvGrpSpPr>
              <p:nvPr/>
            </p:nvGrpSpPr>
            <p:grpSpPr bwMode="auto">
              <a:xfrm rot="11349086" flipH="1">
                <a:off x="6085199" y="3771474"/>
                <a:ext cx="83389" cy="175252"/>
                <a:chOff x="5021753" y="2927868"/>
                <a:chExt cx="83398" cy="175731"/>
              </a:xfrm>
            </p:grpSpPr>
            <p:sp>
              <p:nvSpPr>
                <p:cNvPr id="916" name="Oval 385">
                  <a:extLst>
                    <a:ext uri="{FF2B5EF4-FFF2-40B4-BE49-F238E27FC236}">
                      <a16:creationId xmlns:a16="http://schemas.microsoft.com/office/drawing/2014/main" id="{374746EA-77BE-4CF9-B2D0-C88AB4B1EB8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17" name="Freeform 386">
                  <a:extLst>
                    <a:ext uri="{FF2B5EF4-FFF2-40B4-BE49-F238E27FC236}">
                      <a16:creationId xmlns:a16="http://schemas.microsoft.com/office/drawing/2014/main" id="{007B3E5E-03E6-4D2C-AF67-086187EE308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18" name="Freeform 387">
                  <a:extLst>
                    <a:ext uri="{FF2B5EF4-FFF2-40B4-BE49-F238E27FC236}">
                      <a16:creationId xmlns:a16="http://schemas.microsoft.com/office/drawing/2014/main" id="{88445217-87FB-415B-8EF4-522BB5624F8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sp>
        <p:nvSpPr>
          <p:cNvPr id="1128" name="TextBox 1127">
            <a:extLst>
              <a:ext uri="{FF2B5EF4-FFF2-40B4-BE49-F238E27FC236}">
                <a16:creationId xmlns:a16="http://schemas.microsoft.com/office/drawing/2014/main" id="{E309F7F8-C711-4F59-B46A-E776D9926F74}"/>
              </a:ext>
            </a:extLst>
          </p:cNvPr>
          <p:cNvSpPr txBox="1"/>
          <p:nvPr/>
        </p:nvSpPr>
        <p:spPr bwMode="auto">
          <a:xfrm>
            <a:off x="6052428" y="1877568"/>
            <a:ext cx="109656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Semaphorin domain</a:t>
            </a:r>
          </a:p>
        </p:txBody>
      </p:sp>
      <p:sp>
        <p:nvSpPr>
          <p:cNvPr id="1129" name="TextBox 1128">
            <a:extLst>
              <a:ext uri="{FF2B5EF4-FFF2-40B4-BE49-F238E27FC236}">
                <a16:creationId xmlns:a16="http://schemas.microsoft.com/office/drawing/2014/main" id="{3AC25368-AECC-4734-8FA5-CEAF3B5F381E}"/>
              </a:ext>
            </a:extLst>
          </p:cNvPr>
          <p:cNvSpPr txBox="1"/>
          <p:nvPr/>
        </p:nvSpPr>
        <p:spPr bwMode="auto">
          <a:xfrm>
            <a:off x="5739410" y="2627406"/>
            <a:ext cx="7616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PSI</a:t>
            </a:r>
          </a:p>
        </p:txBody>
      </p:sp>
      <p:sp>
        <p:nvSpPr>
          <p:cNvPr id="1130" name="TextBox 1129">
            <a:extLst>
              <a:ext uri="{FF2B5EF4-FFF2-40B4-BE49-F238E27FC236}">
                <a16:creationId xmlns:a16="http://schemas.microsoft.com/office/drawing/2014/main" id="{3BC38542-40E6-4A16-B692-1B799716E2DB}"/>
              </a:ext>
            </a:extLst>
          </p:cNvPr>
          <p:cNvSpPr txBox="1"/>
          <p:nvPr/>
        </p:nvSpPr>
        <p:spPr bwMode="auto">
          <a:xfrm>
            <a:off x="5718307" y="3091285"/>
            <a:ext cx="7616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400" dirty="0">
                <a:solidFill>
                  <a:schemeClr val="bg1"/>
                </a:solidFill>
                <a:latin typeface="Calibri" panose="020F0502020204030204" pitchFamily="34" charset="0"/>
              </a:rPr>
              <a:t>IPT</a:t>
            </a:r>
            <a:endParaRPr lang="en-US" sz="1400" b="0" dirty="0">
              <a:solidFill>
                <a:schemeClr val="bg1"/>
              </a:solidFill>
              <a:latin typeface="Calibri" panose="020F0502020204030204" pitchFamily="34" charset="0"/>
            </a:endParaRPr>
          </a:p>
        </p:txBody>
      </p:sp>
      <p:sp>
        <p:nvSpPr>
          <p:cNvPr id="1136" name="TextBox 1135">
            <a:extLst>
              <a:ext uri="{FF2B5EF4-FFF2-40B4-BE49-F238E27FC236}">
                <a16:creationId xmlns:a16="http://schemas.microsoft.com/office/drawing/2014/main" id="{911F87AA-8361-4729-AD17-AD9DDE13769E}"/>
              </a:ext>
            </a:extLst>
          </p:cNvPr>
          <p:cNvSpPr txBox="1"/>
          <p:nvPr/>
        </p:nvSpPr>
        <p:spPr bwMode="auto">
          <a:xfrm>
            <a:off x="6509791" y="5732378"/>
            <a:ext cx="154959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MET inhibitors</a:t>
            </a:r>
          </a:p>
        </p:txBody>
      </p:sp>
      <p:sp>
        <p:nvSpPr>
          <p:cNvPr id="1137" name="TextBox 1136">
            <a:extLst>
              <a:ext uri="{FF2B5EF4-FFF2-40B4-BE49-F238E27FC236}">
                <a16:creationId xmlns:a16="http://schemas.microsoft.com/office/drawing/2014/main" id="{3C231153-F713-4317-A150-72A3D86105D7}"/>
              </a:ext>
            </a:extLst>
          </p:cNvPr>
          <p:cNvSpPr txBox="1"/>
          <p:nvPr/>
        </p:nvSpPr>
        <p:spPr bwMode="auto">
          <a:xfrm>
            <a:off x="7540532" y="6022713"/>
            <a:ext cx="198726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b="1" dirty="0">
                <a:solidFill>
                  <a:schemeClr val="bg1"/>
                </a:solidFill>
                <a:latin typeface="Calibri" panose="020F0502020204030204" pitchFamily="34" charset="0"/>
              </a:rPr>
              <a:t>Oncogene addiction</a:t>
            </a:r>
          </a:p>
        </p:txBody>
      </p:sp>
      <p:sp>
        <p:nvSpPr>
          <p:cNvPr id="1138" name="TextBox 1137">
            <a:extLst>
              <a:ext uri="{FF2B5EF4-FFF2-40B4-BE49-F238E27FC236}">
                <a16:creationId xmlns:a16="http://schemas.microsoft.com/office/drawing/2014/main" id="{0946E3CF-A827-4CC4-9337-F7799A68CBD4}"/>
              </a:ext>
            </a:extLst>
          </p:cNvPr>
          <p:cNvSpPr txBox="1"/>
          <p:nvPr/>
        </p:nvSpPr>
        <p:spPr bwMode="auto">
          <a:xfrm>
            <a:off x="11117646" y="3883812"/>
            <a:ext cx="1096743" cy="10618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90000"/>
              </a:lnSpc>
              <a:spcAft>
                <a:spcPct val="0"/>
              </a:spcAft>
              <a:buClrTx/>
              <a:buFontTx/>
              <a:buNone/>
            </a:pPr>
            <a:r>
              <a:rPr lang="en-US" sz="1400" b="0" dirty="0">
                <a:solidFill>
                  <a:schemeClr val="bg1"/>
                </a:solidFill>
                <a:latin typeface="Calibri" panose="020F0502020204030204" pitchFamily="34" charset="0"/>
              </a:rPr>
              <a:t>Fusion partners</a:t>
            </a:r>
          </a:p>
          <a:p>
            <a:pPr marL="285750" indent="-171450">
              <a:lnSpc>
                <a:spcPct val="90000"/>
              </a:lnSpc>
              <a:spcAft>
                <a:spcPct val="0"/>
              </a:spcAft>
              <a:buClrTx/>
              <a:buFont typeface="Wingdings" panose="05000000000000000000" pitchFamily="2" charset="2"/>
              <a:buChar char="§"/>
            </a:pPr>
            <a:r>
              <a:rPr lang="en-US" sz="1400" b="0" dirty="0">
                <a:solidFill>
                  <a:schemeClr val="bg1"/>
                </a:solidFill>
                <a:latin typeface="Calibri" panose="020F0502020204030204" pitchFamily="34" charset="0"/>
              </a:rPr>
              <a:t>TPR</a:t>
            </a:r>
          </a:p>
          <a:p>
            <a:pPr marL="285750" indent="-171450">
              <a:lnSpc>
                <a:spcPct val="90000"/>
              </a:lnSpc>
              <a:spcAft>
                <a:spcPct val="0"/>
              </a:spcAft>
              <a:buClrTx/>
              <a:buFont typeface="Wingdings" panose="05000000000000000000" pitchFamily="2" charset="2"/>
              <a:buChar char="§"/>
            </a:pPr>
            <a:r>
              <a:rPr lang="en-US" sz="1400" b="0" dirty="0">
                <a:solidFill>
                  <a:schemeClr val="bg1"/>
                </a:solidFill>
                <a:latin typeface="Calibri" panose="020F0502020204030204" pitchFamily="34" charset="0"/>
              </a:rPr>
              <a:t>CLIP2</a:t>
            </a:r>
            <a:endParaRPr lang="en-US" sz="1400" dirty="0">
              <a:solidFill>
                <a:schemeClr val="bg1"/>
              </a:solidFill>
              <a:latin typeface="Calibri" panose="020F0502020204030204" pitchFamily="34" charset="0"/>
            </a:endParaRPr>
          </a:p>
          <a:p>
            <a:pPr marL="285750" indent="-171450">
              <a:lnSpc>
                <a:spcPct val="90000"/>
              </a:lnSpc>
              <a:spcAft>
                <a:spcPct val="0"/>
              </a:spcAft>
              <a:buClrTx/>
              <a:buFont typeface="Wingdings" panose="05000000000000000000" pitchFamily="2" charset="2"/>
              <a:buChar char="§"/>
            </a:pPr>
            <a:r>
              <a:rPr lang="en-US" sz="1400" b="0" dirty="0">
                <a:solidFill>
                  <a:schemeClr val="bg1"/>
                </a:solidFill>
                <a:latin typeface="Calibri" panose="020F0502020204030204" pitchFamily="34" charset="0"/>
              </a:rPr>
              <a:t>TFG</a:t>
            </a:r>
          </a:p>
        </p:txBody>
      </p:sp>
      <p:sp>
        <p:nvSpPr>
          <p:cNvPr id="1139" name="TextBox 1138">
            <a:extLst>
              <a:ext uri="{FF2B5EF4-FFF2-40B4-BE49-F238E27FC236}">
                <a16:creationId xmlns:a16="http://schemas.microsoft.com/office/drawing/2014/main" id="{24E00551-AAA7-4B98-AD19-0EE06DE5B1B8}"/>
              </a:ext>
            </a:extLst>
          </p:cNvPr>
          <p:cNvSpPr txBox="1"/>
          <p:nvPr/>
        </p:nvSpPr>
        <p:spPr bwMode="auto">
          <a:xfrm>
            <a:off x="6998974" y="5399269"/>
            <a:ext cx="30530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lnSpc>
                <a:spcPct val="100000"/>
              </a:lnSpc>
              <a:spcBef>
                <a:spcPct val="50000"/>
              </a:spcBef>
              <a:spcAft>
                <a:spcPct val="0"/>
              </a:spcAft>
              <a:buClrTx/>
              <a:buFontTx/>
              <a:buNone/>
            </a:pPr>
            <a:r>
              <a:rPr lang="en-US" sz="1400" dirty="0">
                <a:solidFill>
                  <a:schemeClr val="bg1"/>
                </a:solidFill>
                <a:latin typeface="Calibri" panose="020F0502020204030204" pitchFamily="34" charset="0"/>
              </a:rPr>
              <a:t>Tyrosine kinase constitutive activation</a:t>
            </a:r>
            <a:endParaRPr lang="en-US" sz="1400" b="0" dirty="0">
              <a:solidFill>
                <a:schemeClr val="bg1"/>
              </a:solidFill>
              <a:latin typeface="Calibri" panose="020F0502020204030204" pitchFamily="34" charset="0"/>
            </a:endParaRPr>
          </a:p>
        </p:txBody>
      </p:sp>
      <p:sp>
        <p:nvSpPr>
          <p:cNvPr id="1140" name="TextBox 1139">
            <a:extLst>
              <a:ext uri="{FF2B5EF4-FFF2-40B4-BE49-F238E27FC236}">
                <a16:creationId xmlns:a16="http://schemas.microsoft.com/office/drawing/2014/main" id="{ED8050C3-4050-434E-8FE4-9AC87BD3CFE6}"/>
              </a:ext>
            </a:extLst>
          </p:cNvPr>
          <p:cNvSpPr txBox="1"/>
          <p:nvPr/>
        </p:nvSpPr>
        <p:spPr bwMode="auto">
          <a:xfrm>
            <a:off x="4483424" y="3807724"/>
            <a:ext cx="81952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Ser985</a:t>
            </a:r>
          </a:p>
        </p:txBody>
      </p:sp>
      <p:sp>
        <p:nvSpPr>
          <p:cNvPr id="1141" name="TextBox 1140">
            <a:extLst>
              <a:ext uri="{FF2B5EF4-FFF2-40B4-BE49-F238E27FC236}">
                <a16:creationId xmlns:a16="http://schemas.microsoft.com/office/drawing/2014/main" id="{CF772685-CB75-42C2-BF42-AA0C1AE772E2}"/>
              </a:ext>
            </a:extLst>
          </p:cNvPr>
          <p:cNvSpPr txBox="1"/>
          <p:nvPr/>
        </p:nvSpPr>
        <p:spPr bwMode="auto">
          <a:xfrm>
            <a:off x="4483424" y="4042699"/>
            <a:ext cx="81952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Tyr1003</a:t>
            </a:r>
          </a:p>
        </p:txBody>
      </p:sp>
      <p:sp>
        <p:nvSpPr>
          <p:cNvPr id="1142" name="TextBox 1141">
            <a:extLst>
              <a:ext uri="{FF2B5EF4-FFF2-40B4-BE49-F238E27FC236}">
                <a16:creationId xmlns:a16="http://schemas.microsoft.com/office/drawing/2014/main" id="{E4766832-711A-45EA-B557-9D6D77FDE47C}"/>
              </a:ext>
            </a:extLst>
          </p:cNvPr>
          <p:cNvSpPr txBox="1"/>
          <p:nvPr/>
        </p:nvSpPr>
        <p:spPr bwMode="auto">
          <a:xfrm>
            <a:off x="4483424" y="4747624"/>
            <a:ext cx="81952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Try1349</a:t>
            </a:r>
          </a:p>
        </p:txBody>
      </p:sp>
      <p:sp>
        <p:nvSpPr>
          <p:cNvPr id="1143" name="TextBox 1142">
            <a:extLst>
              <a:ext uri="{FF2B5EF4-FFF2-40B4-BE49-F238E27FC236}">
                <a16:creationId xmlns:a16="http://schemas.microsoft.com/office/drawing/2014/main" id="{C408EB91-2FD2-401E-B6AD-4647EC56CF5E}"/>
              </a:ext>
            </a:extLst>
          </p:cNvPr>
          <p:cNvSpPr txBox="1"/>
          <p:nvPr/>
        </p:nvSpPr>
        <p:spPr bwMode="auto">
          <a:xfrm>
            <a:off x="4483424" y="4277674"/>
            <a:ext cx="81952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Tyr1234</a:t>
            </a:r>
          </a:p>
        </p:txBody>
      </p:sp>
      <p:sp>
        <p:nvSpPr>
          <p:cNvPr id="1144" name="TextBox 1143">
            <a:extLst>
              <a:ext uri="{FF2B5EF4-FFF2-40B4-BE49-F238E27FC236}">
                <a16:creationId xmlns:a16="http://schemas.microsoft.com/office/drawing/2014/main" id="{B6924AD0-5177-462F-B7DC-C6DA408FB037}"/>
              </a:ext>
            </a:extLst>
          </p:cNvPr>
          <p:cNvSpPr txBox="1"/>
          <p:nvPr/>
        </p:nvSpPr>
        <p:spPr bwMode="auto">
          <a:xfrm>
            <a:off x="4483424" y="4512649"/>
            <a:ext cx="81952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Try1235</a:t>
            </a:r>
          </a:p>
        </p:txBody>
      </p:sp>
      <p:sp>
        <p:nvSpPr>
          <p:cNvPr id="1145" name="TextBox 1144">
            <a:extLst>
              <a:ext uri="{FF2B5EF4-FFF2-40B4-BE49-F238E27FC236}">
                <a16:creationId xmlns:a16="http://schemas.microsoft.com/office/drawing/2014/main" id="{1C3A0A9C-AF39-48C0-9369-B326AB2EB36F}"/>
              </a:ext>
            </a:extLst>
          </p:cNvPr>
          <p:cNvSpPr txBox="1"/>
          <p:nvPr/>
        </p:nvSpPr>
        <p:spPr bwMode="auto">
          <a:xfrm>
            <a:off x="4483424" y="4982600"/>
            <a:ext cx="81952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Try1356</a:t>
            </a:r>
          </a:p>
        </p:txBody>
      </p:sp>
      <p:sp>
        <p:nvSpPr>
          <p:cNvPr id="1146" name="TextBox 1145">
            <a:extLst>
              <a:ext uri="{FF2B5EF4-FFF2-40B4-BE49-F238E27FC236}">
                <a16:creationId xmlns:a16="http://schemas.microsoft.com/office/drawing/2014/main" id="{9B9C5C5E-C530-44AE-B2AB-9666B8EB269D}"/>
              </a:ext>
            </a:extLst>
          </p:cNvPr>
          <p:cNvSpPr txBox="1"/>
          <p:nvPr/>
        </p:nvSpPr>
        <p:spPr bwMode="auto">
          <a:xfrm>
            <a:off x="5723416" y="4875772"/>
            <a:ext cx="108618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Docking site</a:t>
            </a:r>
          </a:p>
        </p:txBody>
      </p:sp>
      <p:sp>
        <p:nvSpPr>
          <p:cNvPr id="1147" name="TextBox 1146">
            <a:extLst>
              <a:ext uri="{FF2B5EF4-FFF2-40B4-BE49-F238E27FC236}">
                <a16:creationId xmlns:a16="http://schemas.microsoft.com/office/drawing/2014/main" id="{BDF2E8EA-15AF-4B36-BBB6-F8ABBEFB2800}"/>
              </a:ext>
            </a:extLst>
          </p:cNvPr>
          <p:cNvSpPr txBox="1"/>
          <p:nvPr/>
        </p:nvSpPr>
        <p:spPr bwMode="auto">
          <a:xfrm>
            <a:off x="5732221" y="4444585"/>
            <a:ext cx="1113141" cy="286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90000"/>
              </a:lnSpc>
              <a:spcBef>
                <a:spcPct val="50000"/>
              </a:spcBef>
              <a:spcAft>
                <a:spcPct val="0"/>
              </a:spcAft>
              <a:buClrTx/>
              <a:buFontTx/>
              <a:buNone/>
            </a:pPr>
            <a:r>
              <a:rPr lang="en-US" sz="1400" b="0" dirty="0">
                <a:solidFill>
                  <a:schemeClr val="bg1"/>
                </a:solidFill>
                <a:latin typeface="Calibri" panose="020F0502020204030204" pitchFamily="34" charset="0"/>
              </a:rPr>
              <a:t>TK domain</a:t>
            </a:r>
          </a:p>
        </p:txBody>
      </p:sp>
      <p:grpSp>
        <p:nvGrpSpPr>
          <p:cNvPr id="1193" name="Group 1192">
            <a:extLst>
              <a:ext uri="{FF2B5EF4-FFF2-40B4-BE49-F238E27FC236}">
                <a16:creationId xmlns:a16="http://schemas.microsoft.com/office/drawing/2014/main" id="{DF8FC9A5-C67C-4AA5-AFA2-83557E9F6C16}"/>
              </a:ext>
            </a:extLst>
          </p:cNvPr>
          <p:cNvGrpSpPr/>
          <p:nvPr/>
        </p:nvGrpSpPr>
        <p:grpSpPr>
          <a:xfrm>
            <a:off x="5245717" y="4280662"/>
            <a:ext cx="457407" cy="307777"/>
            <a:chOff x="4674496" y="5451910"/>
            <a:chExt cx="457407" cy="307777"/>
          </a:xfrm>
        </p:grpSpPr>
        <p:sp>
          <p:nvSpPr>
            <p:cNvPr id="1194" name="Oval 1193">
              <a:extLst>
                <a:ext uri="{FF2B5EF4-FFF2-40B4-BE49-F238E27FC236}">
                  <a16:creationId xmlns:a16="http://schemas.microsoft.com/office/drawing/2014/main" id="{E373A462-6590-4AD2-81F6-4EC76B1337D7}"/>
                </a:ext>
              </a:extLst>
            </p:cNvPr>
            <p:cNvSpPr/>
            <p:nvPr/>
          </p:nvSpPr>
          <p:spPr bwMode="auto">
            <a:xfrm>
              <a:off x="4716803" y="5514845"/>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95" name="TextBox 1194">
              <a:extLst>
                <a:ext uri="{FF2B5EF4-FFF2-40B4-BE49-F238E27FC236}">
                  <a16:creationId xmlns:a16="http://schemas.microsoft.com/office/drawing/2014/main" id="{5AFEBCCB-88E3-4DAC-82D1-DDA8169C5504}"/>
                </a:ext>
              </a:extLst>
            </p:cNvPr>
            <p:cNvSpPr txBox="1"/>
            <p:nvPr/>
          </p:nvSpPr>
          <p:spPr bwMode="auto">
            <a:xfrm>
              <a:off x="4674496" y="5451910"/>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196" name="Group 1195">
            <a:extLst>
              <a:ext uri="{FF2B5EF4-FFF2-40B4-BE49-F238E27FC236}">
                <a16:creationId xmlns:a16="http://schemas.microsoft.com/office/drawing/2014/main" id="{B50E38D8-C511-43FD-8871-843A05A5C1D3}"/>
              </a:ext>
            </a:extLst>
          </p:cNvPr>
          <p:cNvGrpSpPr/>
          <p:nvPr/>
        </p:nvGrpSpPr>
        <p:grpSpPr>
          <a:xfrm>
            <a:off x="5245717" y="4483604"/>
            <a:ext cx="457407" cy="307777"/>
            <a:chOff x="4674496" y="5451910"/>
            <a:chExt cx="457407" cy="307777"/>
          </a:xfrm>
        </p:grpSpPr>
        <p:sp>
          <p:nvSpPr>
            <p:cNvPr id="1197" name="Oval 1196">
              <a:extLst>
                <a:ext uri="{FF2B5EF4-FFF2-40B4-BE49-F238E27FC236}">
                  <a16:creationId xmlns:a16="http://schemas.microsoft.com/office/drawing/2014/main" id="{CCB1E3E9-8C23-486F-9CA7-1CCE60B19F61}"/>
                </a:ext>
              </a:extLst>
            </p:cNvPr>
            <p:cNvSpPr/>
            <p:nvPr/>
          </p:nvSpPr>
          <p:spPr bwMode="auto">
            <a:xfrm>
              <a:off x="4716803" y="5514845"/>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98" name="TextBox 1197">
              <a:extLst>
                <a:ext uri="{FF2B5EF4-FFF2-40B4-BE49-F238E27FC236}">
                  <a16:creationId xmlns:a16="http://schemas.microsoft.com/office/drawing/2014/main" id="{C2DD6CC0-4FC7-4853-8EBA-CC873A318ACC}"/>
                </a:ext>
              </a:extLst>
            </p:cNvPr>
            <p:cNvSpPr txBox="1"/>
            <p:nvPr/>
          </p:nvSpPr>
          <p:spPr bwMode="auto">
            <a:xfrm>
              <a:off x="4674496" y="5451910"/>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199" name="Group 1198">
            <a:extLst>
              <a:ext uri="{FF2B5EF4-FFF2-40B4-BE49-F238E27FC236}">
                <a16:creationId xmlns:a16="http://schemas.microsoft.com/office/drawing/2014/main" id="{F6F1992E-B1C2-45DD-933F-FB304D0B4A30}"/>
              </a:ext>
            </a:extLst>
          </p:cNvPr>
          <p:cNvGrpSpPr/>
          <p:nvPr/>
        </p:nvGrpSpPr>
        <p:grpSpPr>
          <a:xfrm>
            <a:off x="5245717" y="4783889"/>
            <a:ext cx="457407" cy="307777"/>
            <a:chOff x="4674496" y="5451910"/>
            <a:chExt cx="457407" cy="307777"/>
          </a:xfrm>
        </p:grpSpPr>
        <p:sp>
          <p:nvSpPr>
            <p:cNvPr id="1200" name="Oval 1199">
              <a:extLst>
                <a:ext uri="{FF2B5EF4-FFF2-40B4-BE49-F238E27FC236}">
                  <a16:creationId xmlns:a16="http://schemas.microsoft.com/office/drawing/2014/main" id="{A3A05966-006E-419C-91AE-4AA65E6CB02B}"/>
                </a:ext>
              </a:extLst>
            </p:cNvPr>
            <p:cNvSpPr/>
            <p:nvPr/>
          </p:nvSpPr>
          <p:spPr bwMode="auto">
            <a:xfrm>
              <a:off x="4716803" y="5514845"/>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201" name="TextBox 1200">
              <a:extLst>
                <a:ext uri="{FF2B5EF4-FFF2-40B4-BE49-F238E27FC236}">
                  <a16:creationId xmlns:a16="http://schemas.microsoft.com/office/drawing/2014/main" id="{1C5D42DA-CAB2-4F34-A72E-91363E132F16}"/>
                </a:ext>
              </a:extLst>
            </p:cNvPr>
            <p:cNvSpPr txBox="1"/>
            <p:nvPr/>
          </p:nvSpPr>
          <p:spPr bwMode="auto">
            <a:xfrm>
              <a:off x="4674496" y="5451910"/>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202" name="Group 1201">
            <a:extLst>
              <a:ext uri="{FF2B5EF4-FFF2-40B4-BE49-F238E27FC236}">
                <a16:creationId xmlns:a16="http://schemas.microsoft.com/office/drawing/2014/main" id="{8810EC65-FCC5-4D1F-9B6E-FA973E1166B0}"/>
              </a:ext>
            </a:extLst>
          </p:cNvPr>
          <p:cNvGrpSpPr/>
          <p:nvPr/>
        </p:nvGrpSpPr>
        <p:grpSpPr>
          <a:xfrm>
            <a:off x="5245717" y="4985630"/>
            <a:ext cx="457407" cy="307777"/>
            <a:chOff x="4674496" y="5451910"/>
            <a:chExt cx="457407" cy="307777"/>
          </a:xfrm>
        </p:grpSpPr>
        <p:sp>
          <p:nvSpPr>
            <p:cNvPr id="1203" name="Oval 1202">
              <a:extLst>
                <a:ext uri="{FF2B5EF4-FFF2-40B4-BE49-F238E27FC236}">
                  <a16:creationId xmlns:a16="http://schemas.microsoft.com/office/drawing/2014/main" id="{9FFD567F-6B3B-4A36-8FC6-AA192C38B290}"/>
                </a:ext>
              </a:extLst>
            </p:cNvPr>
            <p:cNvSpPr/>
            <p:nvPr/>
          </p:nvSpPr>
          <p:spPr bwMode="auto">
            <a:xfrm>
              <a:off x="4716803" y="5514845"/>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204" name="TextBox 1203">
              <a:extLst>
                <a:ext uri="{FF2B5EF4-FFF2-40B4-BE49-F238E27FC236}">
                  <a16:creationId xmlns:a16="http://schemas.microsoft.com/office/drawing/2014/main" id="{6553FD94-F33C-4277-9F0D-A21A45ABCE7B}"/>
                </a:ext>
              </a:extLst>
            </p:cNvPr>
            <p:cNvSpPr txBox="1"/>
            <p:nvPr/>
          </p:nvSpPr>
          <p:spPr bwMode="auto">
            <a:xfrm>
              <a:off x="4674496" y="5451910"/>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205" name="Group 1204">
            <a:extLst>
              <a:ext uri="{FF2B5EF4-FFF2-40B4-BE49-F238E27FC236}">
                <a16:creationId xmlns:a16="http://schemas.microsoft.com/office/drawing/2014/main" id="{D7877A5F-B60B-47DA-8AA9-7E7FD4243A2D}"/>
              </a:ext>
            </a:extLst>
          </p:cNvPr>
          <p:cNvGrpSpPr/>
          <p:nvPr/>
        </p:nvGrpSpPr>
        <p:grpSpPr>
          <a:xfrm>
            <a:off x="5245717" y="3833309"/>
            <a:ext cx="457407" cy="307777"/>
            <a:chOff x="4674496" y="5451910"/>
            <a:chExt cx="457407" cy="307777"/>
          </a:xfrm>
        </p:grpSpPr>
        <p:sp>
          <p:nvSpPr>
            <p:cNvPr id="1206" name="Oval 1205">
              <a:extLst>
                <a:ext uri="{FF2B5EF4-FFF2-40B4-BE49-F238E27FC236}">
                  <a16:creationId xmlns:a16="http://schemas.microsoft.com/office/drawing/2014/main" id="{F103BFFE-4B0F-444A-943C-EC44D9C84B62}"/>
                </a:ext>
              </a:extLst>
            </p:cNvPr>
            <p:cNvSpPr/>
            <p:nvPr/>
          </p:nvSpPr>
          <p:spPr bwMode="auto">
            <a:xfrm>
              <a:off x="4716803" y="5514845"/>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207" name="TextBox 1206">
              <a:extLst>
                <a:ext uri="{FF2B5EF4-FFF2-40B4-BE49-F238E27FC236}">
                  <a16:creationId xmlns:a16="http://schemas.microsoft.com/office/drawing/2014/main" id="{86516CAB-7C27-4E50-85C2-65D1EC4BD45D}"/>
                </a:ext>
              </a:extLst>
            </p:cNvPr>
            <p:cNvSpPr txBox="1"/>
            <p:nvPr/>
          </p:nvSpPr>
          <p:spPr bwMode="auto">
            <a:xfrm>
              <a:off x="4674496" y="5451910"/>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208" name="Group 1207">
            <a:extLst>
              <a:ext uri="{FF2B5EF4-FFF2-40B4-BE49-F238E27FC236}">
                <a16:creationId xmlns:a16="http://schemas.microsoft.com/office/drawing/2014/main" id="{3C9C830D-7F6F-4864-9CD0-A806EABD67A8}"/>
              </a:ext>
            </a:extLst>
          </p:cNvPr>
          <p:cNvGrpSpPr/>
          <p:nvPr/>
        </p:nvGrpSpPr>
        <p:grpSpPr>
          <a:xfrm>
            <a:off x="5245717" y="4036251"/>
            <a:ext cx="457407" cy="307777"/>
            <a:chOff x="4674496" y="5451910"/>
            <a:chExt cx="457407" cy="307777"/>
          </a:xfrm>
        </p:grpSpPr>
        <p:sp>
          <p:nvSpPr>
            <p:cNvPr id="1209" name="Oval 1208">
              <a:extLst>
                <a:ext uri="{FF2B5EF4-FFF2-40B4-BE49-F238E27FC236}">
                  <a16:creationId xmlns:a16="http://schemas.microsoft.com/office/drawing/2014/main" id="{82CB569A-D7F6-4297-861F-89DCF7A15297}"/>
                </a:ext>
              </a:extLst>
            </p:cNvPr>
            <p:cNvSpPr/>
            <p:nvPr/>
          </p:nvSpPr>
          <p:spPr bwMode="auto">
            <a:xfrm>
              <a:off x="4716803" y="5514845"/>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210" name="TextBox 1209">
              <a:extLst>
                <a:ext uri="{FF2B5EF4-FFF2-40B4-BE49-F238E27FC236}">
                  <a16:creationId xmlns:a16="http://schemas.microsoft.com/office/drawing/2014/main" id="{E18CC433-12DB-4326-9A21-80EF13A690E4}"/>
                </a:ext>
              </a:extLst>
            </p:cNvPr>
            <p:cNvSpPr txBox="1"/>
            <p:nvPr/>
          </p:nvSpPr>
          <p:spPr bwMode="auto">
            <a:xfrm>
              <a:off x="4674496" y="5451910"/>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sp>
        <p:nvSpPr>
          <p:cNvPr id="1211" name="Oval 1210">
            <a:extLst>
              <a:ext uri="{FF2B5EF4-FFF2-40B4-BE49-F238E27FC236}">
                <a16:creationId xmlns:a16="http://schemas.microsoft.com/office/drawing/2014/main" id="{628FB293-39D9-4D23-B900-BCEE50F540C1}"/>
              </a:ext>
            </a:extLst>
          </p:cNvPr>
          <p:cNvSpPr/>
          <p:nvPr/>
        </p:nvSpPr>
        <p:spPr bwMode="auto">
          <a:xfrm>
            <a:off x="10348518" y="3856719"/>
            <a:ext cx="591210" cy="310790"/>
          </a:xfrm>
          <a:prstGeom prst="ellipse">
            <a:avLst/>
          </a:prstGeom>
          <a:solidFill>
            <a:schemeClr val="tx2"/>
          </a:solidFill>
          <a:ln w="28575">
            <a:solidFill>
              <a:schemeClr val="bg1"/>
            </a:solidFill>
            <a:prstDash val="sysDash"/>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12" name="Left Bracket 1211">
            <a:extLst>
              <a:ext uri="{FF2B5EF4-FFF2-40B4-BE49-F238E27FC236}">
                <a16:creationId xmlns:a16="http://schemas.microsoft.com/office/drawing/2014/main" id="{115DC47A-134F-4E36-9F8C-337E5AAF70EC}"/>
              </a:ext>
            </a:extLst>
          </p:cNvPr>
          <p:cNvSpPr/>
          <p:nvPr/>
        </p:nvSpPr>
        <p:spPr bwMode="auto">
          <a:xfrm>
            <a:off x="4900953" y="2140160"/>
            <a:ext cx="457407" cy="1210678"/>
          </a:xfrm>
          <a:prstGeom prst="leftBracket">
            <a:avLst>
              <a:gd name="adj" fmla="val 0"/>
            </a:avLst>
          </a:prstGeom>
          <a:noFill/>
          <a:ln w="28575" cap="flat" cmpd="sng" algn="ctr">
            <a:solidFill>
              <a:schemeClr val="bg1"/>
            </a:solidFill>
            <a:prstDash val="solid"/>
            <a:round/>
            <a:headEnd type="triangle" w="med" len="med"/>
            <a:tailEnd type="triangle" w="med" len="med"/>
          </a:ln>
          <a:effectLst/>
        </p:spPr>
        <p:txBody>
          <a:bodyPr rtlCol="0" anchor="ctr"/>
          <a:lstStyle/>
          <a:p>
            <a:pPr algn="ctr"/>
            <a:endParaRPr lang="en-US" dirty="0"/>
          </a:p>
        </p:txBody>
      </p:sp>
      <p:sp>
        <p:nvSpPr>
          <p:cNvPr id="1131" name="TextBox 1130">
            <a:extLst>
              <a:ext uri="{FF2B5EF4-FFF2-40B4-BE49-F238E27FC236}">
                <a16:creationId xmlns:a16="http://schemas.microsoft.com/office/drawing/2014/main" id="{BA0CCD0F-BBF5-4C65-A2CC-588980A058D6}"/>
              </a:ext>
            </a:extLst>
          </p:cNvPr>
          <p:cNvSpPr txBox="1"/>
          <p:nvPr/>
        </p:nvSpPr>
        <p:spPr bwMode="auto">
          <a:xfrm>
            <a:off x="4628638" y="2394185"/>
            <a:ext cx="761690" cy="738664"/>
          </a:xfrm>
          <a:prstGeom prst="rect">
            <a:avLst/>
          </a:prstGeom>
          <a:solidFill>
            <a:schemeClr val="tx1"/>
          </a:solidFill>
          <a:ln>
            <a:noFill/>
          </a:ln>
        </p:spPr>
        <p:txBody>
          <a:bodyPr wrap="square" rtlCol="0">
            <a:spAutoFit/>
          </a:bodyPr>
          <a:lstStyle/>
          <a:p>
            <a:pPr>
              <a:lnSpc>
                <a:spcPct val="100000"/>
              </a:lnSpc>
              <a:spcBef>
                <a:spcPct val="50000"/>
              </a:spcBef>
              <a:spcAft>
                <a:spcPct val="0"/>
              </a:spcAft>
              <a:buClrTx/>
              <a:buFontTx/>
              <a:buNone/>
            </a:pPr>
            <a:r>
              <a:rPr lang="en-US" sz="1400" b="0" dirty="0">
                <a:solidFill>
                  <a:schemeClr val="bg1"/>
                </a:solidFill>
                <a:latin typeface="Calibri" panose="020F0502020204030204" pitchFamily="34" charset="0"/>
              </a:rPr>
              <a:t>HGF</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binding</a:t>
            </a:r>
            <a:br>
              <a:rPr lang="en-US" sz="1400" b="0" dirty="0">
                <a:solidFill>
                  <a:schemeClr val="bg1"/>
                </a:solidFill>
                <a:latin typeface="Calibri" panose="020F0502020204030204" pitchFamily="34" charset="0"/>
              </a:rPr>
            </a:br>
            <a:r>
              <a:rPr lang="en-US" sz="1400" b="0" dirty="0">
                <a:solidFill>
                  <a:schemeClr val="bg1"/>
                </a:solidFill>
                <a:latin typeface="Calibri" panose="020F0502020204030204" pitchFamily="34" charset="0"/>
              </a:rPr>
              <a:t>sites</a:t>
            </a:r>
          </a:p>
        </p:txBody>
      </p:sp>
      <p:cxnSp>
        <p:nvCxnSpPr>
          <p:cNvPr id="1231" name="Straight Connector 1230">
            <a:extLst>
              <a:ext uri="{FF2B5EF4-FFF2-40B4-BE49-F238E27FC236}">
                <a16:creationId xmlns:a16="http://schemas.microsoft.com/office/drawing/2014/main" id="{6B42E1BF-1902-4CB9-8EEC-5D82566E2CC7}"/>
              </a:ext>
            </a:extLst>
          </p:cNvPr>
          <p:cNvCxnSpPr>
            <a:cxnSpLocks/>
          </p:cNvCxnSpPr>
          <p:nvPr/>
        </p:nvCxnSpPr>
        <p:spPr bwMode="auto">
          <a:xfrm>
            <a:off x="5576964" y="2113754"/>
            <a:ext cx="212591" cy="0"/>
          </a:xfrm>
          <a:prstGeom prst="line">
            <a:avLst/>
          </a:prstGeom>
          <a:noFill/>
          <a:ln w="28575" cap="flat" cmpd="sng" algn="ctr">
            <a:solidFill>
              <a:schemeClr val="bg1"/>
            </a:solidFill>
            <a:prstDash val="solid"/>
            <a:round/>
            <a:headEnd type="none" w="med" len="med"/>
            <a:tailEnd type="none" w="med" len="med"/>
          </a:ln>
          <a:effectLst/>
        </p:spPr>
      </p:cxnSp>
      <p:grpSp>
        <p:nvGrpSpPr>
          <p:cNvPr id="1242" name="Group 1241">
            <a:extLst>
              <a:ext uri="{FF2B5EF4-FFF2-40B4-BE49-F238E27FC236}">
                <a16:creationId xmlns:a16="http://schemas.microsoft.com/office/drawing/2014/main" id="{CD192900-BD6D-493A-87FE-6BBB9535159C}"/>
              </a:ext>
            </a:extLst>
          </p:cNvPr>
          <p:cNvGrpSpPr/>
          <p:nvPr/>
        </p:nvGrpSpPr>
        <p:grpSpPr>
          <a:xfrm>
            <a:off x="5448123" y="1663408"/>
            <a:ext cx="1525108" cy="3890756"/>
            <a:chOff x="5456717" y="1038226"/>
            <a:chExt cx="1525108" cy="3857922"/>
          </a:xfrm>
        </p:grpSpPr>
        <p:grpSp>
          <p:nvGrpSpPr>
            <p:cNvPr id="1233" name="Group 1232">
              <a:extLst>
                <a:ext uri="{FF2B5EF4-FFF2-40B4-BE49-F238E27FC236}">
                  <a16:creationId xmlns:a16="http://schemas.microsoft.com/office/drawing/2014/main" id="{71018DB9-FBFD-4ED3-9F6D-C384740680AF}"/>
                </a:ext>
              </a:extLst>
            </p:cNvPr>
            <p:cNvGrpSpPr/>
            <p:nvPr/>
          </p:nvGrpSpPr>
          <p:grpSpPr>
            <a:xfrm>
              <a:off x="5557838" y="1038226"/>
              <a:ext cx="1423987" cy="3857922"/>
              <a:chOff x="5557838" y="1038226"/>
              <a:chExt cx="1423987" cy="3857922"/>
            </a:xfrm>
          </p:grpSpPr>
          <p:sp>
            <p:nvSpPr>
              <p:cNvPr id="1229" name="Freeform: Shape 1228">
                <a:extLst>
                  <a:ext uri="{FF2B5EF4-FFF2-40B4-BE49-F238E27FC236}">
                    <a16:creationId xmlns:a16="http://schemas.microsoft.com/office/drawing/2014/main" id="{5532F9E3-ECCC-4529-B34C-078AE62982F4}"/>
                  </a:ext>
                </a:extLst>
              </p:cNvPr>
              <p:cNvSpPr/>
              <p:nvPr/>
            </p:nvSpPr>
            <p:spPr bwMode="auto">
              <a:xfrm>
                <a:off x="5557838" y="1038226"/>
                <a:ext cx="1423987" cy="3857922"/>
              </a:xfrm>
              <a:custGeom>
                <a:avLst/>
                <a:gdLst>
                  <a:gd name="connsiteX0" fmla="*/ 0 w 1423987"/>
                  <a:gd name="connsiteY0" fmla="*/ 0 h 4248150"/>
                  <a:gd name="connsiteX1" fmla="*/ 0 w 1423987"/>
                  <a:gd name="connsiteY1" fmla="*/ 4248150 h 4248150"/>
                  <a:gd name="connsiteX2" fmla="*/ 1423987 w 1423987"/>
                  <a:gd name="connsiteY2" fmla="*/ 4248150 h 4248150"/>
                </a:gdLst>
                <a:ahLst/>
                <a:cxnLst>
                  <a:cxn ang="0">
                    <a:pos x="connsiteX0" y="connsiteY0"/>
                  </a:cxn>
                  <a:cxn ang="0">
                    <a:pos x="connsiteX1" y="connsiteY1"/>
                  </a:cxn>
                  <a:cxn ang="0">
                    <a:pos x="connsiteX2" y="connsiteY2"/>
                  </a:cxn>
                </a:cxnLst>
                <a:rect l="l" t="t" r="r" b="b"/>
                <a:pathLst>
                  <a:path w="1423987" h="4248150">
                    <a:moveTo>
                      <a:pt x="0" y="0"/>
                    </a:moveTo>
                    <a:lnTo>
                      <a:pt x="0" y="4248150"/>
                    </a:lnTo>
                    <a:lnTo>
                      <a:pt x="1423987" y="4248150"/>
                    </a:lnTo>
                  </a:path>
                </a:pathLst>
              </a:custGeom>
              <a:noFill/>
              <a:ln w="28575">
                <a:solidFill>
                  <a:schemeClr val="bg1"/>
                </a:solidFill>
                <a:miter lim="800000"/>
                <a:headEnd type="none" w="med" len="med"/>
                <a:tailEnd type="triangle" w="med" len="med"/>
              </a:ln>
            </p:spPr>
            <p:txBody>
              <a:bodyPr rtlCol="0" anchor="ctr"/>
              <a:lstStyle/>
              <a:p>
                <a:pPr algn="ctr"/>
                <a:endParaRPr lang="en-US" dirty="0"/>
              </a:p>
            </p:txBody>
          </p:sp>
          <p:cxnSp>
            <p:nvCxnSpPr>
              <p:cNvPr id="1232" name="Straight Connector 1231">
                <a:extLst>
                  <a:ext uri="{FF2B5EF4-FFF2-40B4-BE49-F238E27FC236}">
                    <a16:creationId xmlns:a16="http://schemas.microsoft.com/office/drawing/2014/main" id="{E5107D6F-1288-4E7F-BF67-680645619511}"/>
                  </a:ext>
                </a:extLst>
              </p:cNvPr>
              <p:cNvCxnSpPr>
                <a:cxnSpLocks/>
              </p:cNvCxnSpPr>
              <p:nvPr/>
            </p:nvCxnSpPr>
            <p:spPr bwMode="auto">
              <a:xfrm flipV="1">
                <a:off x="5861497" y="1038527"/>
                <a:ext cx="0" cy="737262"/>
              </a:xfrm>
              <a:prstGeom prst="line">
                <a:avLst/>
              </a:prstGeom>
              <a:noFill/>
              <a:ln w="28575" cap="flat" cmpd="sng" algn="ctr">
                <a:solidFill>
                  <a:schemeClr val="bg1"/>
                </a:solidFill>
                <a:prstDash val="solid"/>
                <a:round/>
                <a:headEnd type="none" w="med" len="med"/>
                <a:tailEnd type="none" w="med" len="med"/>
              </a:ln>
              <a:effectLst/>
            </p:spPr>
          </p:cxnSp>
        </p:grpSp>
        <p:grpSp>
          <p:nvGrpSpPr>
            <p:cNvPr id="1216" name="Group 1215">
              <a:extLst>
                <a:ext uri="{FF2B5EF4-FFF2-40B4-BE49-F238E27FC236}">
                  <a16:creationId xmlns:a16="http://schemas.microsoft.com/office/drawing/2014/main" id="{AB8C14A7-38F0-4EB2-9777-8589F4DBA93A}"/>
                </a:ext>
              </a:extLst>
            </p:cNvPr>
            <p:cNvGrpSpPr/>
            <p:nvPr/>
          </p:nvGrpSpPr>
          <p:grpSpPr>
            <a:xfrm>
              <a:off x="5462733" y="1174499"/>
              <a:ext cx="492801" cy="1148138"/>
              <a:chOff x="2290276" y="1828800"/>
              <a:chExt cx="492801" cy="1148138"/>
            </a:xfrm>
          </p:grpSpPr>
          <p:sp>
            <p:nvSpPr>
              <p:cNvPr id="1218" name="Flowchart: Terminator 1217">
                <a:extLst>
                  <a:ext uri="{FF2B5EF4-FFF2-40B4-BE49-F238E27FC236}">
                    <a16:creationId xmlns:a16="http://schemas.microsoft.com/office/drawing/2014/main" id="{66A6AAE1-C7FC-4FDF-9902-83B37787034F}"/>
                  </a:ext>
                </a:extLst>
              </p:cNvPr>
              <p:cNvSpPr/>
              <p:nvPr/>
            </p:nvSpPr>
            <p:spPr bwMode="auto">
              <a:xfrm>
                <a:off x="2290276" y="1828800"/>
                <a:ext cx="186807" cy="710015"/>
              </a:xfrm>
              <a:prstGeom prst="flowChartTerminator">
                <a:avLst/>
              </a:prstGeom>
              <a:solidFill>
                <a:schemeClr val="accent4"/>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219" name="Flowchart: Terminator 1218">
                <a:extLst>
                  <a:ext uri="{FF2B5EF4-FFF2-40B4-BE49-F238E27FC236}">
                    <a16:creationId xmlns:a16="http://schemas.microsoft.com/office/drawing/2014/main" id="{DA2111EA-E14F-4DB0-8099-962DACC4D37C}"/>
                  </a:ext>
                </a:extLst>
              </p:cNvPr>
              <p:cNvSpPr/>
              <p:nvPr/>
            </p:nvSpPr>
            <p:spPr bwMode="auto">
              <a:xfrm>
                <a:off x="2596270" y="1830782"/>
                <a:ext cx="186807" cy="443206"/>
              </a:xfrm>
              <a:prstGeom prst="flowChartTerminator">
                <a:avLst/>
              </a:prstGeom>
              <a:solidFill>
                <a:schemeClr val="accent4"/>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220" name="Flowchart: Terminator 1219">
                <a:extLst>
                  <a:ext uri="{FF2B5EF4-FFF2-40B4-BE49-F238E27FC236}">
                    <a16:creationId xmlns:a16="http://schemas.microsoft.com/office/drawing/2014/main" id="{CB0D248A-F2FC-46EC-95A3-25ECCB77D0F1}"/>
                  </a:ext>
                </a:extLst>
              </p:cNvPr>
              <p:cNvSpPr/>
              <p:nvPr/>
            </p:nvSpPr>
            <p:spPr bwMode="auto">
              <a:xfrm>
                <a:off x="2303497" y="2671419"/>
                <a:ext cx="160365" cy="305519"/>
              </a:xfrm>
              <a:prstGeom prst="flowChartTerminator">
                <a:avLst/>
              </a:prstGeom>
              <a:solidFill>
                <a:schemeClr val="bg2"/>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sp>
          <p:nvSpPr>
            <p:cNvPr id="1235" name="Cylinder 1234">
              <a:extLst>
                <a:ext uri="{FF2B5EF4-FFF2-40B4-BE49-F238E27FC236}">
                  <a16:creationId xmlns:a16="http://schemas.microsoft.com/office/drawing/2014/main" id="{D68B76A5-4423-4354-A6F4-7FB6B3BD3B93}"/>
                </a:ext>
              </a:extLst>
            </p:cNvPr>
            <p:cNvSpPr/>
            <p:nvPr/>
          </p:nvSpPr>
          <p:spPr bwMode="auto">
            <a:xfrm>
              <a:off x="5456717" y="2449044"/>
              <a:ext cx="186620" cy="121861"/>
            </a:xfrm>
            <a:prstGeom prst="can">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36" name="Cylinder 1235">
              <a:extLst>
                <a:ext uri="{FF2B5EF4-FFF2-40B4-BE49-F238E27FC236}">
                  <a16:creationId xmlns:a16="http://schemas.microsoft.com/office/drawing/2014/main" id="{31F5C60C-3C45-4C84-9F66-BBBE48DD1056}"/>
                </a:ext>
              </a:extLst>
            </p:cNvPr>
            <p:cNvSpPr/>
            <p:nvPr/>
          </p:nvSpPr>
          <p:spPr bwMode="auto">
            <a:xfrm>
              <a:off x="5456717" y="2572261"/>
              <a:ext cx="186620" cy="121861"/>
            </a:xfrm>
            <a:prstGeom prst="can">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37" name="Cylinder 1236">
              <a:extLst>
                <a:ext uri="{FF2B5EF4-FFF2-40B4-BE49-F238E27FC236}">
                  <a16:creationId xmlns:a16="http://schemas.microsoft.com/office/drawing/2014/main" id="{F774CAFE-A5CA-4D20-B81C-4AFC68BFF5B1}"/>
                </a:ext>
              </a:extLst>
            </p:cNvPr>
            <p:cNvSpPr/>
            <p:nvPr/>
          </p:nvSpPr>
          <p:spPr bwMode="auto">
            <a:xfrm>
              <a:off x="5456717" y="2700072"/>
              <a:ext cx="186620" cy="121861"/>
            </a:xfrm>
            <a:prstGeom prst="can">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38" name="Cylinder 1237">
              <a:extLst>
                <a:ext uri="{FF2B5EF4-FFF2-40B4-BE49-F238E27FC236}">
                  <a16:creationId xmlns:a16="http://schemas.microsoft.com/office/drawing/2014/main" id="{73BB21DA-53F4-4CF2-BFE5-6D75A0D68066}"/>
                </a:ext>
              </a:extLst>
            </p:cNvPr>
            <p:cNvSpPr/>
            <p:nvPr/>
          </p:nvSpPr>
          <p:spPr bwMode="auto">
            <a:xfrm>
              <a:off x="5456717" y="2833832"/>
              <a:ext cx="186620" cy="121861"/>
            </a:xfrm>
            <a:prstGeom prst="can">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39" name="Flowchart: Terminator 1238">
              <a:extLst>
                <a:ext uri="{FF2B5EF4-FFF2-40B4-BE49-F238E27FC236}">
                  <a16:creationId xmlns:a16="http://schemas.microsoft.com/office/drawing/2014/main" id="{9BB8BB2C-7489-47C4-92A2-AEEE983FFC7E}"/>
                </a:ext>
              </a:extLst>
            </p:cNvPr>
            <p:cNvSpPr/>
            <p:nvPr/>
          </p:nvSpPr>
          <p:spPr bwMode="auto">
            <a:xfrm>
              <a:off x="5475953" y="3312986"/>
              <a:ext cx="160365" cy="305519"/>
            </a:xfrm>
            <a:prstGeom prst="flowChartTerminator">
              <a:avLst/>
            </a:prstGeom>
            <a:solidFill>
              <a:schemeClr val="accent3"/>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240" name="Flowchart: Terminator 1239">
              <a:extLst>
                <a:ext uri="{FF2B5EF4-FFF2-40B4-BE49-F238E27FC236}">
                  <a16:creationId xmlns:a16="http://schemas.microsoft.com/office/drawing/2014/main" id="{22168E3F-8ECB-4BB5-A6D8-F7DE483A037B}"/>
                </a:ext>
              </a:extLst>
            </p:cNvPr>
            <p:cNvSpPr/>
            <p:nvPr/>
          </p:nvSpPr>
          <p:spPr bwMode="auto">
            <a:xfrm>
              <a:off x="5478689" y="3698488"/>
              <a:ext cx="160365" cy="388346"/>
            </a:xfrm>
            <a:prstGeom prst="flowChartTerminator">
              <a:avLst/>
            </a:prstGeom>
            <a:solidFill>
              <a:schemeClr val="accent2"/>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241" name="Flowchart: Terminator 1240">
              <a:extLst>
                <a:ext uri="{FF2B5EF4-FFF2-40B4-BE49-F238E27FC236}">
                  <a16:creationId xmlns:a16="http://schemas.microsoft.com/office/drawing/2014/main" id="{BF1427CE-E54F-49E5-A487-C1BF549C2B96}"/>
                </a:ext>
              </a:extLst>
            </p:cNvPr>
            <p:cNvSpPr/>
            <p:nvPr/>
          </p:nvSpPr>
          <p:spPr bwMode="auto">
            <a:xfrm>
              <a:off x="5475953" y="4256213"/>
              <a:ext cx="160365" cy="305519"/>
            </a:xfrm>
            <a:prstGeom prst="flowChartTerminator">
              <a:avLst/>
            </a:prstGeom>
            <a:solidFill>
              <a:schemeClr val="accent6"/>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sp>
        <p:nvSpPr>
          <p:cNvPr id="1258" name="Freeform: Shape 1257">
            <a:extLst>
              <a:ext uri="{FF2B5EF4-FFF2-40B4-BE49-F238E27FC236}">
                <a16:creationId xmlns:a16="http://schemas.microsoft.com/office/drawing/2014/main" id="{2E6EBCE4-5F6D-43FC-96CD-64CCFD456E7B}"/>
              </a:ext>
            </a:extLst>
          </p:cNvPr>
          <p:cNvSpPr/>
          <p:nvPr/>
        </p:nvSpPr>
        <p:spPr bwMode="auto">
          <a:xfrm>
            <a:off x="9995853" y="4165651"/>
            <a:ext cx="645937" cy="1388513"/>
          </a:xfrm>
          <a:custGeom>
            <a:avLst/>
            <a:gdLst>
              <a:gd name="connsiteX0" fmla="*/ 657225 w 657225"/>
              <a:gd name="connsiteY0" fmla="*/ 0 h 1738312"/>
              <a:gd name="connsiteX1" fmla="*/ 657225 w 657225"/>
              <a:gd name="connsiteY1" fmla="*/ 1738312 h 1738312"/>
              <a:gd name="connsiteX2" fmla="*/ 0 w 657225"/>
              <a:gd name="connsiteY2" fmla="*/ 1738312 h 1738312"/>
            </a:gdLst>
            <a:ahLst/>
            <a:cxnLst>
              <a:cxn ang="0">
                <a:pos x="connsiteX0" y="connsiteY0"/>
              </a:cxn>
              <a:cxn ang="0">
                <a:pos x="connsiteX1" y="connsiteY1"/>
              </a:cxn>
              <a:cxn ang="0">
                <a:pos x="connsiteX2" y="connsiteY2"/>
              </a:cxn>
            </a:cxnLst>
            <a:rect l="l" t="t" r="r" b="b"/>
            <a:pathLst>
              <a:path w="657225" h="1738312">
                <a:moveTo>
                  <a:pt x="657225" y="0"/>
                </a:moveTo>
                <a:lnTo>
                  <a:pt x="657225" y="1738312"/>
                </a:lnTo>
                <a:lnTo>
                  <a:pt x="0" y="1738312"/>
                </a:lnTo>
              </a:path>
            </a:pathLst>
          </a:custGeom>
          <a:noFill/>
          <a:ln w="28575">
            <a:solidFill>
              <a:schemeClr val="bg1"/>
            </a:solidFill>
            <a:miter lim="800000"/>
            <a:headEnd type="none" w="med" len="med"/>
            <a:tailEnd type="triangle" w="med" len="med"/>
          </a:ln>
        </p:spPr>
        <p:txBody>
          <a:bodyPr rtlCol="0" anchor="ctr"/>
          <a:lstStyle/>
          <a:p>
            <a:pPr algn="ctr"/>
            <a:endParaRPr lang="en-US" dirty="0"/>
          </a:p>
        </p:txBody>
      </p:sp>
      <p:sp>
        <p:nvSpPr>
          <p:cNvPr id="1259" name="Flowchart: Terminator 1258">
            <a:extLst>
              <a:ext uri="{FF2B5EF4-FFF2-40B4-BE49-F238E27FC236}">
                <a16:creationId xmlns:a16="http://schemas.microsoft.com/office/drawing/2014/main" id="{5B2089A6-C4B9-4F8C-B158-D900EEF56B9B}"/>
              </a:ext>
            </a:extLst>
          </p:cNvPr>
          <p:cNvSpPr/>
          <p:nvPr/>
        </p:nvSpPr>
        <p:spPr bwMode="auto">
          <a:xfrm>
            <a:off x="10558995" y="4306314"/>
            <a:ext cx="160365" cy="422049"/>
          </a:xfrm>
          <a:prstGeom prst="flowChartTerminator">
            <a:avLst/>
          </a:prstGeom>
          <a:solidFill>
            <a:schemeClr val="accent2"/>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260" name="Flowchart: Terminator 1259">
            <a:extLst>
              <a:ext uri="{FF2B5EF4-FFF2-40B4-BE49-F238E27FC236}">
                <a16:creationId xmlns:a16="http://schemas.microsoft.com/office/drawing/2014/main" id="{DE75E390-B655-428A-AAC6-4C2D28FCDFF2}"/>
              </a:ext>
            </a:extLst>
          </p:cNvPr>
          <p:cNvSpPr/>
          <p:nvPr/>
        </p:nvSpPr>
        <p:spPr bwMode="auto">
          <a:xfrm>
            <a:off x="10556259" y="4864040"/>
            <a:ext cx="160365" cy="324805"/>
          </a:xfrm>
          <a:prstGeom prst="flowChartTerminator">
            <a:avLst/>
          </a:prstGeom>
          <a:solidFill>
            <a:schemeClr val="accent6"/>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cxnSp>
        <p:nvCxnSpPr>
          <p:cNvPr id="1277" name="Straight Connector 1276">
            <a:extLst>
              <a:ext uri="{FF2B5EF4-FFF2-40B4-BE49-F238E27FC236}">
                <a16:creationId xmlns:a16="http://schemas.microsoft.com/office/drawing/2014/main" id="{67DEDDF0-83E6-4C0E-8007-CD41329B55F2}"/>
              </a:ext>
            </a:extLst>
          </p:cNvPr>
          <p:cNvCxnSpPr>
            <a:cxnSpLocks/>
          </p:cNvCxnSpPr>
          <p:nvPr/>
        </p:nvCxnSpPr>
        <p:spPr bwMode="auto">
          <a:xfrm>
            <a:off x="7443283" y="2113754"/>
            <a:ext cx="212591" cy="0"/>
          </a:xfrm>
          <a:prstGeom prst="line">
            <a:avLst/>
          </a:prstGeom>
          <a:noFill/>
          <a:ln w="28575" cap="flat" cmpd="sng" algn="ctr">
            <a:solidFill>
              <a:schemeClr val="bg1"/>
            </a:solidFill>
            <a:prstDash val="solid"/>
            <a:round/>
            <a:headEnd type="none" w="med" len="med"/>
            <a:tailEnd type="none" w="med" len="med"/>
          </a:ln>
          <a:effectLst/>
        </p:spPr>
      </p:cxnSp>
      <p:grpSp>
        <p:nvGrpSpPr>
          <p:cNvPr id="1153" name="Group 1152">
            <a:extLst>
              <a:ext uri="{FF2B5EF4-FFF2-40B4-BE49-F238E27FC236}">
                <a16:creationId xmlns:a16="http://schemas.microsoft.com/office/drawing/2014/main" id="{31A7697D-E914-4AB7-A0E6-8BF91C33D5C6}"/>
              </a:ext>
            </a:extLst>
          </p:cNvPr>
          <p:cNvGrpSpPr/>
          <p:nvPr/>
        </p:nvGrpSpPr>
        <p:grpSpPr>
          <a:xfrm>
            <a:off x="7055342" y="4270641"/>
            <a:ext cx="457407" cy="307777"/>
            <a:chOff x="4674496" y="5451910"/>
            <a:chExt cx="457407" cy="307777"/>
          </a:xfrm>
        </p:grpSpPr>
        <p:sp>
          <p:nvSpPr>
            <p:cNvPr id="1151" name="Oval 1150">
              <a:extLst>
                <a:ext uri="{FF2B5EF4-FFF2-40B4-BE49-F238E27FC236}">
                  <a16:creationId xmlns:a16="http://schemas.microsoft.com/office/drawing/2014/main" id="{E3E5576D-1DC0-4CD8-8731-AC83B4E1DD96}"/>
                </a:ext>
              </a:extLst>
            </p:cNvPr>
            <p:cNvSpPr/>
            <p:nvPr/>
          </p:nvSpPr>
          <p:spPr bwMode="auto">
            <a:xfrm>
              <a:off x="4716803" y="5514845"/>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52" name="TextBox 1151">
              <a:extLst>
                <a:ext uri="{FF2B5EF4-FFF2-40B4-BE49-F238E27FC236}">
                  <a16:creationId xmlns:a16="http://schemas.microsoft.com/office/drawing/2014/main" id="{B4171F41-BDB9-4FA8-86E0-A40DD97EC555}"/>
                </a:ext>
              </a:extLst>
            </p:cNvPr>
            <p:cNvSpPr txBox="1"/>
            <p:nvPr/>
          </p:nvSpPr>
          <p:spPr bwMode="auto">
            <a:xfrm>
              <a:off x="4674496" y="5451910"/>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154" name="Group 1153">
            <a:extLst>
              <a:ext uri="{FF2B5EF4-FFF2-40B4-BE49-F238E27FC236}">
                <a16:creationId xmlns:a16="http://schemas.microsoft.com/office/drawing/2014/main" id="{23052BE1-2BF9-4442-B2F9-EF68FB7152CA}"/>
              </a:ext>
            </a:extLst>
          </p:cNvPr>
          <p:cNvGrpSpPr/>
          <p:nvPr/>
        </p:nvGrpSpPr>
        <p:grpSpPr>
          <a:xfrm>
            <a:off x="7058545" y="4472484"/>
            <a:ext cx="457407" cy="307777"/>
            <a:chOff x="4674496" y="5451910"/>
            <a:chExt cx="457407" cy="307777"/>
          </a:xfrm>
        </p:grpSpPr>
        <p:sp>
          <p:nvSpPr>
            <p:cNvPr id="1155" name="Oval 1154">
              <a:extLst>
                <a:ext uri="{FF2B5EF4-FFF2-40B4-BE49-F238E27FC236}">
                  <a16:creationId xmlns:a16="http://schemas.microsoft.com/office/drawing/2014/main" id="{1FE78A4A-60C9-453A-940A-97909C0FF25A}"/>
                </a:ext>
              </a:extLst>
            </p:cNvPr>
            <p:cNvSpPr/>
            <p:nvPr/>
          </p:nvSpPr>
          <p:spPr bwMode="auto">
            <a:xfrm>
              <a:off x="4716803" y="5514845"/>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56" name="TextBox 1155">
              <a:extLst>
                <a:ext uri="{FF2B5EF4-FFF2-40B4-BE49-F238E27FC236}">
                  <a16:creationId xmlns:a16="http://schemas.microsoft.com/office/drawing/2014/main" id="{EAFEDCE1-C830-4528-8C9E-109690215785}"/>
                </a:ext>
              </a:extLst>
            </p:cNvPr>
            <p:cNvSpPr txBox="1"/>
            <p:nvPr/>
          </p:nvSpPr>
          <p:spPr bwMode="auto">
            <a:xfrm>
              <a:off x="4674496" y="5451910"/>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157" name="Group 1156">
            <a:extLst>
              <a:ext uri="{FF2B5EF4-FFF2-40B4-BE49-F238E27FC236}">
                <a16:creationId xmlns:a16="http://schemas.microsoft.com/office/drawing/2014/main" id="{9C1507BA-C705-41F0-90C2-28CF37FE7F76}"/>
              </a:ext>
            </a:extLst>
          </p:cNvPr>
          <p:cNvGrpSpPr/>
          <p:nvPr/>
        </p:nvGrpSpPr>
        <p:grpSpPr>
          <a:xfrm>
            <a:off x="7058545" y="4775265"/>
            <a:ext cx="457407" cy="307777"/>
            <a:chOff x="4674496" y="5451910"/>
            <a:chExt cx="457407" cy="307777"/>
          </a:xfrm>
        </p:grpSpPr>
        <p:sp>
          <p:nvSpPr>
            <p:cNvPr id="1158" name="Oval 1157">
              <a:extLst>
                <a:ext uri="{FF2B5EF4-FFF2-40B4-BE49-F238E27FC236}">
                  <a16:creationId xmlns:a16="http://schemas.microsoft.com/office/drawing/2014/main" id="{E3DD3570-2FA0-4C96-A512-E572D846FF58}"/>
                </a:ext>
              </a:extLst>
            </p:cNvPr>
            <p:cNvSpPr/>
            <p:nvPr/>
          </p:nvSpPr>
          <p:spPr bwMode="auto">
            <a:xfrm>
              <a:off x="4716803" y="5514845"/>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59" name="TextBox 1158">
              <a:extLst>
                <a:ext uri="{FF2B5EF4-FFF2-40B4-BE49-F238E27FC236}">
                  <a16:creationId xmlns:a16="http://schemas.microsoft.com/office/drawing/2014/main" id="{D68424E5-BE2D-41D1-8366-E602DDA055EC}"/>
                </a:ext>
              </a:extLst>
            </p:cNvPr>
            <p:cNvSpPr txBox="1"/>
            <p:nvPr/>
          </p:nvSpPr>
          <p:spPr bwMode="auto">
            <a:xfrm>
              <a:off x="4674496" y="5451910"/>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160" name="Group 1159">
            <a:extLst>
              <a:ext uri="{FF2B5EF4-FFF2-40B4-BE49-F238E27FC236}">
                <a16:creationId xmlns:a16="http://schemas.microsoft.com/office/drawing/2014/main" id="{6DE0AA8E-BA18-4D9B-B837-D9BA5E72F7AC}"/>
              </a:ext>
            </a:extLst>
          </p:cNvPr>
          <p:cNvGrpSpPr/>
          <p:nvPr/>
        </p:nvGrpSpPr>
        <p:grpSpPr>
          <a:xfrm>
            <a:off x="7052361" y="4979904"/>
            <a:ext cx="457407" cy="307777"/>
            <a:chOff x="4674496" y="5451910"/>
            <a:chExt cx="457407" cy="307777"/>
          </a:xfrm>
        </p:grpSpPr>
        <p:sp>
          <p:nvSpPr>
            <p:cNvPr id="1161" name="Oval 1160">
              <a:extLst>
                <a:ext uri="{FF2B5EF4-FFF2-40B4-BE49-F238E27FC236}">
                  <a16:creationId xmlns:a16="http://schemas.microsoft.com/office/drawing/2014/main" id="{FC6F42FF-FC08-489D-8781-AC601213B2C2}"/>
                </a:ext>
              </a:extLst>
            </p:cNvPr>
            <p:cNvSpPr/>
            <p:nvPr/>
          </p:nvSpPr>
          <p:spPr bwMode="auto">
            <a:xfrm>
              <a:off x="4716803" y="5514845"/>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62" name="TextBox 1161">
              <a:extLst>
                <a:ext uri="{FF2B5EF4-FFF2-40B4-BE49-F238E27FC236}">
                  <a16:creationId xmlns:a16="http://schemas.microsoft.com/office/drawing/2014/main" id="{69FDE275-12F8-4786-8DFB-A540E3BF837A}"/>
                </a:ext>
              </a:extLst>
            </p:cNvPr>
            <p:cNvSpPr txBox="1"/>
            <p:nvPr/>
          </p:nvSpPr>
          <p:spPr bwMode="auto">
            <a:xfrm>
              <a:off x="4674496" y="5451910"/>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261" name="Group 1260">
            <a:extLst>
              <a:ext uri="{FF2B5EF4-FFF2-40B4-BE49-F238E27FC236}">
                <a16:creationId xmlns:a16="http://schemas.microsoft.com/office/drawing/2014/main" id="{7F180497-CD15-45BA-9C28-26CAF2C9D8D0}"/>
              </a:ext>
            </a:extLst>
          </p:cNvPr>
          <p:cNvGrpSpPr/>
          <p:nvPr/>
        </p:nvGrpSpPr>
        <p:grpSpPr>
          <a:xfrm>
            <a:off x="7278403" y="1663408"/>
            <a:ext cx="498817" cy="3669950"/>
            <a:chOff x="5456717" y="1038225"/>
            <a:chExt cx="498817" cy="3669950"/>
          </a:xfrm>
        </p:grpSpPr>
        <p:grpSp>
          <p:nvGrpSpPr>
            <p:cNvPr id="1262" name="Group 1261">
              <a:extLst>
                <a:ext uri="{FF2B5EF4-FFF2-40B4-BE49-F238E27FC236}">
                  <a16:creationId xmlns:a16="http://schemas.microsoft.com/office/drawing/2014/main" id="{64DE78AE-D53E-4045-9BF6-5E1EC6D1E783}"/>
                </a:ext>
              </a:extLst>
            </p:cNvPr>
            <p:cNvGrpSpPr/>
            <p:nvPr/>
          </p:nvGrpSpPr>
          <p:grpSpPr>
            <a:xfrm>
              <a:off x="5512119" y="1038225"/>
              <a:ext cx="349378" cy="3669950"/>
              <a:chOff x="5512119" y="1038225"/>
              <a:chExt cx="349378" cy="3669950"/>
            </a:xfrm>
          </p:grpSpPr>
          <p:sp>
            <p:nvSpPr>
              <p:cNvPr id="1274" name="Freeform: Shape 1273">
                <a:extLst>
                  <a:ext uri="{FF2B5EF4-FFF2-40B4-BE49-F238E27FC236}">
                    <a16:creationId xmlns:a16="http://schemas.microsoft.com/office/drawing/2014/main" id="{445D4922-F79A-43A6-B5AC-654D8AAAB27D}"/>
                  </a:ext>
                </a:extLst>
              </p:cNvPr>
              <p:cNvSpPr/>
              <p:nvPr/>
            </p:nvSpPr>
            <p:spPr bwMode="auto">
              <a:xfrm flipH="1">
                <a:off x="5512119" y="1038225"/>
                <a:ext cx="45719" cy="3669950"/>
              </a:xfrm>
              <a:custGeom>
                <a:avLst/>
                <a:gdLst>
                  <a:gd name="connsiteX0" fmla="*/ 0 w 1423987"/>
                  <a:gd name="connsiteY0" fmla="*/ 0 h 4248150"/>
                  <a:gd name="connsiteX1" fmla="*/ 0 w 1423987"/>
                  <a:gd name="connsiteY1" fmla="*/ 4248150 h 4248150"/>
                  <a:gd name="connsiteX2" fmla="*/ 1423987 w 1423987"/>
                  <a:gd name="connsiteY2" fmla="*/ 4248150 h 4248150"/>
                  <a:gd name="connsiteX0" fmla="*/ 0 w 0"/>
                  <a:gd name="connsiteY0" fmla="*/ 0 h 4248150"/>
                  <a:gd name="connsiteX1" fmla="*/ 0 w 0"/>
                  <a:gd name="connsiteY1" fmla="*/ 4248150 h 4248150"/>
                  <a:gd name="connsiteX0" fmla="*/ 0 w 0"/>
                  <a:gd name="connsiteY0" fmla="*/ 0 h 10000"/>
                  <a:gd name="connsiteX1" fmla="*/ 0 w 0"/>
                  <a:gd name="connsiteY1" fmla="*/ 10000 h 10000"/>
                </a:gdLst>
                <a:ahLst/>
                <a:cxnLst>
                  <a:cxn ang="0">
                    <a:pos x="connsiteX0" y="connsiteY0"/>
                  </a:cxn>
                  <a:cxn ang="0">
                    <a:pos x="connsiteX1" y="connsiteY1"/>
                  </a:cxn>
                </a:cxnLst>
                <a:rect l="l" t="t" r="r" b="b"/>
                <a:pathLst>
                  <a:path h="10000">
                    <a:moveTo>
                      <a:pt x="0" y="0"/>
                    </a:moveTo>
                    <a:lnTo>
                      <a:pt x="0" y="10000"/>
                    </a:lnTo>
                  </a:path>
                </a:pathLst>
              </a:custGeom>
              <a:noFill/>
              <a:ln w="28575">
                <a:solidFill>
                  <a:schemeClr val="bg1"/>
                </a:solidFill>
                <a:miter lim="800000"/>
                <a:headEnd type="none" w="med" len="med"/>
                <a:tailEnd type="none" w="med" len="med"/>
              </a:ln>
            </p:spPr>
            <p:txBody>
              <a:bodyPr rtlCol="0" anchor="ctr"/>
              <a:lstStyle/>
              <a:p>
                <a:pPr algn="ctr"/>
                <a:endParaRPr lang="en-US" dirty="0"/>
              </a:p>
            </p:txBody>
          </p:sp>
          <p:cxnSp>
            <p:nvCxnSpPr>
              <p:cNvPr id="1275" name="Straight Connector 1274">
                <a:extLst>
                  <a:ext uri="{FF2B5EF4-FFF2-40B4-BE49-F238E27FC236}">
                    <a16:creationId xmlns:a16="http://schemas.microsoft.com/office/drawing/2014/main" id="{B71E7753-4DDF-4618-98D0-D0307A4F3E9D}"/>
                  </a:ext>
                </a:extLst>
              </p:cNvPr>
              <p:cNvCxnSpPr>
                <a:cxnSpLocks/>
              </p:cNvCxnSpPr>
              <p:nvPr/>
            </p:nvCxnSpPr>
            <p:spPr bwMode="auto">
              <a:xfrm flipV="1">
                <a:off x="5861497" y="1038527"/>
                <a:ext cx="0" cy="737262"/>
              </a:xfrm>
              <a:prstGeom prst="line">
                <a:avLst/>
              </a:prstGeom>
              <a:noFill/>
              <a:ln w="28575" cap="flat" cmpd="sng" algn="ctr">
                <a:solidFill>
                  <a:schemeClr val="bg1"/>
                </a:solidFill>
                <a:prstDash val="solid"/>
                <a:round/>
                <a:headEnd type="none" w="med" len="med"/>
                <a:tailEnd type="none" w="med" len="med"/>
              </a:ln>
              <a:effectLst/>
            </p:spPr>
          </p:cxnSp>
        </p:grpSp>
        <p:grpSp>
          <p:nvGrpSpPr>
            <p:cNvPr id="1263" name="Group 1262">
              <a:extLst>
                <a:ext uri="{FF2B5EF4-FFF2-40B4-BE49-F238E27FC236}">
                  <a16:creationId xmlns:a16="http://schemas.microsoft.com/office/drawing/2014/main" id="{2DD41EC4-2079-493E-A323-9E94D8B9762E}"/>
                </a:ext>
              </a:extLst>
            </p:cNvPr>
            <p:cNvGrpSpPr/>
            <p:nvPr/>
          </p:nvGrpSpPr>
          <p:grpSpPr>
            <a:xfrm>
              <a:off x="5462733" y="1174499"/>
              <a:ext cx="492801" cy="1148138"/>
              <a:chOff x="2290276" y="1828800"/>
              <a:chExt cx="492801" cy="1148138"/>
            </a:xfrm>
          </p:grpSpPr>
          <p:sp>
            <p:nvSpPr>
              <p:cNvPr id="1271" name="Flowchart: Terminator 1270">
                <a:extLst>
                  <a:ext uri="{FF2B5EF4-FFF2-40B4-BE49-F238E27FC236}">
                    <a16:creationId xmlns:a16="http://schemas.microsoft.com/office/drawing/2014/main" id="{96EEFCEA-1E47-478A-94CB-6FE7C0F4DF7C}"/>
                  </a:ext>
                </a:extLst>
              </p:cNvPr>
              <p:cNvSpPr/>
              <p:nvPr/>
            </p:nvSpPr>
            <p:spPr bwMode="auto">
              <a:xfrm>
                <a:off x="2290276" y="1828800"/>
                <a:ext cx="186807" cy="710015"/>
              </a:xfrm>
              <a:prstGeom prst="flowChartTerminator">
                <a:avLst/>
              </a:prstGeom>
              <a:solidFill>
                <a:schemeClr val="accent4"/>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272" name="Flowchart: Terminator 1271">
                <a:extLst>
                  <a:ext uri="{FF2B5EF4-FFF2-40B4-BE49-F238E27FC236}">
                    <a16:creationId xmlns:a16="http://schemas.microsoft.com/office/drawing/2014/main" id="{21FB3693-79F4-4BC8-B57E-EAEB4B3BAD09}"/>
                  </a:ext>
                </a:extLst>
              </p:cNvPr>
              <p:cNvSpPr/>
              <p:nvPr/>
            </p:nvSpPr>
            <p:spPr bwMode="auto">
              <a:xfrm>
                <a:off x="2596270" y="1830782"/>
                <a:ext cx="186807" cy="443206"/>
              </a:xfrm>
              <a:prstGeom prst="flowChartTerminator">
                <a:avLst/>
              </a:prstGeom>
              <a:solidFill>
                <a:schemeClr val="accent4"/>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273" name="Flowchart: Terminator 1272">
                <a:extLst>
                  <a:ext uri="{FF2B5EF4-FFF2-40B4-BE49-F238E27FC236}">
                    <a16:creationId xmlns:a16="http://schemas.microsoft.com/office/drawing/2014/main" id="{AE488183-70BE-4546-8D12-A62E083C0104}"/>
                  </a:ext>
                </a:extLst>
              </p:cNvPr>
              <p:cNvSpPr/>
              <p:nvPr/>
            </p:nvSpPr>
            <p:spPr bwMode="auto">
              <a:xfrm>
                <a:off x="2303497" y="2671419"/>
                <a:ext cx="160365" cy="305519"/>
              </a:xfrm>
              <a:prstGeom prst="flowChartTerminator">
                <a:avLst/>
              </a:prstGeom>
              <a:solidFill>
                <a:schemeClr val="bg2"/>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sp>
          <p:nvSpPr>
            <p:cNvPr id="1264" name="Cylinder 1263">
              <a:extLst>
                <a:ext uri="{FF2B5EF4-FFF2-40B4-BE49-F238E27FC236}">
                  <a16:creationId xmlns:a16="http://schemas.microsoft.com/office/drawing/2014/main" id="{00381896-8CB5-497A-AC03-A27C7BE35A8F}"/>
                </a:ext>
              </a:extLst>
            </p:cNvPr>
            <p:cNvSpPr/>
            <p:nvPr/>
          </p:nvSpPr>
          <p:spPr bwMode="auto">
            <a:xfrm>
              <a:off x="5456717" y="2449044"/>
              <a:ext cx="186620" cy="121861"/>
            </a:xfrm>
            <a:prstGeom prst="can">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65" name="Cylinder 1264">
              <a:extLst>
                <a:ext uri="{FF2B5EF4-FFF2-40B4-BE49-F238E27FC236}">
                  <a16:creationId xmlns:a16="http://schemas.microsoft.com/office/drawing/2014/main" id="{5069BC4D-FD25-463C-A050-F3A1EDDDE5F0}"/>
                </a:ext>
              </a:extLst>
            </p:cNvPr>
            <p:cNvSpPr/>
            <p:nvPr/>
          </p:nvSpPr>
          <p:spPr bwMode="auto">
            <a:xfrm>
              <a:off x="5456717" y="2572261"/>
              <a:ext cx="186620" cy="121861"/>
            </a:xfrm>
            <a:prstGeom prst="can">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66" name="Cylinder 1265">
              <a:extLst>
                <a:ext uri="{FF2B5EF4-FFF2-40B4-BE49-F238E27FC236}">
                  <a16:creationId xmlns:a16="http://schemas.microsoft.com/office/drawing/2014/main" id="{EAFB9D7F-4CCF-4AE3-9E96-B8CE01654090}"/>
                </a:ext>
              </a:extLst>
            </p:cNvPr>
            <p:cNvSpPr/>
            <p:nvPr/>
          </p:nvSpPr>
          <p:spPr bwMode="auto">
            <a:xfrm>
              <a:off x="5456717" y="2700072"/>
              <a:ext cx="186620" cy="121861"/>
            </a:xfrm>
            <a:prstGeom prst="can">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67" name="Cylinder 1266">
              <a:extLst>
                <a:ext uri="{FF2B5EF4-FFF2-40B4-BE49-F238E27FC236}">
                  <a16:creationId xmlns:a16="http://schemas.microsoft.com/office/drawing/2014/main" id="{8743554A-68FC-42B3-81A1-5D7AB62CBB39}"/>
                </a:ext>
              </a:extLst>
            </p:cNvPr>
            <p:cNvSpPr/>
            <p:nvPr/>
          </p:nvSpPr>
          <p:spPr bwMode="auto">
            <a:xfrm>
              <a:off x="5456717" y="2833832"/>
              <a:ext cx="186620" cy="121861"/>
            </a:xfrm>
            <a:prstGeom prst="can">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69" name="Flowchart: Terminator 1268">
              <a:extLst>
                <a:ext uri="{FF2B5EF4-FFF2-40B4-BE49-F238E27FC236}">
                  <a16:creationId xmlns:a16="http://schemas.microsoft.com/office/drawing/2014/main" id="{2F67C990-B519-4135-9727-59EE0A09DB5D}"/>
                </a:ext>
              </a:extLst>
            </p:cNvPr>
            <p:cNvSpPr/>
            <p:nvPr/>
          </p:nvSpPr>
          <p:spPr bwMode="auto">
            <a:xfrm>
              <a:off x="5478689" y="3698488"/>
              <a:ext cx="160365" cy="388346"/>
            </a:xfrm>
            <a:prstGeom prst="flowChartTerminator">
              <a:avLst/>
            </a:prstGeom>
            <a:solidFill>
              <a:schemeClr val="accent2"/>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270" name="Flowchart: Terminator 1269">
              <a:extLst>
                <a:ext uri="{FF2B5EF4-FFF2-40B4-BE49-F238E27FC236}">
                  <a16:creationId xmlns:a16="http://schemas.microsoft.com/office/drawing/2014/main" id="{26EDDA8E-B3B8-4451-BE7A-3DE8FFF33899}"/>
                </a:ext>
              </a:extLst>
            </p:cNvPr>
            <p:cNvSpPr/>
            <p:nvPr/>
          </p:nvSpPr>
          <p:spPr bwMode="auto">
            <a:xfrm>
              <a:off x="5475953" y="4256213"/>
              <a:ext cx="160365" cy="305519"/>
            </a:xfrm>
            <a:prstGeom prst="flowChartTerminator">
              <a:avLst/>
            </a:prstGeom>
            <a:solidFill>
              <a:schemeClr val="accent6"/>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sp>
        <p:nvSpPr>
          <p:cNvPr id="1149" name="TextBox 1148">
            <a:extLst>
              <a:ext uri="{FF2B5EF4-FFF2-40B4-BE49-F238E27FC236}">
                <a16:creationId xmlns:a16="http://schemas.microsoft.com/office/drawing/2014/main" id="{FB55DCCB-68A6-4505-A205-23DAA9DE5112}"/>
              </a:ext>
            </a:extLst>
          </p:cNvPr>
          <p:cNvSpPr txBox="1"/>
          <p:nvPr/>
        </p:nvSpPr>
        <p:spPr bwMode="auto">
          <a:xfrm>
            <a:off x="6710462" y="3922883"/>
            <a:ext cx="1388103" cy="286232"/>
          </a:xfrm>
          <a:prstGeom prst="rect">
            <a:avLst/>
          </a:prstGeom>
          <a:solidFill>
            <a:schemeClr val="tx1"/>
          </a:solidFill>
          <a:ln>
            <a:noFill/>
          </a:ln>
        </p:spPr>
        <p:txBody>
          <a:bodyPr wrap="square" rtlCol="0">
            <a:spAutoFit/>
          </a:bodyPr>
          <a:lstStyle/>
          <a:p>
            <a:pPr algn="ctr">
              <a:lnSpc>
                <a:spcPct val="90000"/>
              </a:lnSpc>
              <a:spcBef>
                <a:spcPct val="50000"/>
              </a:spcBef>
              <a:spcAft>
                <a:spcPct val="0"/>
              </a:spcAft>
            </a:pPr>
            <a:r>
              <a:rPr lang="en-US" sz="1400" dirty="0">
                <a:solidFill>
                  <a:schemeClr val="bg1"/>
                </a:solidFill>
                <a:latin typeface="Calibri" panose="020F0502020204030204" pitchFamily="34" charset="0"/>
              </a:rPr>
              <a:t> </a:t>
            </a:r>
            <a:r>
              <a:rPr lang="en-US" sz="1400" dirty="0">
                <a:solidFill>
                  <a:schemeClr val="bg1"/>
                </a:solidFill>
              </a:rPr>
              <a:t>∆ </a:t>
            </a:r>
            <a:r>
              <a:rPr lang="en-US" sz="1400" dirty="0">
                <a:solidFill>
                  <a:schemeClr val="bg1"/>
                </a:solidFill>
                <a:latin typeface="Calibri" panose="020F0502020204030204" pitchFamily="34" charset="0"/>
                <a:cs typeface="Calibri" panose="020F0502020204030204" pitchFamily="34" charset="0"/>
              </a:rPr>
              <a:t>Exon 14</a:t>
            </a:r>
            <a:endParaRPr lang="en-US" sz="1400" b="0" dirty="0">
              <a:solidFill>
                <a:schemeClr val="bg1"/>
              </a:solidFill>
              <a:latin typeface="Calibri" panose="020F0502020204030204" pitchFamily="34" charset="0"/>
              <a:cs typeface="Calibri" panose="020F0502020204030204" pitchFamily="34" charset="0"/>
            </a:endParaRPr>
          </a:p>
        </p:txBody>
      </p:sp>
      <p:cxnSp>
        <p:nvCxnSpPr>
          <p:cNvPr id="1305" name="Straight Connector 1304">
            <a:extLst>
              <a:ext uri="{FF2B5EF4-FFF2-40B4-BE49-F238E27FC236}">
                <a16:creationId xmlns:a16="http://schemas.microsoft.com/office/drawing/2014/main" id="{84F65972-1FC9-4219-9808-CF1FB836D622}"/>
              </a:ext>
            </a:extLst>
          </p:cNvPr>
          <p:cNvCxnSpPr>
            <a:cxnSpLocks/>
          </p:cNvCxnSpPr>
          <p:nvPr/>
        </p:nvCxnSpPr>
        <p:spPr bwMode="auto">
          <a:xfrm flipH="1">
            <a:off x="10991671" y="4023103"/>
            <a:ext cx="175121" cy="0"/>
          </a:xfrm>
          <a:prstGeom prst="line">
            <a:avLst/>
          </a:prstGeom>
          <a:noFill/>
          <a:ln w="19050" cap="flat" cmpd="sng" algn="ctr">
            <a:solidFill>
              <a:schemeClr val="bg1"/>
            </a:solidFill>
            <a:prstDash val="solid"/>
            <a:round/>
            <a:headEnd type="none" w="med" len="med"/>
            <a:tailEnd type="none" w="med" len="med"/>
          </a:ln>
          <a:effectLst/>
        </p:spPr>
      </p:cxnSp>
      <p:cxnSp>
        <p:nvCxnSpPr>
          <p:cNvPr id="1307" name="Straight Connector 1306">
            <a:extLst>
              <a:ext uri="{FF2B5EF4-FFF2-40B4-BE49-F238E27FC236}">
                <a16:creationId xmlns:a16="http://schemas.microsoft.com/office/drawing/2014/main" id="{69A76CAF-B161-449C-B264-E45D88E20B89}"/>
              </a:ext>
            </a:extLst>
          </p:cNvPr>
          <p:cNvCxnSpPr>
            <a:cxnSpLocks/>
          </p:cNvCxnSpPr>
          <p:nvPr/>
        </p:nvCxnSpPr>
        <p:spPr bwMode="auto">
          <a:xfrm flipH="1">
            <a:off x="5939921" y="2035647"/>
            <a:ext cx="175121" cy="0"/>
          </a:xfrm>
          <a:prstGeom prst="line">
            <a:avLst/>
          </a:prstGeom>
          <a:noFill/>
          <a:ln w="19050" cap="flat" cmpd="sng" algn="ctr">
            <a:solidFill>
              <a:schemeClr val="bg1"/>
            </a:solidFill>
            <a:prstDash val="solid"/>
            <a:round/>
            <a:headEnd type="none" w="med" len="med"/>
            <a:tailEnd type="none" w="med" len="med"/>
          </a:ln>
          <a:effectLst/>
        </p:spPr>
      </p:cxnSp>
      <p:cxnSp>
        <p:nvCxnSpPr>
          <p:cNvPr id="1308" name="Straight Connector 1307">
            <a:extLst>
              <a:ext uri="{FF2B5EF4-FFF2-40B4-BE49-F238E27FC236}">
                <a16:creationId xmlns:a16="http://schemas.microsoft.com/office/drawing/2014/main" id="{367D1349-5B2E-42F5-A459-D00FCDFAA582}"/>
              </a:ext>
            </a:extLst>
          </p:cNvPr>
          <p:cNvCxnSpPr>
            <a:cxnSpLocks/>
          </p:cNvCxnSpPr>
          <p:nvPr/>
        </p:nvCxnSpPr>
        <p:spPr bwMode="auto">
          <a:xfrm flipH="1">
            <a:off x="5614434" y="2789131"/>
            <a:ext cx="175121" cy="0"/>
          </a:xfrm>
          <a:prstGeom prst="line">
            <a:avLst/>
          </a:prstGeom>
          <a:noFill/>
          <a:ln w="19050" cap="flat" cmpd="sng" algn="ctr">
            <a:solidFill>
              <a:schemeClr val="bg1"/>
            </a:solidFill>
            <a:prstDash val="solid"/>
            <a:round/>
            <a:headEnd type="none" w="med" len="med"/>
            <a:tailEnd type="none" w="med" len="med"/>
          </a:ln>
          <a:effectLst/>
        </p:spPr>
      </p:cxnSp>
      <p:cxnSp>
        <p:nvCxnSpPr>
          <p:cNvPr id="1309" name="Straight Connector 1308">
            <a:extLst>
              <a:ext uri="{FF2B5EF4-FFF2-40B4-BE49-F238E27FC236}">
                <a16:creationId xmlns:a16="http://schemas.microsoft.com/office/drawing/2014/main" id="{279DD761-FE16-4FE5-8CEE-5A72F5F6FF71}"/>
              </a:ext>
            </a:extLst>
          </p:cNvPr>
          <p:cNvCxnSpPr>
            <a:cxnSpLocks/>
          </p:cNvCxnSpPr>
          <p:nvPr/>
        </p:nvCxnSpPr>
        <p:spPr bwMode="auto">
          <a:xfrm flipH="1">
            <a:off x="5625298" y="3272504"/>
            <a:ext cx="175121" cy="0"/>
          </a:xfrm>
          <a:prstGeom prst="line">
            <a:avLst/>
          </a:prstGeom>
          <a:noFill/>
          <a:ln w="19050" cap="flat" cmpd="sng" algn="ctr">
            <a:solidFill>
              <a:schemeClr val="bg1"/>
            </a:solidFill>
            <a:prstDash val="solid"/>
            <a:round/>
            <a:headEnd type="none" w="med" len="med"/>
            <a:tailEnd type="none" w="med" len="med"/>
          </a:ln>
          <a:effectLst/>
        </p:spPr>
      </p:cxnSp>
      <p:cxnSp>
        <p:nvCxnSpPr>
          <p:cNvPr id="1310" name="Straight Connector 1309">
            <a:extLst>
              <a:ext uri="{FF2B5EF4-FFF2-40B4-BE49-F238E27FC236}">
                <a16:creationId xmlns:a16="http://schemas.microsoft.com/office/drawing/2014/main" id="{5D40A9A7-1598-4136-B8FF-C4BB184AB3C9}"/>
              </a:ext>
            </a:extLst>
          </p:cNvPr>
          <p:cNvCxnSpPr>
            <a:cxnSpLocks/>
          </p:cNvCxnSpPr>
          <p:nvPr/>
        </p:nvCxnSpPr>
        <p:spPr bwMode="auto">
          <a:xfrm flipH="1">
            <a:off x="5614434" y="4092858"/>
            <a:ext cx="175121" cy="0"/>
          </a:xfrm>
          <a:prstGeom prst="line">
            <a:avLst/>
          </a:prstGeom>
          <a:noFill/>
          <a:ln w="19050" cap="flat" cmpd="sng" algn="ctr">
            <a:solidFill>
              <a:schemeClr val="bg1"/>
            </a:solidFill>
            <a:prstDash val="solid"/>
            <a:round/>
            <a:headEnd type="none" w="med" len="med"/>
            <a:tailEnd type="none" w="med" len="med"/>
          </a:ln>
          <a:effectLst/>
        </p:spPr>
      </p:cxnSp>
      <p:cxnSp>
        <p:nvCxnSpPr>
          <p:cNvPr id="1311" name="Straight Connector 1310">
            <a:extLst>
              <a:ext uri="{FF2B5EF4-FFF2-40B4-BE49-F238E27FC236}">
                <a16:creationId xmlns:a16="http://schemas.microsoft.com/office/drawing/2014/main" id="{CAD7D3E9-AC23-4B3C-AA1B-27939E01E7DE}"/>
              </a:ext>
            </a:extLst>
          </p:cNvPr>
          <p:cNvCxnSpPr>
            <a:cxnSpLocks/>
          </p:cNvCxnSpPr>
          <p:nvPr/>
        </p:nvCxnSpPr>
        <p:spPr bwMode="auto">
          <a:xfrm flipH="1">
            <a:off x="5625298" y="4593622"/>
            <a:ext cx="175121" cy="0"/>
          </a:xfrm>
          <a:prstGeom prst="line">
            <a:avLst/>
          </a:prstGeom>
          <a:noFill/>
          <a:ln w="19050" cap="flat" cmpd="sng" algn="ctr">
            <a:solidFill>
              <a:schemeClr val="bg1"/>
            </a:solidFill>
            <a:prstDash val="solid"/>
            <a:round/>
            <a:headEnd type="none" w="med" len="med"/>
            <a:tailEnd type="none" w="med" len="med"/>
          </a:ln>
          <a:effectLst/>
        </p:spPr>
      </p:cxnSp>
      <p:cxnSp>
        <p:nvCxnSpPr>
          <p:cNvPr id="1312" name="Straight Connector 1311">
            <a:extLst>
              <a:ext uri="{FF2B5EF4-FFF2-40B4-BE49-F238E27FC236}">
                <a16:creationId xmlns:a16="http://schemas.microsoft.com/office/drawing/2014/main" id="{F1880928-6FBA-4D1D-860B-221F37796290}"/>
              </a:ext>
            </a:extLst>
          </p:cNvPr>
          <p:cNvCxnSpPr>
            <a:cxnSpLocks/>
          </p:cNvCxnSpPr>
          <p:nvPr/>
        </p:nvCxnSpPr>
        <p:spPr bwMode="auto">
          <a:xfrm flipH="1">
            <a:off x="5625700" y="5021026"/>
            <a:ext cx="175121" cy="0"/>
          </a:xfrm>
          <a:prstGeom prst="line">
            <a:avLst/>
          </a:prstGeom>
          <a:noFill/>
          <a:ln w="19050" cap="flat" cmpd="sng" algn="ctr">
            <a:solidFill>
              <a:schemeClr val="bg1"/>
            </a:solidFill>
            <a:prstDash val="solid"/>
            <a:round/>
            <a:headEnd type="none" w="med" len="med"/>
            <a:tailEnd type="none" w="med" len="med"/>
          </a:ln>
          <a:effectLst/>
        </p:spPr>
      </p:cxnSp>
      <p:sp>
        <p:nvSpPr>
          <p:cNvPr id="1135" name="TextBox 1134">
            <a:extLst>
              <a:ext uri="{FF2B5EF4-FFF2-40B4-BE49-F238E27FC236}">
                <a16:creationId xmlns:a16="http://schemas.microsoft.com/office/drawing/2014/main" id="{61C98CD9-7507-4872-9435-4AEFC801A509}"/>
              </a:ext>
            </a:extLst>
          </p:cNvPr>
          <p:cNvSpPr txBox="1"/>
          <p:nvPr/>
        </p:nvSpPr>
        <p:spPr bwMode="auto">
          <a:xfrm>
            <a:off x="10257842" y="1308205"/>
            <a:ext cx="745963" cy="307777"/>
          </a:xfrm>
          <a:prstGeom prst="rect">
            <a:avLst/>
          </a:prstGeom>
          <a:solidFill>
            <a:schemeClr val="tx1"/>
          </a:solidFill>
          <a:ln>
            <a:noFill/>
          </a:ln>
        </p:spPr>
        <p:txBody>
          <a:bodyPr wrap="square" rtlCol="0">
            <a:spAutoFit/>
          </a:bodyPr>
          <a:lstStyle>
            <a:defPPr>
              <a:defRPr lang="en-US"/>
            </a:defPPr>
            <a:lvl1pPr algn="ctr">
              <a:lnSpc>
                <a:spcPct val="100000"/>
              </a:lnSpc>
              <a:spcBef>
                <a:spcPct val="50000"/>
              </a:spcBef>
              <a:spcAft>
                <a:spcPct val="0"/>
              </a:spcAft>
              <a:buClrTx/>
              <a:buFontTx/>
              <a:buNone/>
              <a:defRPr sz="1400" b="1">
                <a:solidFill>
                  <a:schemeClr val="accent3"/>
                </a:solidFill>
                <a:latin typeface="Calibri" panose="020F0502020204030204" pitchFamily="34" charset="0"/>
              </a:defRPr>
            </a:lvl1pPr>
          </a:lstStyle>
          <a:p>
            <a:r>
              <a:rPr lang="en-US" dirty="0"/>
              <a:t>Fusions</a:t>
            </a:r>
          </a:p>
        </p:txBody>
      </p:sp>
      <p:sp>
        <p:nvSpPr>
          <p:cNvPr id="1132" name="TextBox 1131">
            <a:extLst>
              <a:ext uri="{FF2B5EF4-FFF2-40B4-BE49-F238E27FC236}">
                <a16:creationId xmlns:a16="http://schemas.microsoft.com/office/drawing/2014/main" id="{22AE52D4-55B1-440A-9E61-A740FE256163}"/>
              </a:ext>
            </a:extLst>
          </p:cNvPr>
          <p:cNvSpPr txBox="1"/>
          <p:nvPr/>
        </p:nvSpPr>
        <p:spPr bwMode="auto">
          <a:xfrm>
            <a:off x="4752266" y="1308205"/>
            <a:ext cx="1549590" cy="307777"/>
          </a:xfrm>
          <a:prstGeom prst="rect">
            <a:avLst/>
          </a:prstGeom>
          <a:solidFill>
            <a:schemeClr val="tx1"/>
          </a:solidFill>
          <a:ln>
            <a:noFill/>
          </a:ln>
        </p:spPr>
        <p:txBody>
          <a:bodyPr wrap="square" rtlCol="0">
            <a:spAutoFit/>
          </a:bodyPr>
          <a:lstStyle/>
          <a:p>
            <a:pPr algn="ctr">
              <a:lnSpc>
                <a:spcPct val="100000"/>
              </a:lnSpc>
              <a:spcBef>
                <a:spcPct val="50000"/>
              </a:spcBef>
              <a:spcAft>
                <a:spcPct val="0"/>
              </a:spcAft>
              <a:buClrTx/>
              <a:buFontTx/>
              <a:buNone/>
            </a:pPr>
            <a:r>
              <a:rPr lang="en-US" sz="1400" b="1" dirty="0">
                <a:solidFill>
                  <a:schemeClr val="accent3"/>
                </a:solidFill>
                <a:latin typeface="Calibri" panose="020F0502020204030204" pitchFamily="34" charset="0"/>
              </a:rPr>
              <a:t>Point mutations</a:t>
            </a:r>
          </a:p>
        </p:txBody>
      </p:sp>
      <p:sp>
        <p:nvSpPr>
          <p:cNvPr id="1134" name="TextBox 1133">
            <a:extLst>
              <a:ext uri="{FF2B5EF4-FFF2-40B4-BE49-F238E27FC236}">
                <a16:creationId xmlns:a16="http://schemas.microsoft.com/office/drawing/2014/main" id="{4C6175A2-E376-436E-B154-E3E27C88AB54}"/>
              </a:ext>
            </a:extLst>
          </p:cNvPr>
          <p:cNvSpPr txBox="1"/>
          <p:nvPr/>
        </p:nvSpPr>
        <p:spPr bwMode="auto">
          <a:xfrm>
            <a:off x="6627227" y="1308205"/>
            <a:ext cx="1549590" cy="307777"/>
          </a:xfrm>
          <a:prstGeom prst="rect">
            <a:avLst/>
          </a:prstGeom>
          <a:solidFill>
            <a:schemeClr val="tx1"/>
          </a:solidFill>
          <a:ln>
            <a:noFill/>
          </a:ln>
        </p:spPr>
        <p:txBody>
          <a:bodyPr wrap="square" rtlCol="0">
            <a:spAutoFit/>
          </a:bodyPr>
          <a:lstStyle>
            <a:defPPr>
              <a:defRPr lang="en-US"/>
            </a:defPPr>
            <a:lvl1pPr algn="ctr">
              <a:lnSpc>
                <a:spcPct val="100000"/>
              </a:lnSpc>
              <a:spcBef>
                <a:spcPct val="50000"/>
              </a:spcBef>
              <a:spcAft>
                <a:spcPct val="0"/>
              </a:spcAft>
              <a:buClrTx/>
              <a:buFontTx/>
              <a:buNone/>
              <a:defRPr sz="1400" b="1">
                <a:solidFill>
                  <a:schemeClr val="accent3"/>
                </a:solidFill>
                <a:latin typeface="Calibri" panose="020F0502020204030204" pitchFamily="34" charset="0"/>
              </a:defRPr>
            </a:lvl1pPr>
          </a:lstStyle>
          <a:p>
            <a:r>
              <a:rPr lang="en-US" dirty="0"/>
              <a:t>Exon 14 skipping</a:t>
            </a:r>
          </a:p>
        </p:txBody>
      </p:sp>
      <p:cxnSp>
        <p:nvCxnSpPr>
          <p:cNvPr id="1398" name="Straight Arrow Connector 1397">
            <a:extLst>
              <a:ext uri="{FF2B5EF4-FFF2-40B4-BE49-F238E27FC236}">
                <a16:creationId xmlns:a16="http://schemas.microsoft.com/office/drawing/2014/main" id="{48D7DD0C-AB89-4845-8BA3-0FCEBFB0F39A}"/>
              </a:ext>
            </a:extLst>
          </p:cNvPr>
          <p:cNvCxnSpPr>
            <a:cxnSpLocks/>
          </p:cNvCxnSpPr>
          <p:nvPr/>
        </p:nvCxnSpPr>
        <p:spPr bwMode="auto">
          <a:xfrm flipH="1">
            <a:off x="8525483" y="5707046"/>
            <a:ext cx="0" cy="405282"/>
          </a:xfrm>
          <a:prstGeom prst="straightConnector1">
            <a:avLst/>
          </a:prstGeom>
          <a:noFill/>
          <a:ln w="28575" cap="flat" cmpd="sng" algn="ctr">
            <a:solidFill>
              <a:schemeClr val="bg1"/>
            </a:solidFill>
            <a:prstDash val="solid"/>
            <a:round/>
            <a:headEnd type="none" w="med" len="med"/>
            <a:tailEnd type="triangle"/>
          </a:ln>
          <a:effectLst/>
        </p:spPr>
      </p:cxnSp>
      <p:grpSp>
        <p:nvGrpSpPr>
          <p:cNvPr id="1403" name="Group 1402">
            <a:extLst>
              <a:ext uri="{FF2B5EF4-FFF2-40B4-BE49-F238E27FC236}">
                <a16:creationId xmlns:a16="http://schemas.microsoft.com/office/drawing/2014/main" id="{02B6A3E4-8F24-4DEF-9A71-0D105392398D}"/>
              </a:ext>
            </a:extLst>
          </p:cNvPr>
          <p:cNvGrpSpPr/>
          <p:nvPr/>
        </p:nvGrpSpPr>
        <p:grpSpPr>
          <a:xfrm>
            <a:off x="7891157" y="5793684"/>
            <a:ext cx="452056" cy="155276"/>
            <a:chOff x="7915040" y="5615796"/>
            <a:chExt cx="452056" cy="155276"/>
          </a:xfrm>
        </p:grpSpPr>
        <p:cxnSp>
          <p:nvCxnSpPr>
            <p:cNvPr id="1400" name="Straight Connector 1399">
              <a:extLst>
                <a:ext uri="{FF2B5EF4-FFF2-40B4-BE49-F238E27FC236}">
                  <a16:creationId xmlns:a16="http://schemas.microsoft.com/office/drawing/2014/main" id="{0561BEC5-ACDD-4905-B512-9563A8161E8B}"/>
                </a:ext>
              </a:extLst>
            </p:cNvPr>
            <p:cNvCxnSpPr>
              <a:cxnSpLocks/>
            </p:cNvCxnSpPr>
            <p:nvPr/>
          </p:nvCxnSpPr>
          <p:spPr bwMode="auto">
            <a:xfrm>
              <a:off x="7915040" y="5693434"/>
              <a:ext cx="452056" cy="0"/>
            </a:xfrm>
            <a:prstGeom prst="line">
              <a:avLst/>
            </a:prstGeom>
            <a:noFill/>
            <a:ln w="28575" cap="flat" cmpd="sng" algn="ctr">
              <a:solidFill>
                <a:schemeClr val="accent3"/>
              </a:solidFill>
              <a:prstDash val="solid"/>
              <a:round/>
              <a:headEnd type="none" w="med" len="med"/>
              <a:tailEnd type="none" w="med" len="med"/>
            </a:ln>
            <a:effectLst/>
          </p:spPr>
        </p:cxnSp>
        <p:cxnSp>
          <p:nvCxnSpPr>
            <p:cNvPr id="1402" name="Straight Connector 1401">
              <a:extLst>
                <a:ext uri="{FF2B5EF4-FFF2-40B4-BE49-F238E27FC236}">
                  <a16:creationId xmlns:a16="http://schemas.microsoft.com/office/drawing/2014/main" id="{EA436B0B-B412-4866-9587-63CFC35EAD03}"/>
                </a:ext>
              </a:extLst>
            </p:cNvPr>
            <p:cNvCxnSpPr>
              <a:cxnSpLocks/>
            </p:cNvCxnSpPr>
            <p:nvPr/>
          </p:nvCxnSpPr>
          <p:spPr bwMode="auto">
            <a:xfrm>
              <a:off x="8356849" y="5615796"/>
              <a:ext cx="0" cy="155276"/>
            </a:xfrm>
            <a:prstGeom prst="line">
              <a:avLst/>
            </a:prstGeom>
            <a:noFill/>
            <a:ln w="28575" cap="flat" cmpd="sng" algn="ctr">
              <a:solidFill>
                <a:schemeClr val="accent3"/>
              </a:solidFill>
              <a:prstDash val="solid"/>
              <a:round/>
              <a:headEnd type="none" w="med" len="med"/>
              <a:tailEnd type="none" w="med" len="med"/>
            </a:ln>
            <a:effectLst/>
          </p:spPr>
        </p:cxnSp>
      </p:grpSp>
      <p:sp>
        <p:nvSpPr>
          <p:cNvPr id="4" name="Star: 4 Points 3">
            <a:extLst>
              <a:ext uri="{FF2B5EF4-FFF2-40B4-BE49-F238E27FC236}">
                <a16:creationId xmlns:a16="http://schemas.microsoft.com/office/drawing/2014/main" id="{7614B870-DA12-47D5-9804-7215F1A1FF27}"/>
              </a:ext>
            </a:extLst>
          </p:cNvPr>
          <p:cNvSpPr/>
          <p:nvPr/>
        </p:nvSpPr>
        <p:spPr bwMode="auto">
          <a:xfrm>
            <a:off x="5470818" y="4293822"/>
            <a:ext cx="228600" cy="228600"/>
          </a:xfrm>
          <a:prstGeom prst="star4">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35" name="Star: 4 Points 1334">
            <a:extLst>
              <a:ext uri="{FF2B5EF4-FFF2-40B4-BE49-F238E27FC236}">
                <a16:creationId xmlns:a16="http://schemas.microsoft.com/office/drawing/2014/main" id="{9BC4A49F-BFB2-445C-BA1B-30CC804FCF63}"/>
              </a:ext>
            </a:extLst>
          </p:cNvPr>
          <p:cNvSpPr/>
          <p:nvPr/>
        </p:nvSpPr>
        <p:spPr bwMode="auto">
          <a:xfrm>
            <a:off x="5472627" y="3927325"/>
            <a:ext cx="228600" cy="228600"/>
          </a:xfrm>
          <a:prstGeom prst="star4">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36" name="Star: 4 Points 1335">
            <a:extLst>
              <a:ext uri="{FF2B5EF4-FFF2-40B4-BE49-F238E27FC236}">
                <a16:creationId xmlns:a16="http://schemas.microsoft.com/office/drawing/2014/main" id="{6FA75216-CEA7-48FC-B1F0-007139607AB3}"/>
              </a:ext>
            </a:extLst>
          </p:cNvPr>
          <p:cNvSpPr/>
          <p:nvPr/>
        </p:nvSpPr>
        <p:spPr bwMode="auto">
          <a:xfrm>
            <a:off x="5309534" y="1795124"/>
            <a:ext cx="228600" cy="228600"/>
          </a:xfrm>
          <a:prstGeom prst="star4">
            <a:avLst/>
          </a:prstGeom>
          <a:solidFill>
            <a:schemeClr val="accent5"/>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grpSp>
        <p:nvGrpSpPr>
          <p:cNvPr id="1175" name="Group 1174">
            <a:extLst>
              <a:ext uri="{FF2B5EF4-FFF2-40B4-BE49-F238E27FC236}">
                <a16:creationId xmlns:a16="http://schemas.microsoft.com/office/drawing/2014/main" id="{C5643E6C-167D-4DBC-9B88-52458504F122}"/>
              </a:ext>
            </a:extLst>
          </p:cNvPr>
          <p:cNvGrpSpPr/>
          <p:nvPr/>
        </p:nvGrpSpPr>
        <p:grpSpPr>
          <a:xfrm>
            <a:off x="8470689" y="4303704"/>
            <a:ext cx="457407" cy="307777"/>
            <a:chOff x="4674496" y="5451910"/>
            <a:chExt cx="457407" cy="307777"/>
          </a:xfrm>
        </p:grpSpPr>
        <p:sp>
          <p:nvSpPr>
            <p:cNvPr id="1176" name="Oval 1175">
              <a:extLst>
                <a:ext uri="{FF2B5EF4-FFF2-40B4-BE49-F238E27FC236}">
                  <a16:creationId xmlns:a16="http://schemas.microsoft.com/office/drawing/2014/main" id="{4D4D6153-48E3-47DC-A70E-EA11A103D0AC}"/>
                </a:ext>
              </a:extLst>
            </p:cNvPr>
            <p:cNvSpPr/>
            <p:nvPr/>
          </p:nvSpPr>
          <p:spPr bwMode="auto">
            <a:xfrm>
              <a:off x="4716803" y="5514845"/>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77" name="TextBox 1176">
              <a:extLst>
                <a:ext uri="{FF2B5EF4-FFF2-40B4-BE49-F238E27FC236}">
                  <a16:creationId xmlns:a16="http://schemas.microsoft.com/office/drawing/2014/main" id="{E0E136F4-82C5-4B83-B5C9-D9E7BB41BDDF}"/>
                </a:ext>
              </a:extLst>
            </p:cNvPr>
            <p:cNvSpPr txBox="1"/>
            <p:nvPr/>
          </p:nvSpPr>
          <p:spPr bwMode="auto">
            <a:xfrm>
              <a:off x="4674496" y="5451910"/>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178" name="Group 1177">
            <a:extLst>
              <a:ext uri="{FF2B5EF4-FFF2-40B4-BE49-F238E27FC236}">
                <a16:creationId xmlns:a16="http://schemas.microsoft.com/office/drawing/2014/main" id="{C13ED24B-F8A0-4598-B503-1AA152D1DD73}"/>
              </a:ext>
            </a:extLst>
          </p:cNvPr>
          <p:cNvGrpSpPr/>
          <p:nvPr/>
        </p:nvGrpSpPr>
        <p:grpSpPr>
          <a:xfrm>
            <a:off x="8470689" y="4506646"/>
            <a:ext cx="457407" cy="307777"/>
            <a:chOff x="4674496" y="5451910"/>
            <a:chExt cx="457407" cy="307777"/>
          </a:xfrm>
        </p:grpSpPr>
        <p:sp>
          <p:nvSpPr>
            <p:cNvPr id="1179" name="Oval 1178">
              <a:extLst>
                <a:ext uri="{FF2B5EF4-FFF2-40B4-BE49-F238E27FC236}">
                  <a16:creationId xmlns:a16="http://schemas.microsoft.com/office/drawing/2014/main" id="{0B19304B-48B4-45E3-8F20-EA0CC0B184C3}"/>
                </a:ext>
              </a:extLst>
            </p:cNvPr>
            <p:cNvSpPr/>
            <p:nvPr/>
          </p:nvSpPr>
          <p:spPr bwMode="auto">
            <a:xfrm>
              <a:off x="4716803" y="5514845"/>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80" name="TextBox 1179">
              <a:extLst>
                <a:ext uri="{FF2B5EF4-FFF2-40B4-BE49-F238E27FC236}">
                  <a16:creationId xmlns:a16="http://schemas.microsoft.com/office/drawing/2014/main" id="{50DA5750-5098-4E44-8643-0A9561C087E6}"/>
                </a:ext>
              </a:extLst>
            </p:cNvPr>
            <p:cNvSpPr txBox="1"/>
            <p:nvPr/>
          </p:nvSpPr>
          <p:spPr bwMode="auto">
            <a:xfrm>
              <a:off x="4674496" y="5451910"/>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181" name="Group 1180">
            <a:extLst>
              <a:ext uri="{FF2B5EF4-FFF2-40B4-BE49-F238E27FC236}">
                <a16:creationId xmlns:a16="http://schemas.microsoft.com/office/drawing/2014/main" id="{B8F69423-1AE7-4B52-A54E-0D69170F441A}"/>
              </a:ext>
            </a:extLst>
          </p:cNvPr>
          <p:cNvGrpSpPr/>
          <p:nvPr/>
        </p:nvGrpSpPr>
        <p:grpSpPr>
          <a:xfrm>
            <a:off x="8470689" y="4806931"/>
            <a:ext cx="457407" cy="307777"/>
            <a:chOff x="4674496" y="5451910"/>
            <a:chExt cx="457407" cy="307777"/>
          </a:xfrm>
        </p:grpSpPr>
        <p:sp>
          <p:nvSpPr>
            <p:cNvPr id="1182" name="Oval 1181">
              <a:extLst>
                <a:ext uri="{FF2B5EF4-FFF2-40B4-BE49-F238E27FC236}">
                  <a16:creationId xmlns:a16="http://schemas.microsoft.com/office/drawing/2014/main" id="{02B5FE78-FA9A-4D11-9C00-DBA26CB88B22}"/>
                </a:ext>
              </a:extLst>
            </p:cNvPr>
            <p:cNvSpPr/>
            <p:nvPr/>
          </p:nvSpPr>
          <p:spPr bwMode="auto">
            <a:xfrm>
              <a:off x="4716803" y="5514845"/>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83" name="TextBox 1182">
              <a:extLst>
                <a:ext uri="{FF2B5EF4-FFF2-40B4-BE49-F238E27FC236}">
                  <a16:creationId xmlns:a16="http://schemas.microsoft.com/office/drawing/2014/main" id="{85923FB3-E1CA-42E6-A971-C44CCB6F0B37}"/>
                </a:ext>
              </a:extLst>
            </p:cNvPr>
            <p:cNvSpPr txBox="1"/>
            <p:nvPr/>
          </p:nvSpPr>
          <p:spPr bwMode="auto">
            <a:xfrm>
              <a:off x="4674496" y="5451910"/>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184" name="Group 1183">
            <a:extLst>
              <a:ext uri="{FF2B5EF4-FFF2-40B4-BE49-F238E27FC236}">
                <a16:creationId xmlns:a16="http://schemas.microsoft.com/office/drawing/2014/main" id="{BC50F86D-723E-45A5-9911-0CE228A38879}"/>
              </a:ext>
            </a:extLst>
          </p:cNvPr>
          <p:cNvGrpSpPr/>
          <p:nvPr/>
        </p:nvGrpSpPr>
        <p:grpSpPr>
          <a:xfrm>
            <a:off x="8470689" y="5008672"/>
            <a:ext cx="457407" cy="307777"/>
            <a:chOff x="4674496" y="5451910"/>
            <a:chExt cx="457407" cy="307777"/>
          </a:xfrm>
        </p:grpSpPr>
        <p:sp>
          <p:nvSpPr>
            <p:cNvPr id="1185" name="Oval 1184">
              <a:extLst>
                <a:ext uri="{FF2B5EF4-FFF2-40B4-BE49-F238E27FC236}">
                  <a16:creationId xmlns:a16="http://schemas.microsoft.com/office/drawing/2014/main" id="{5F42A004-CF1C-4945-A070-17D838F15086}"/>
                </a:ext>
              </a:extLst>
            </p:cNvPr>
            <p:cNvSpPr/>
            <p:nvPr/>
          </p:nvSpPr>
          <p:spPr bwMode="auto">
            <a:xfrm>
              <a:off x="4716803" y="5514845"/>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86" name="TextBox 1185">
              <a:extLst>
                <a:ext uri="{FF2B5EF4-FFF2-40B4-BE49-F238E27FC236}">
                  <a16:creationId xmlns:a16="http://schemas.microsoft.com/office/drawing/2014/main" id="{6EDAC1F6-EA4F-4DA1-B894-F83B9F12E8A6}"/>
                </a:ext>
              </a:extLst>
            </p:cNvPr>
            <p:cNvSpPr txBox="1"/>
            <p:nvPr/>
          </p:nvSpPr>
          <p:spPr bwMode="auto">
            <a:xfrm>
              <a:off x="4674496" y="5451910"/>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187" name="Group 1186">
            <a:extLst>
              <a:ext uri="{FF2B5EF4-FFF2-40B4-BE49-F238E27FC236}">
                <a16:creationId xmlns:a16="http://schemas.microsoft.com/office/drawing/2014/main" id="{C4C6048E-68ED-4A8D-9A14-940B6059EDC4}"/>
              </a:ext>
            </a:extLst>
          </p:cNvPr>
          <p:cNvGrpSpPr/>
          <p:nvPr/>
        </p:nvGrpSpPr>
        <p:grpSpPr>
          <a:xfrm>
            <a:off x="8470689" y="3856351"/>
            <a:ext cx="457407" cy="307777"/>
            <a:chOff x="4674496" y="5451910"/>
            <a:chExt cx="457407" cy="307777"/>
          </a:xfrm>
        </p:grpSpPr>
        <p:sp>
          <p:nvSpPr>
            <p:cNvPr id="1188" name="Oval 1187">
              <a:extLst>
                <a:ext uri="{FF2B5EF4-FFF2-40B4-BE49-F238E27FC236}">
                  <a16:creationId xmlns:a16="http://schemas.microsoft.com/office/drawing/2014/main" id="{06C58922-D017-4464-B83F-BD847698360C}"/>
                </a:ext>
              </a:extLst>
            </p:cNvPr>
            <p:cNvSpPr/>
            <p:nvPr/>
          </p:nvSpPr>
          <p:spPr bwMode="auto">
            <a:xfrm>
              <a:off x="4716803" y="5514845"/>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89" name="TextBox 1188">
              <a:extLst>
                <a:ext uri="{FF2B5EF4-FFF2-40B4-BE49-F238E27FC236}">
                  <a16:creationId xmlns:a16="http://schemas.microsoft.com/office/drawing/2014/main" id="{C883B22D-4FD7-47CD-99F8-2ECC8F2020D0}"/>
                </a:ext>
              </a:extLst>
            </p:cNvPr>
            <p:cNvSpPr txBox="1"/>
            <p:nvPr/>
          </p:nvSpPr>
          <p:spPr bwMode="auto">
            <a:xfrm>
              <a:off x="4674496" y="5451910"/>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190" name="Group 1189">
            <a:extLst>
              <a:ext uri="{FF2B5EF4-FFF2-40B4-BE49-F238E27FC236}">
                <a16:creationId xmlns:a16="http://schemas.microsoft.com/office/drawing/2014/main" id="{E328DBBD-3E13-4A49-AB16-6C3CC885E999}"/>
              </a:ext>
            </a:extLst>
          </p:cNvPr>
          <p:cNvGrpSpPr/>
          <p:nvPr/>
        </p:nvGrpSpPr>
        <p:grpSpPr>
          <a:xfrm>
            <a:off x="8470689" y="4059293"/>
            <a:ext cx="457407" cy="307777"/>
            <a:chOff x="4674496" y="5451910"/>
            <a:chExt cx="457407" cy="307777"/>
          </a:xfrm>
        </p:grpSpPr>
        <p:sp>
          <p:nvSpPr>
            <p:cNvPr id="1191" name="Oval 1190">
              <a:extLst>
                <a:ext uri="{FF2B5EF4-FFF2-40B4-BE49-F238E27FC236}">
                  <a16:creationId xmlns:a16="http://schemas.microsoft.com/office/drawing/2014/main" id="{BD6E256E-A121-4A68-9485-1248549FDC1F}"/>
                </a:ext>
              </a:extLst>
            </p:cNvPr>
            <p:cNvSpPr/>
            <p:nvPr/>
          </p:nvSpPr>
          <p:spPr bwMode="auto">
            <a:xfrm>
              <a:off x="4716803" y="5514845"/>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92" name="TextBox 1191">
              <a:extLst>
                <a:ext uri="{FF2B5EF4-FFF2-40B4-BE49-F238E27FC236}">
                  <a16:creationId xmlns:a16="http://schemas.microsoft.com/office/drawing/2014/main" id="{6E34951B-0FC1-417C-BE54-AE9B14D95C11}"/>
                </a:ext>
              </a:extLst>
            </p:cNvPr>
            <p:cNvSpPr txBox="1"/>
            <p:nvPr/>
          </p:nvSpPr>
          <p:spPr bwMode="auto">
            <a:xfrm>
              <a:off x="4674496" y="5451910"/>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328" name="Group 1327">
            <a:extLst>
              <a:ext uri="{FF2B5EF4-FFF2-40B4-BE49-F238E27FC236}">
                <a16:creationId xmlns:a16="http://schemas.microsoft.com/office/drawing/2014/main" id="{3104F7C9-C382-4721-AEFE-4C1B06DAA6FE}"/>
              </a:ext>
            </a:extLst>
          </p:cNvPr>
          <p:cNvGrpSpPr/>
          <p:nvPr/>
        </p:nvGrpSpPr>
        <p:grpSpPr>
          <a:xfrm>
            <a:off x="8668937" y="1663408"/>
            <a:ext cx="498817" cy="3669950"/>
            <a:chOff x="7138265" y="1038572"/>
            <a:chExt cx="498817" cy="3669950"/>
          </a:xfrm>
        </p:grpSpPr>
        <p:cxnSp>
          <p:nvCxnSpPr>
            <p:cNvPr id="1276" name="Straight Connector 1275">
              <a:extLst>
                <a:ext uri="{FF2B5EF4-FFF2-40B4-BE49-F238E27FC236}">
                  <a16:creationId xmlns:a16="http://schemas.microsoft.com/office/drawing/2014/main" id="{DA7ECB25-3B18-4B0B-B11F-BCE2F4EF59C2}"/>
                </a:ext>
              </a:extLst>
            </p:cNvPr>
            <p:cNvCxnSpPr>
              <a:cxnSpLocks/>
            </p:cNvCxnSpPr>
            <p:nvPr/>
          </p:nvCxnSpPr>
          <p:spPr bwMode="auto">
            <a:xfrm>
              <a:off x="7283321" y="1477212"/>
              <a:ext cx="212591" cy="0"/>
            </a:xfrm>
            <a:prstGeom prst="line">
              <a:avLst/>
            </a:prstGeom>
            <a:noFill/>
            <a:ln w="28575" cap="flat" cmpd="sng" algn="ctr">
              <a:solidFill>
                <a:schemeClr val="bg1"/>
              </a:solidFill>
              <a:prstDash val="solid"/>
              <a:round/>
              <a:headEnd type="none" w="med" len="med"/>
              <a:tailEnd type="none" w="med" len="med"/>
            </a:ln>
            <a:effectLst/>
          </p:spPr>
        </p:cxnSp>
        <p:grpSp>
          <p:nvGrpSpPr>
            <p:cNvPr id="1243" name="Group 1242">
              <a:extLst>
                <a:ext uri="{FF2B5EF4-FFF2-40B4-BE49-F238E27FC236}">
                  <a16:creationId xmlns:a16="http://schemas.microsoft.com/office/drawing/2014/main" id="{7F139FFA-4868-4632-95B9-581F834F2AA1}"/>
                </a:ext>
              </a:extLst>
            </p:cNvPr>
            <p:cNvGrpSpPr/>
            <p:nvPr/>
          </p:nvGrpSpPr>
          <p:grpSpPr>
            <a:xfrm>
              <a:off x="7138265" y="1038572"/>
              <a:ext cx="498817" cy="3669950"/>
              <a:chOff x="5456717" y="1038225"/>
              <a:chExt cx="498817" cy="3669950"/>
            </a:xfrm>
          </p:grpSpPr>
          <p:grpSp>
            <p:nvGrpSpPr>
              <p:cNvPr id="1244" name="Group 1243">
                <a:extLst>
                  <a:ext uri="{FF2B5EF4-FFF2-40B4-BE49-F238E27FC236}">
                    <a16:creationId xmlns:a16="http://schemas.microsoft.com/office/drawing/2014/main" id="{B39EDD8E-7F66-4E60-A545-85929579FDBD}"/>
                  </a:ext>
                </a:extLst>
              </p:cNvPr>
              <p:cNvGrpSpPr/>
              <p:nvPr/>
            </p:nvGrpSpPr>
            <p:grpSpPr>
              <a:xfrm>
                <a:off x="5512119" y="1038225"/>
                <a:ext cx="349378" cy="3669950"/>
                <a:chOff x="5512119" y="1038225"/>
                <a:chExt cx="349378" cy="3669950"/>
              </a:xfrm>
            </p:grpSpPr>
            <p:sp>
              <p:nvSpPr>
                <p:cNvPr id="1256" name="Freeform: Shape 1255">
                  <a:extLst>
                    <a:ext uri="{FF2B5EF4-FFF2-40B4-BE49-F238E27FC236}">
                      <a16:creationId xmlns:a16="http://schemas.microsoft.com/office/drawing/2014/main" id="{B8C27334-C671-4C6A-A181-F8A9E64B46FF}"/>
                    </a:ext>
                  </a:extLst>
                </p:cNvPr>
                <p:cNvSpPr/>
                <p:nvPr/>
              </p:nvSpPr>
              <p:spPr bwMode="auto">
                <a:xfrm flipH="1">
                  <a:off x="5512119" y="1038225"/>
                  <a:ext cx="45719" cy="3669950"/>
                </a:xfrm>
                <a:custGeom>
                  <a:avLst/>
                  <a:gdLst>
                    <a:gd name="connsiteX0" fmla="*/ 0 w 1423987"/>
                    <a:gd name="connsiteY0" fmla="*/ 0 h 4248150"/>
                    <a:gd name="connsiteX1" fmla="*/ 0 w 1423987"/>
                    <a:gd name="connsiteY1" fmla="*/ 4248150 h 4248150"/>
                    <a:gd name="connsiteX2" fmla="*/ 1423987 w 1423987"/>
                    <a:gd name="connsiteY2" fmla="*/ 4248150 h 4248150"/>
                    <a:gd name="connsiteX0" fmla="*/ 0 w 0"/>
                    <a:gd name="connsiteY0" fmla="*/ 0 h 4248150"/>
                    <a:gd name="connsiteX1" fmla="*/ 0 w 0"/>
                    <a:gd name="connsiteY1" fmla="*/ 4248150 h 4248150"/>
                    <a:gd name="connsiteX0" fmla="*/ 0 w 0"/>
                    <a:gd name="connsiteY0" fmla="*/ 0 h 10000"/>
                    <a:gd name="connsiteX1" fmla="*/ 0 w 0"/>
                    <a:gd name="connsiteY1" fmla="*/ 10000 h 10000"/>
                  </a:gdLst>
                  <a:ahLst/>
                  <a:cxnLst>
                    <a:cxn ang="0">
                      <a:pos x="connsiteX0" y="connsiteY0"/>
                    </a:cxn>
                    <a:cxn ang="0">
                      <a:pos x="connsiteX1" y="connsiteY1"/>
                    </a:cxn>
                  </a:cxnLst>
                  <a:rect l="l" t="t" r="r" b="b"/>
                  <a:pathLst>
                    <a:path h="10000">
                      <a:moveTo>
                        <a:pt x="0" y="0"/>
                      </a:moveTo>
                      <a:lnTo>
                        <a:pt x="0" y="10000"/>
                      </a:lnTo>
                    </a:path>
                  </a:pathLst>
                </a:custGeom>
                <a:noFill/>
                <a:ln w="28575">
                  <a:solidFill>
                    <a:schemeClr val="bg1"/>
                  </a:solidFill>
                  <a:miter lim="800000"/>
                  <a:headEnd type="none" w="med" len="med"/>
                  <a:tailEnd type="none" w="med" len="med"/>
                </a:ln>
              </p:spPr>
              <p:txBody>
                <a:bodyPr rtlCol="0" anchor="ctr"/>
                <a:lstStyle/>
                <a:p>
                  <a:pPr algn="ctr"/>
                  <a:endParaRPr lang="en-US" dirty="0"/>
                </a:p>
              </p:txBody>
            </p:sp>
            <p:cxnSp>
              <p:nvCxnSpPr>
                <p:cNvPr id="1257" name="Straight Connector 1256">
                  <a:extLst>
                    <a:ext uri="{FF2B5EF4-FFF2-40B4-BE49-F238E27FC236}">
                      <a16:creationId xmlns:a16="http://schemas.microsoft.com/office/drawing/2014/main" id="{F0C5A175-B5F8-4DA0-86B3-EC6A32E5B2D4}"/>
                    </a:ext>
                  </a:extLst>
                </p:cNvPr>
                <p:cNvCxnSpPr>
                  <a:cxnSpLocks/>
                </p:cNvCxnSpPr>
                <p:nvPr/>
              </p:nvCxnSpPr>
              <p:spPr bwMode="auto">
                <a:xfrm flipV="1">
                  <a:off x="5861497" y="1038527"/>
                  <a:ext cx="0" cy="737262"/>
                </a:xfrm>
                <a:prstGeom prst="line">
                  <a:avLst/>
                </a:prstGeom>
                <a:noFill/>
                <a:ln w="28575" cap="flat" cmpd="sng" algn="ctr">
                  <a:solidFill>
                    <a:schemeClr val="bg1"/>
                  </a:solidFill>
                  <a:prstDash val="solid"/>
                  <a:round/>
                  <a:headEnd type="none" w="med" len="med"/>
                  <a:tailEnd type="none" w="med" len="med"/>
                </a:ln>
                <a:effectLst/>
              </p:spPr>
            </p:cxnSp>
          </p:grpSp>
          <p:grpSp>
            <p:nvGrpSpPr>
              <p:cNvPr id="1245" name="Group 1244">
                <a:extLst>
                  <a:ext uri="{FF2B5EF4-FFF2-40B4-BE49-F238E27FC236}">
                    <a16:creationId xmlns:a16="http://schemas.microsoft.com/office/drawing/2014/main" id="{FC322862-3140-44B3-8A1F-1D418B7EC266}"/>
                  </a:ext>
                </a:extLst>
              </p:cNvPr>
              <p:cNvGrpSpPr/>
              <p:nvPr/>
            </p:nvGrpSpPr>
            <p:grpSpPr>
              <a:xfrm>
                <a:off x="5462733" y="1174499"/>
                <a:ext cx="492801" cy="1148138"/>
                <a:chOff x="2290276" y="1828800"/>
                <a:chExt cx="492801" cy="1148138"/>
              </a:xfrm>
            </p:grpSpPr>
            <p:sp>
              <p:nvSpPr>
                <p:cNvPr id="1253" name="Flowchart: Terminator 1252">
                  <a:extLst>
                    <a:ext uri="{FF2B5EF4-FFF2-40B4-BE49-F238E27FC236}">
                      <a16:creationId xmlns:a16="http://schemas.microsoft.com/office/drawing/2014/main" id="{25E45B99-8C49-4AC9-9978-CA424EDD23E1}"/>
                    </a:ext>
                  </a:extLst>
                </p:cNvPr>
                <p:cNvSpPr/>
                <p:nvPr/>
              </p:nvSpPr>
              <p:spPr bwMode="auto">
                <a:xfrm>
                  <a:off x="2290276" y="1828800"/>
                  <a:ext cx="186807" cy="710015"/>
                </a:xfrm>
                <a:prstGeom prst="flowChartTerminator">
                  <a:avLst/>
                </a:prstGeom>
                <a:solidFill>
                  <a:schemeClr val="accent4"/>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254" name="Flowchart: Terminator 1253">
                  <a:extLst>
                    <a:ext uri="{FF2B5EF4-FFF2-40B4-BE49-F238E27FC236}">
                      <a16:creationId xmlns:a16="http://schemas.microsoft.com/office/drawing/2014/main" id="{3C31EB40-BFE0-4EAF-A8A4-3F2BE48BBCE6}"/>
                    </a:ext>
                  </a:extLst>
                </p:cNvPr>
                <p:cNvSpPr/>
                <p:nvPr/>
              </p:nvSpPr>
              <p:spPr bwMode="auto">
                <a:xfrm>
                  <a:off x="2596270" y="1830782"/>
                  <a:ext cx="186807" cy="443206"/>
                </a:xfrm>
                <a:prstGeom prst="flowChartTerminator">
                  <a:avLst/>
                </a:prstGeom>
                <a:solidFill>
                  <a:schemeClr val="accent4"/>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255" name="Flowchart: Terminator 1254">
                  <a:extLst>
                    <a:ext uri="{FF2B5EF4-FFF2-40B4-BE49-F238E27FC236}">
                      <a16:creationId xmlns:a16="http://schemas.microsoft.com/office/drawing/2014/main" id="{F8FFFD73-E051-438D-A921-37E110E29F6F}"/>
                    </a:ext>
                  </a:extLst>
                </p:cNvPr>
                <p:cNvSpPr/>
                <p:nvPr/>
              </p:nvSpPr>
              <p:spPr bwMode="auto">
                <a:xfrm>
                  <a:off x="2303497" y="2671419"/>
                  <a:ext cx="160365" cy="305519"/>
                </a:xfrm>
                <a:prstGeom prst="flowChartTerminator">
                  <a:avLst/>
                </a:prstGeom>
                <a:solidFill>
                  <a:schemeClr val="bg2"/>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sp>
            <p:nvSpPr>
              <p:cNvPr id="1246" name="Cylinder 1245">
                <a:extLst>
                  <a:ext uri="{FF2B5EF4-FFF2-40B4-BE49-F238E27FC236}">
                    <a16:creationId xmlns:a16="http://schemas.microsoft.com/office/drawing/2014/main" id="{28AB9D09-99D5-4916-8C41-65B8D23CDCF6}"/>
                  </a:ext>
                </a:extLst>
              </p:cNvPr>
              <p:cNvSpPr/>
              <p:nvPr/>
            </p:nvSpPr>
            <p:spPr bwMode="auto">
              <a:xfrm>
                <a:off x="5456717" y="2449044"/>
                <a:ext cx="186620" cy="121861"/>
              </a:xfrm>
              <a:prstGeom prst="can">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47" name="Cylinder 1246">
                <a:extLst>
                  <a:ext uri="{FF2B5EF4-FFF2-40B4-BE49-F238E27FC236}">
                    <a16:creationId xmlns:a16="http://schemas.microsoft.com/office/drawing/2014/main" id="{F1E0B65E-4D33-43E5-BEAC-96C273F1476F}"/>
                  </a:ext>
                </a:extLst>
              </p:cNvPr>
              <p:cNvSpPr/>
              <p:nvPr/>
            </p:nvSpPr>
            <p:spPr bwMode="auto">
              <a:xfrm>
                <a:off x="5456717" y="2572261"/>
                <a:ext cx="186620" cy="121861"/>
              </a:xfrm>
              <a:prstGeom prst="can">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48" name="Cylinder 1247">
                <a:extLst>
                  <a:ext uri="{FF2B5EF4-FFF2-40B4-BE49-F238E27FC236}">
                    <a16:creationId xmlns:a16="http://schemas.microsoft.com/office/drawing/2014/main" id="{B6FA729C-A8A3-46D3-B8EB-C8155D222277}"/>
                  </a:ext>
                </a:extLst>
              </p:cNvPr>
              <p:cNvSpPr/>
              <p:nvPr/>
            </p:nvSpPr>
            <p:spPr bwMode="auto">
              <a:xfrm>
                <a:off x="5456717" y="2700072"/>
                <a:ext cx="186620" cy="121861"/>
              </a:xfrm>
              <a:prstGeom prst="can">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49" name="Cylinder 1248">
                <a:extLst>
                  <a:ext uri="{FF2B5EF4-FFF2-40B4-BE49-F238E27FC236}">
                    <a16:creationId xmlns:a16="http://schemas.microsoft.com/office/drawing/2014/main" id="{429A48E4-E5B4-46E1-9DF0-C414DC67749B}"/>
                  </a:ext>
                </a:extLst>
              </p:cNvPr>
              <p:cNvSpPr/>
              <p:nvPr/>
            </p:nvSpPr>
            <p:spPr bwMode="auto">
              <a:xfrm>
                <a:off x="5456717" y="2833832"/>
                <a:ext cx="186620" cy="121861"/>
              </a:xfrm>
              <a:prstGeom prst="can">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250" name="Flowchart: Terminator 1249">
                <a:extLst>
                  <a:ext uri="{FF2B5EF4-FFF2-40B4-BE49-F238E27FC236}">
                    <a16:creationId xmlns:a16="http://schemas.microsoft.com/office/drawing/2014/main" id="{F56B471A-436C-4AD3-9AED-BFFEB085B4EB}"/>
                  </a:ext>
                </a:extLst>
              </p:cNvPr>
              <p:cNvSpPr/>
              <p:nvPr/>
            </p:nvSpPr>
            <p:spPr bwMode="auto">
              <a:xfrm>
                <a:off x="5475953" y="3312986"/>
                <a:ext cx="160365" cy="305519"/>
              </a:xfrm>
              <a:prstGeom prst="flowChartTerminator">
                <a:avLst/>
              </a:prstGeom>
              <a:solidFill>
                <a:schemeClr val="accent3"/>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251" name="Flowchart: Terminator 1250">
                <a:extLst>
                  <a:ext uri="{FF2B5EF4-FFF2-40B4-BE49-F238E27FC236}">
                    <a16:creationId xmlns:a16="http://schemas.microsoft.com/office/drawing/2014/main" id="{DC9CD4B8-05C0-4446-ADF7-050F8B5524EE}"/>
                  </a:ext>
                </a:extLst>
              </p:cNvPr>
              <p:cNvSpPr/>
              <p:nvPr/>
            </p:nvSpPr>
            <p:spPr bwMode="auto">
              <a:xfrm>
                <a:off x="5478689" y="3698488"/>
                <a:ext cx="160365" cy="388346"/>
              </a:xfrm>
              <a:prstGeom prst="flowChartTerminator">
                <a:avLst/>
              </a:prstGeom>
              <a:solidFill>
                <a:schemeClr val="accent2"/>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252" name="Flowchart: Terminator 1251">
                <a:extLst>
                  <a:ext uri="{FF2B5EF4-FFF2-40B4-BE49-F238E27FC236}">
                    <a16:creationId xmlns:a16="http://schemas.microsoft.com/office/drawing/2014/main" id="{C9EA0089-68CA-4BE7-A61D-AF6B127AF1A3}"/>
                  </a:ext>
                </a:extLst>
              </p:cNvPr>
              <p:cNvSpPr/>
              <p:nvPr/>
            </p:nvSpPr>
            <p:spPr bwMode="auto">
              <a:xfrm>
                <a:off x="5475953" y="4256213"/>
                <a:ext cx="160365" cy="305519"/>
              </a:xfrm>
              <a:prstGeom prst="flowChartTerminator">
                <a:avLst/>
              </a:prstGeom>
              <a:solidFill>
                <a:schemeClr val="accent6"/>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sp>
        <p:nvSpPr>
          <p:cNvPr id="1133" name="TextBox 1132">
            <a:extLst>
              <a:ext uri="{FF2B5EF4-FFF2-40B4-BE49-F238E27FC236}">
                <a16:creationId xmlns:a16="http://schemas.microsoft.com/office/drawing/2014/main" id="{EA79E1BB-1C67-4B74-8CF1-812B7EC28EF5}"/>
              </a:ext>
            </a:extLst>
          </p:cNvPr>
          <p:cNvSpPr txBox="1"/>
          <p:nvPr/>
        </p:nvSpPr>
        <p:spPr bwMode="auto">
          <a:xfrm>
            <a:off x="8379630" y="1308205"/>
            <a:ext cx="1549590" cy="307777"/>
          </a:xfrm>
          <a:prstGeom prst="rect">
            <a:avLst/>
          </a:prstGeom>
          <a:solidFill>
            <a:schemeClr val="tx1"/>
          </a:solidFill>
          <a:ln>
            <a:noFill/>
          </a:ln>
        </p:spPr>
        <p:txBody>
          <a:bodyPr wrap="square" rtlCol="0">
            <a:spAutoFit/>
          </a:bodyPr>
          <a:lstStyle>
            <a:defPPr>
              <a:defRPr lang="en-US"/>
            </a:defPPr>
            <a:lvl1pPr algn="ctr">
              <a:lnSpc>
                <a:spcPct val="100000"/>
              </a:lnSpc>
              <a:spcBef>
                <a:spcPct val="50000"/>
              </a:spcBef>
              <a:spcAft>
                <a:spcPct val="0"/>
              </a:spcAft>
              <a:buClrTx/>
              <a:buFontTx/>
              <a:buNone/>
              <a:defRPr sz="1400" b="1">
                <a:solidFill>
                  <a:schemeClr val="accent3"/>
                </a:solidFill>
                <a:latin typeface="Calibri" panose="020F0502020204030204" pitchFamily="34" charset="0"/>
              </a:defRPr>
            </a:lvl1pPr>
          </a:lstStyle>
          <a:p>
            <a:r>
              <a:rPr lang="en-US" dirty="0"/>
              <a:t>Amplification</a:t>
            </a:r>
          </a:p>
        </p:txBody>
      </p:sp>
      <p:grpSp>
        <p:nvGrpSpPr>
          <p:cNvPr id="1337" name="Group 1336">
            <a:extLst>
              <a:ext uri="{FF2B5EF4-FFF2-40B4-BE49-F238E27FC236}">
                <a16:creationId xmlns:a16="http://schemas.microsoft.com/office/drawing/2014/main" id="{04DDD18C-25E8-4957-8246-038044B2A1C3}"/>
              </a:ext>
            </a:extLst>
          </p:cNvPr>
          <p:cNvGrpSpPr/>
          <p:nvPr/>
        </p:nvGrpSpPr>
        <p:grpSpPr>
          <a:xfrm>
            <a:off x="9174793" y="1663408"/>
            <a:ext cx="498817" cy="3669950"/>
            <a:chOff x="7138265" y="1038572"/>
            <a:chExt cx="498817" cy="3669950"/>
          </a:xfrm>
        </p:grpSpPr>
        <p:cxnSp>
          <p:nvCxnSpPr>
            <p:cNvPr id="1338" name="Straight Connector 1337">
              <a:extLst>
                <a:ext uri="{FF2B5EF4-FFF2-40B4-BE49-F238E27FC236}">
                  <a16:creationId xmlns:a16="http://schemas.microsoft.com/office/drawing/2014/main" id="{7DC0356C-509B-430F-A7E4-893160CDE209}"/>
                </a:ext>
              </a:extLst>
            </p:cNvPr>
            <p:cNvCxnSpPr>
              <a:cxnSpLocks/>
            </p:cNvCxnSpPr>
            <p:nvPr/>
          </p:nvCxnSpPr>
          <p:spPr bwMode="auto">
            <a:xfrm>
              <a:off x="7283321" y="1477212"/>
              <a:ext cx="212591" cy="0"/>
            </a:xfrm>
            <a:prstGeom prst="line">
              <a:avLst/>
            </a:prstGeom>
            <a:noFill/>
            <a:ln w="28575" cap="flat" cmpd="sng" algn="ctr">
              <a:solidFill>
                <a:schemeClr val="bg1"/>
              </a:solidFill>
              <a:prstDash val="solid"/>
              <a:round/>
              <a:headEnd type="none" w="med" len="med"/>
              <a:tailEnd type="none" w="med" len="med"/>
            </a:ln>
            <a:effectLst/>
          </p:spPr>
        </p:cxnSp>
        <p:grpSp>
          <p:nvGrpSpPr>
            <p:cNvPr id="1339" name="Group 1338">
              <a:extLst>
                <a:ext uri="{FF2B5EF4-FFF2-40B4-BE49-F238E27FC236}">
                  <a16:creationId xmlns:a16="http://schemas.microsoft.com/office/drawing/2014/main" id="{06D1D293-DEAC-45DE-B09F-390FD281F966}"/>
                </a:ext>
              </a:extLst>
            </p:cNvPr>
            <p:cNvGrpSpPr/>
            <p:nvPr/>
          </p:nvGrpSpPr>
          <p:grpSpPr>
            <a:xfrm>
              <a:off x="7138265" y="1038572"/>
              <a:ext cx="498817" cy="3669950"/>
              <a:chOff x="5456717" y="1038225"/>
              <a:chExt cx="498817" cy="3669950"/>
            </a:xfrm>
          </p:grpSpPr>
          <p:grpSp>
            <p:nvGrpSpPr>
              <p:cNvPr id="1340" name="Group 1339">
                <a:extLst>
                  <a:ext uri="{FF2B5EF4-FFF2-40B4-BE49-F238E27FC236}">
                    <a16:creationId xmlns:a16="http://schemas.microsoft.com/office/drawing/2014/main" id="{72FF139F-43A6-4425-A2A5-2F28BA1C082E}"/>
                  </a:ext>
                </a:extLst>
              </p:cNvPr>
              <p:cNvGrpSpPr/>
              <p:nvPr/>
            </p:nvGrpSpPr>
            <p:grpSpPr>
              <a:xfrm>
                <a:off x="5512119" y="1038225"/>
                <a:ext cx="349378" cy="3669950"/>
                <a:chOff x="5512119" y="1038225"/>
                <a:chExt cx="349378" cy="3669950"/>
              </a:xfrm>
            </p:grpSpPr>
            <p:sp>
              <p:nvSpPr>
                <p:cNvPr id="1369" name="Freeform: Shape 1368">
                  <a:extLst>
                    <a:ext uri="{FF2B5EF4-FFF2-40B4-BE49-F238E27FC236}">
                      <a16:creationId xmlns:a16="http://schemas.microsoft.com/office/drawing/2014/main" id="{E97C3E60-ED12-4532-AB56-78E266A1FF13}"/>
                    </a:ext>
                  </a:extLst>
                </p:cNvPr>
                <p:cNvSpPr/>
                <p:nvPr/>
              </p:nvSpPr>
              <p:spPr bwMode="auto">
                <a:xfrm flipH="1">
                  <a:off x="5512119" y="1038225"/>
                  <a:ext cx="45719" cy="3669950"/>
                </a:xfrm>
                <a:custGeom>
                  <a:avLst/>
                  <a:gdLst>
                    <a:gd name="connsiteX0" fmla="*/ 0 w 1423987"/>
                    <a:gd name="connsiteY0" fmla="*/ 0 h 4248150"/>
                    <a:gd name="connsiteX1" fmla="*/ 0 w 1423987"/>
                    <a:gd name="connsiteY1" fmla="*/ 4248150 h 4248150"/>
                    <a:gd name="connsiteX2" fmla="*/ 1423987 w 1423987"/>
                    <a:gd name="connsiteY2" fmla="*/ 4248150 h 4248150"/>
                    <a:gd name="connsiteX0" fmla="*/ 0 w 0"/>
                    <a:gd name="connsiteY0" fmla="*/ 0 h 4248150"/>
                    <a:gd name="connsiteX1" fmla="*/ 0 w 0"/>
                    <a:gd name="connsiteY1" fmla="*/ 4248150 h 4248150"/>
                    <a:gd name="connsiteX0" fmla="*/ 0 w 0"/>
                    <a:gd name="connsiteY0" fmla="*/ 0 h 10000"/>
                    <a:gd name="connsiteX1" fmla="*/ 0 w 0"/>
                    <a:gd name="connsiteY1" fmla="*/ 10000 h 10000"/>
                  </a:gdLst>
                  <a:ahLst/>
                  <a:cxnLst>
                    <a:cxn ang="0">
                      <a:pos x="connsiteX0" y="connsiteY0"/>
                    </a:cxn>
                    <a:cxn ang="0">
                      <a:pos x="connsiteX1" y="connsiteY1"/>
                    </a:cxn>
                  </a:cxnLst>
                  <a:rect l="l" t="t" r="r" b="b"/>
                  <a:pathLst>
                    <a:path h="10000">
                      <a:moveTo>
                        <a:pt x="0" y="0"/>
                      </a:moveTo>
                      <a:lnTo>
                        <a:pt x="0" y="10000"/>
                      </a:lnTo>
                    </a:path>
                  </a:pathLst>
                </a:custGeom>
                <a:noFill/>
                <a:ln w="28575">
                  <a:solidFill>
                    <a:schemeClr val="bg1"/>
                  </a:solidFill>
                  <a:miter lim="800000"/>
                  <a:headEnd type="none" w="med" len="med"/>
                  <a:tailEnd type="none" w="med" len="med"/>
                </a:ln>
              </p:spPr>
              <p:txBody>
                <a:bodyPr rtlCol="0" anchor="ctr"/>
                <a:lstStyle/>
                <a:p>
                  <a:pPr algn="ctr"/>
                  <a:endParaRPr lang="en-US" dirty="0"/>
                </a:p>
              </p:txBody>
            </p:sp>
            <p:cxnSp>
              <p:nvCxnSpPr>
                <p:cNvPr id="1370" name="Straight Connector 1369">
                  <a:extLst>
                    <a:ext uri="{FF2B5EF4-FFF2-40B4-BE49-F238E27FC236}">
                      <a16:creationId xmlns:a16="http://schemas.microsoft.com/office/drawing/2014/main" id="{AEEA9626-1937-410C-9676-F3E59C205117}"/>
                    </a:ext>
                  </a:extLst>
                </p:cNvPr>
                <p:cNvCxnSpPr>
                  <a:cxnSpLocks/>
                </p:cNvCxnSpPr>
                <p:nvPr/>
              </p:nvCxnSpPr>
              <p:spPr bwMode="auto">
                <a:xfrm flipV="1">
                  <a:off x="5861497" y="1038527"/>
                  <a:ext cx="0" cy="737262"/>
                </a:xfrm>
                <a:prstGeom prst="line">
                  <a:avLst/>
                </a:prstGeom>
                <a:noFill/>
                <a:ln w="28575" cap="flat" cmpd="sng" algn="ctr">
                  <a:solidFill>
                    <a:schemeClr val="bg1"/>
                  </a:solidFill>
                  <a:prstDash val="solid"/>
                  <a:round/>
                  <a:headEnd type="none" w="med" len="med"/>
                  <a:tailEnd type="none" w="med" len="med"/>
                </a:ln>
                <a:effectLst/>
              </p:spPr>
            </p:cxnSp>
          </p:grpSp>
          <p:grpSp>
            <p:nvGrpSpPr>
              <p:cNvPr id="1341" name="Group 1340">
                <a:extLst>
                  <a:ext uri="{FF2B5EF4-FFF2-40B4-BE49-F238E27FC236}">
                    <a16:creationId xmlns:a16="http://schemas.microsoft.com/office/drawing/2014/main" id="{D62D1968-9D76-402E-8374-C0BF70D19889}"/>
                  </a:ext>
                </a:extLst>
              </p:cNvPr>
              <p:cNvGrpSpPr/>
              <p:nvPr/>
            </p:nvGrpSpPr>
            <p:grpSpPr>
              <a:xfrm>
                <a:off x="5462733" y="1174499"/>
                <a:ext cx="492801" cy="1148138"/>
                <a:chOff x="2290276" y="1828800"/>
                <a:chExt cx="492801" cy="1148138"/>
              </a:xfrm>
            </p:grpSpPr>
            <p:sp>
              <p:nvSpPr>
                <p:cNvPr id="1366" name="Flowchart: Terminator 1365">
                  <a:extLst>
                    <a:ext uri="{FF2B5EF4-FFF2-40B4-BE49-F238E27FC236}">
                      <a16:creationId xmlns:a16="http://schemas.microsoft.com/office/drawing/2014/main" id="{78A9EF5C-352E-4EF6-A56A-7F441D9816FD}"/>
                    </a:ext>
                  </a:extLst>
                </p:cNvPr>
                <p:cNvSpPr/>
                <p:nvPr/>
              </p:nvSpPr>
              <p:spPr bwMode="auto">
                <a:xfrm>
                  <a:off x="2290276" y="1828800"/>
                  <a:ext cx="186807" cy="710015"/>
                </a:xfrm>
                <a:prstGeom prst="flowChartTerminator">
                  <a:avLst/>
                </a:prstGeom>
                <a:solidFill>
                  <a:schemeClr val="accent4"/>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367" name="Flowchart: Terminator 1366">
                  <a:extLst>
                    <a:ext uri="{FF2B5EF4-FFF2-40B4-BE49-F238E27FC236}">
                      <a16:creationId xmlns:a16="http://schemas.microsoft.com/office/drawing/2014/main" id="{F16F6878-BDA2-453E-8F49-EB963A439950}"/>
                    </a:ext>
                  </a:extLst>
                </p:cNvPr>
                <p:cNvSpPr/>
                <p:nvPr/>
              </p:nvSpPr>
              <p:spPr bwMode="auto">
                <a:xfrm>
                  <a:off x="2596270" y="1830782"/>
                  <a:ext cx="186807" cy="443206"/>
                </a:xfrm>
                <a:prstGeom prst="flowChartTerminator">
                  <a:avLst/>
                </a:prstGeom>
                <a:solidFill>
                  <a:schemeClr val="accent4"/>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368" name="Flowchart: Terminator 1367">
                  <a:extLst>
                    <a:ext uri="{FF2B5EF4-FFF2-40B4-BE49-F238E27FC236}">
                      <a16:creationId xmlns:a16="http://schemas.microsoft.com/office/drawing/2014/main" id="{E1E7093A-CC7B-44EC-A716-267E0D5D3B05}"/>
                    </a:ext>
                  </a:extLst>
                </p:cNvPr>
                <p:cNvSpPr/>
                <p:nvPr/>
              </p:nvSpPr>
              <p:spPr bwMode="auto">
                <a:xfrm>
                  <a:off x="2303497" y="2671419"/>
                  <a:ext cx="160365" cy="305519"/>
                </a:xfrm>
                <a:prstGeom prst="flowChartTerminator">
                  <a:avLst/>
                </a:prstGeom>
                <a:solidFill>
                  <a:schemeClr val="bg2"/>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sp>
            <p:nvSpPr>
              <p:cNvPr id="1342" name="Cylinder 1341">
                <a:extLst>
                  <a:ext uri="{FF2B5EF4-FFF2-40B4-BE49-F238E27FC236}">
                    <a16:creationId xmlns:a16="http://schemas.microsoft.com/office/drawing/2014/main" id="{A28F848F-76DA-4BAD-8E9D-5CFC1382A1B8}"/>
                  </a:ext>
                </a:extLst>
              </p:cNvPr>
              <p:cNvSpPr/>
              <p:nvPr/>
            </p:nvSpPr>
            <p:spPr bwMode="auto">
              <a:xfrm>
                <a:off x="5456717" y="2449044"/>
                <a:ext cx="186620" cy="121861"/>
              </a:xfrm>
              <a:prstGeom prst="can">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43" name="Cylinder 1342">
                <a:extLst>
                  <a:ext uri="{FF2B5EF4-FFF2-40B4-BE49-F238E27FC236}">
                    <a16:creationId xmlns:a16="http://schemas.microsoft.com/office/drawing/2014/main" id="{EA71A408-BAD8-487C-9E14-A3ACAFE2303E}"/>
                  </a:ext>
                </a:extLst>
              </p:cNvPr>
              <p:cNvSpPr/>
              <p:nvPr/>
            </p:nvSpPr>
            <p:spPr bwMode="auto">
              <a:xfrm>
                <a:off x="5456717" y="2572261"/>
                <a:ext cx="186620" cy="121861"/>
              </a:xfrm>
              <a:prstGeom prst="can">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44" name="Cylinder 1343">
                <a:extLst>
                  <a:ext uri="{FF2B5EF4-FFF2-40B4-BE49-F238E27FC236}">
                    <a16:creationId xmlns:a16="http://schemas.microsoft.com/office/drawing/2014/main" id="{ABE3C96F-C5E3-439C-A65B-36DDB6E71A02}"/>
                  </a:ext>
                </a:extLst>
              </p:cNvPr>
              <p:cNvSpPr/>
              <p:nvPr/>
            </p:nvSpPr>
            <p:spPr bwMode="auto">
              <a:xfrm>
                <a:off x="5456717" y="2700072"/>
                <a:ext cx="186620" cy="121861"/>
              </a:xfrm>
              <a:prstGeom prst="can">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45" name="Cylinder 1344">
                <a:extLst>
                  <a:ext uri="{FF2B5EF4-FFF2-40B4-BE49-F238E27FC236}">
                    <a16:creationId xmlns:a16="http://schemas.microsoft.com/office/drawing/2014/main" id="{8C5785CA-301E-4D2A-B82F-1FCFB4CF3967}"/>
                  </a:ext>
                </a:extLst>
              </p:cNvPr>
              <p:cNvSpPr/>
              <p:nvPr/>
            </p:nvSpPr>
            <p:spPr bwMode="auto">
              <a:xfrm>
                <a:off x="5456717" y="2833832"/>
                <a:ext cx="186620" cy="121861"/>
              </a:xfrm>
              <a:prstGeom prst="can">
                <a:avLst/>
              </a:prstGeom>
              <a:solidFill>
                <a:schemeClr val="tx2"/>
              </a:solidFill>
              <a:ln w="0">
                <a:solidFill>
                  <a:schemeClr val="bg1"/>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
            <p:nvSpPr>
              <p:cNvPr id="1363" name="Flowchart: Terminator 1362">
                <a:extLst>
                  <a:ext uri="{FF2B5EF4-FFF2-40B4-BE49-F238E27FC236}">
                    <a16:creationId xmlns:a16="http://schemas.microsoft.com/office/drawing/2014/main" id="{D5C6F55F-D8A9-4557-B2E0-A8BCD433448C}"/>
                  </a:ext>
                </a:extLst>
              </p:cNvPr>
              <p:cNvSpPr/>
              <p:nvPr/>
            </p:nvSpPr>
            <p:spPr bwMode="auto">
              <a:xfrm>
                <a:off x="5475953" y="3312986"/>
                <a:ext cx="160365" cy="305519"/>
              </a:xfrm>
              <a:prstGeom prst="flowChartTerminator">
                <a:avLst/>
              </a:prstGeom>
              <a:solidFill>
                <a:schemeClr val="accent3"/>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364" name="Flowchart: Terminator 1363">
                <a:extLst>
                  <a:ext uri="{FF2B5EF4-FFF2-40B4-BE49-F238E27FC236}">
                    <a16:creationId xmlns:a16="http://schemas.microsoft.com/office/drawing/2014/main" id="{03E43893-6940-44C1-9451-77A66DAE13C9}"/>
                  </a:ext>
                </a:extLst>
              </p:cNvPr>
              <p:cNvSpPr/>
              <p:nvPr/>
            </p:nvSpPr>
            <p:spPr bwMode="auto">
              <a:xfrm>
                <a:off x="5478689" y="3698488"/>
                <a:ext cx="160365" cy="388346"/>
              </a:xfrm>
              <a:prstGeom prst="flowChartTerminator">
                <a:avLst/>
              </a:prstGeom>
              <a:solidFill>
                <a:schemeClr val="accent2"/>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365" name="Flowchart: Terminator 1364">
                <a:extLst>
                  <a:ext uri="{FF2B5EF4-FFF2-40B4-BE49-F238E27FC236}">
                    <a16:creationId xmlns:a16="http://schemas.microsoft.com/office/drawing/2014/main" id="{D3F32B5F-4FFD-4AF1-89A6-F7EB3E0B9F96}"/>
                  </a:ext>
                </a:extLst>
              </p:cNvPr>
              <p:cNvSpPr/>
              <p:nvPr/>
            </p:nvSpPr>
            <p:spPr bwMode="auto">
              <a:xfrm>
                <a:off x="5475953" y="4256213"/>
                <a:ext cx="160365" cy="305519"/>
              </a:xfrm>
              <a:prstGeom prst="flowChartTerminator">
                <a:avLst/>
              </a:prstGeom>
              <a:solidFill>
                <a:schemeClr val="accent6"/>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sp>
        <p:nvSpPr>
          <p:cNvPr id="1148" name="TextBox 1147">
            <a:extLst>
              <a:ext uri="{FF2B5EF4-FFF2-40B4-BE49-F238E27FC236}">
                <a16:creationId xmlns:a16="http://schemas.microsoft.com/office/drawing/2014/main" id="{9DA5F964-0F11-42A1-B8D8-DEB34B278580}"/>
              </a:ext>
            </a:extLst>
          </p:cNvPr>
          <p:cNvSpPr txBox="1"/>
          <p:nvPr/>
        </p:nvSpPr>
        <p:spPr bwMode="auto">
          <a:xfrm>
            <a:off x="5723870" y="3871989"/>
            <a:ext cx="1734406"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nSpc>
                <a:spcPct val="90000"/>
              </a:lnSpc>
              <a:spcBef>
                <a:spcPct val="50000"/>
              </a:spcBef>
              <a:spcAft>
                <a:spcPct val="0"/>
              </a:spcAft>
              <a:buClrTx/>
              <a:buFontTx/>
              <a:buNone/>
            </a:pPr>
            <a:r>
              <a:rPr lang="en-US" sz="1400" b="0" dirty="0">
                <a:solidFill>
                  <a:schemeClr val="bg1"/>
                </a:solidFill>
                <a:latin typeface="Calibri" panose="020F0502020204030204" pitchFamily="34" charset="0"/>
              </a:rPr>
              <a:t>Juxtamembrane domain</a:t>
            </a:r>
          </a:p>
        </p:txBody>
      </p:sp>
      <p:grpSp>
        <p:nvGrpSpPr>
          <p:cNvPr id="1723" name="Group 1722">
            <a:extLst>
              <a:ext uri="{FF2B5EF4-FFF2-40B4-BE49-F238E27FC236}">
                <a16:creationId xmlns:a16="http://schemas.microsoft.com/office/drawing/2014/main" id="{46F0D1D3-44E7-48B3-A0A1-E99A1005F1CE}"/>
              </a:ext>
            </a:extLst>
          </p:cNvPr>
          <p:cNvGrpSpPr/>
          <p:nvPr/>
        </p:nvGrpSpPr>
        <p:grpSpPr>
          <a:xfrm>
            <a:off x="8632594" y="3646666"/>
            <a:ext cx="796333" cy="221513"/>
            <a:chOff x="4890777" y="3558752"/>
            <a:chExt cx="1367157" cy="388279"/>
          </a:xfrm>
        </p:grpSpPr>
        <p:grpSp>
          <p:nvGrpSpPr>
            <p:cNvPr id="1724" name="Group 142">
              <a:extLst>
                <a:ext uri="{FF2B5EF4-FFF2-40B4-BE49-F238E27FC236}">
                  <a16:creationId xmlns:a16="http://schemas.microsoft.com/office/drawing/2014/main" id="{D4AA2EDC-D10B-4572-B4AF-CA0594656745}"/>
                </a:ext>
              </a:extLst>
            </p:cNvPr>
            <p:cNvGrpSpPr>
              <a:grpSpLocks/>
            </p:cNvGrpSpPr>
            <p:nvPr/>
          </p:nvGrpSpPr>
          <p:grpSpPr bwMode="auto">
            <a:xfrm>
              <a:off x="4890777" y="3564691"/>
              <a:ext cx="83389" cy="175252"/>
              <a:chOff x="5021753" y="2927868"/>
              <a:chExt cx="83398" cy="175731"/>
            </a:xfrm>
          </p:grpSpPr>
          <p:sp>
            <p:nvSpPr>
              <p:cNvPr id="1841" name="Oval 143">
                <a:extLst>
                  <a:ext uri="{FF2B5EF4-FFF2-40B4-BE49-F238E27FC236}">
                    <a16:creationId xmlns:a16="http://schemas.microsoft.com/office/drawing/2014/main" id="{F8C44E4C-96A5-40D3-A103-3344FB04369D}"/>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42" name="Freeform 144">
                <a:extLst>
                  <a:ext uri="{FF2B5EF4-FFF2-40B4-BE49-F238E27FC236}">
                    <a16:creationId xmlns:a16="http://schemas.microsoft.com/office/drawing/2014/main" id="{34B89D1B-39C5-4A54-ACDE-34BCE84ADA7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43" name="Freeform 145">
                <a:extLst>
                  <a:ext uri="{FF2B5EF4-FFF2-40B4-BE49-F238E27FC236}">
                    <a16:creationId xmlns:a16="http://schemas.microsoft.com/office/drawing/2014/main" id="{B583CF0E-0100-4FE6-B3A4-3E4E7546834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25" name="Group 146">
              <a:extLst>
                <a:ext uri="{FF2B5EF4-FFF2-40B4-BE49-F238E27FC236}">
                  <a16:creationId xmlns:a16="http://schemas.microsoft.com/office/drawing/2014/main" id="{3507DAAD-30E9-4C0C-A196-65318D25EECE}"/>
                </a:ext>
              </a:extLst>
            </p:cNvPr>
            <p:cNvGrpSpPr>
              <a:grpSpLocks/>
            </p:cNvGrpSpPr>
            <p:nvPr/>
          </p:nvGrpSpPr>
          <p:grpSpPr bwMode="auto">
            <a:xfrm>
              <a:off x="4986078" y="3558752"/>
              <a:ext cx="83389" cy="175252"/>
              <a:chOff x="5021753" y="2927868"/>
              <a:chExt cx="83398" cy="175731"/>
            </a:xfrm>
          </p:grpSpPr>
          <p:sp>
            <p:nvSpPr>
              <p:cNvPr id="1838" name="Oval 147">
                <a:extLst>
                  <a:ext uri="{FF2B5EF4-FFF2-40B4-BE49-F238E27FC236}">
                    <a16:creationId xmlns:a16="http://schemas.microsoft.com/office/drawing/2014/main" id="{07F9787E-31B7-49A0-9A6F-32146655F375}"/>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39" name="Freeform 148">
                <a:extLst>
                  <a:ext uri="{FF2B5EF4-FFF2-40B4-BE49-F238E27FC236}">
                    <a16:creationId xmlns:a16="http://schemas.microsoft.com/office/drawing/2014/main" id="{702D7779-C4F0-42CC-98F6-6DBAAC40FCE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40" name="Freeform 149">
                <a:extLst>
                  <a:ext uri="{FF2B5EF4-FFF2-40B4-BE49-F238E27FC236}">
                    <a16:creationId xmlns:a16="http://schemas.microsoft.com/office/drawing/2014/main" id="{D1F86340-FDB2-4611-8F03-25BC8011F8E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26" name="Group 150">
              <a:extLst>
                <a:ext uri="{FF2B5EF4-FFF2-40B4-BE49-F238E27FC236}">
                  <a16:creationId xmlns:a16="http://schemas.microsoft.com/office/drawing/2014/main" id="{C3128798-89A2-43DC-B421-6EBE88EA2C95}"/>
                </a:ext>
              </a:extLst>
            </p:cNvPr>
            <p:cNvGrpSpPr>
              <a:grpSpLocks/>
            </p:cNvGrpSpPr>
            <p:nvPr/>
          </p:nvGrpSpPr>
          <p:grpSpPr bwMode="auto">
            <a:xfrm>
              <a:off x="5078402" y="3564692"/>
              <a:ext cx="83389" cy="175252"/>
              <a:chOff x="5021753" y="2927868"/>
              <a:chExt cx="83398" cy="175731"/>
            </a:xfrm>
          </p:grpSpPr>
          <p:sp>
            <p:nvSpPr>
              <p:cNvPr id="1835" name="Oval 151">
                <a:extLst>
                  <a:ext uri="{FF2B5EF4-FFF2-40B4-BE49-F238E27FC236}">
                    <a16:creationId xmlns:a16="http://schemas.microsoft.com/office/drawing/2014/main" id="{744C23AB-07FA-4E3C-A7C4-CF001CBF08D6}"/>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36" name="Freeform 152">
                <a:extLst>
                  <a:ext uri="{FF2B5EF4-FFF2-40B4-BE49-F238E27FC236}">
                    <a16:creationId xmlns:a16="http://schemas.microsoft.com/office/drawing/2014/main" id="{7E392A51-1BEC-4BA7-9540-58E21166473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37" name="Freeform 153">
                <a:extLst>
                  <a:ext uri="{FF2B5EF4-FFF2-40B4-BE49-F238E27FC236}">
                    <a16:creationId xmlns:a16="http://schemas.microsoft.com/office/drawing/2014/main" id="{D60A2A57-7E69-498F-9F38-688AA99D5BD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27" name="Group 154">
              <a:extLst>
                <a:ext uri="{FF2B5EF4-FFF2-40B4-BE49-F238E27FC236}">
                  <a16:creationId xmlns:a16="http://schemas.microsoft.com/office/drawing/2014/main" id="{8523B13A-B4EF-43F4-A480-053A7A884251}"/>
                </a:ext>
              </a:extLst>
            </p:cNvPr>
            <p:cNvGrpSpPr>
              <a:grpSpLocks/>
            </p:cNvGrpSpPr>
            <p:nvPr/>
          </p:nvGrpSpPr>
          <p:grpSpPr bwMode="auto">
            <a:xfrm>
              <a:off x="5167747" y="3561722"/>
              <a:ext cx="83389" cy="175252"/>
              <a:chOff x="5021753" y="2927868"/>
              <a:chExt cx="83398" cy="175731"/>
            </a:xfrm>
          </p:grpSpPr>
          <p:sp>
            <p:nvSpPr>
              <p:cNvPr id="1832" name="Oval 155">
                <a:extLst>
                  <a:ext uri="{FF2B5EF4-FFF2-40B4-BE49-F238E27FC236}">
                    <a16:creationId xmlns:a16="http://schemas.microsoft.com/office/drawing/2014/main" id="{9F1B9564-9DE5-4A21-A044-E689A6DD4410}"/>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33" name="Freeform 156">
                <a:extLst>
                  <a:ext uri="{FF2B5EF4-FFF2-40B4-BE49-F238E27FC236}">
                    <a16:creationId xmlns:a16="http://schemas.microsoft.com/office/drawing/2014/main" id="{1DA841A7-C864-4E12-BF16-AAA550CB0A0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34" name="Freeform 157">
                <a:extLst>
                  <a:ext uri="{FF2B5EF4-FFF2-40B4-BE49-F238E27FC236}">
                    <a16:creationId xmlns:a16="http://schemas.microsoft.com/office/drawing/2014/main" id="{84B0E54A-3E68-4A02-B9A1-7FB8B305E54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28" name="Group 158">
              <a:extLst>
                <a:ext uri="{FF2B5EF4-FFF2-40B4-BE49-F238E27FC236}">
                  <a16:creationId xmlns:a16="http://schemas.microsoft.com/office/drawing/2014/main" id="{FD6A4D90-B710-4049-AC19-2698801C9719}"/>
                </a:ext>
              </a:extLst>
            </p:cNvPr>
            <p:cNvGrpSpPr>
              <a:grpSpLocks/>
            </p:cNvGrpSpPr>
            <p:nvPr/>
          </p:nvGrpSpPr>
          <p:grpSpPr bwMode="auto">
            <a:xfrm>
              <a:off x="5260070" y="3564692"/>
              <a:ext cx="83389" cy="175252"/>
              <a:chOff x="5021753" y="2927868"/>
              <a:chExt cx="83398" cy="175731"/>
            </a:xfrm>
          </p:grpSpPr>
          <p:sp>
            <p:nvSpPr>
              <p:cNvPr id="1829" name="Oval 159">
                <a:extLst>
                  <a:ext uri="{FF2B5EF4-FFF2-40B4-BE49-F238E27FC236}">
                    <a16:creationId xmlns:a16="http://schemas.microsoft.com/office/drawing/2014/main" id="{6EBF414E-13E3-4A8E-82E6-1EA0237A7C40}"/>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30" name="Freeform 160">
                <a:extLst>
                  <a:ext uri="{FF2B5EF4-FFF2-40B4-BE49-F238E27FC236}">
                    <a16:creationId xmlns:a16="http://schemas.microsoft.com/office/drawing/2014/main" id="{B7CDFE8C-E2A6-40F0-8551-3EFD6B4FF6B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31" name="Freeform 161">
                <a:extLst>
                  <a:ext uri="{FF2B5EF4-FFF2-40B4-BE49-F238E27FC236}">
                    <a16:creationId xmlns:a16="http://schemas.microsoft.com/office/drawing/2014/main" id="{F71020BA-115B-4B30-A4C6-0AA1E9B3F94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29" name="Group 215">
              <a:extLst>
                <a:ext uri="{FF2B5EF4-FFF2-40B4-BE49-F238E27FC236}">
                  <a16:creationId xmlns:a16="http://schemas.microsoft.com/office/drawing/2014/main" id="{B9855F3D-E11D-4AEC-B0F7-8F0A995084A9}"/>
                </a:ext>
              </a:extLst>
            </p:cNvPr>
            <p:cNvGrpSpPr>
              <a:grpSpLocks/>
            </p:cNvGrpSpPr>
            <p:nvPr/>
          </p:nvGrpSpPr>
          <p:grpSpPr bwMode="auto">
            <a:xfrm>
              <a:off x="5629826" y="3571130"/>
              <a:ext cx="83389" cy="175252"/>
              <a:chOff x="5021753" y="2927868"/>
              <a:chExt cx="83398" cy="175731"/>
            </a:xfrm>
          </p:grpSpPr>
          <p:sp>
            <p:nvSpPr>
              <p:cNvPr id="1826" name="Oval 216">
                <a:extLst>
                  <a:ext uri="{FF2B5EF4-FFF2-40B4-BE49-F238E27FC236}">
                    <a16:creationId xmlns:a16="http://schemas.microsoft.com/office/drawing/2014/main" id="{0311D2E5-7485-4448-A73B-CDD42B3E928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27" name="Freeform 217">
                <a:extLst>
                  <a:ext uri="{FF2B5EF4-FFF2-40B4-BE49-F238E27FC236}">
                    <a16:creationId xmlns:a16="http://schemas.microsoft.com/office/drawing/2014/main" id="{BB1642DA-D1E5-4A78-9C16-F5F96557740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28" name="Freeform 218">
                <a:extLst>
                  <a:ext uri="{FF2B5EF4-FFF2-40B4-BE49-F238E27FC236}">
                    <a16:creationId xmlns:a16="http://schemas.microsoft.com/office/drawing/2014/main" id="{C295402F-F8F9-4FA3-A473-30910C1F4E0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30" name="Group 219">
              <a:extLst>
                <a:ext uri="{FF2B5EF4-FFF2-40B4-BE49-F238E27FC236}">
                  <a16:creationId xmlns:a16="http://schemas.microsoft.com/office/drawing/2014/main" id="{162B3155-FFA5-452B-B39B-2482D04D944E}"/>
                </a:ext>
              </a:extLst>
            </p:cNvPr>
            <p:cNvGrpSpPr>
              <a:grpSpLocks/>
            </p:cNvGrpSpPr>
            <p:nvPr/>
          </p:nvGrpSpPr>
          <p:grpSpPr bwMode="auto">
            <a:xfrm>
              <a:off x="5537502" y="3571130"/>
              <a:ext cx="83389" cy="175252"/>
              <a:chOff x="5021753" y="2927868"/>
              <a:chExt cx="83398" cy="175731"/>
            </a:xfrm>
          </p:grpSpPr>
          <p:sp>
            <p:nvSpPr>
              <p:cNvPr id="1823" name="Oval 220">
                <a:extLst>
                  <a:ext uri="{FF2B5EF4-FFF2-40B4-BE49-F238E27FC236}">
                    <a16:creationId xmlns:a16="http://schemas.microsoft.com/office/drawing/2014/main" id="{CA88DF11-C31F-4E94-822D-76B90CF6DBC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24" name="Freeform 221">
                <a:extLst>
                  <a:ext uri="{FF2B5EF4-FFF2-40B4-BE49-F238E27FC236}">
                    <a16:creationId xmlns:a16="http://schemas.microsoft.com/office/drawing/2014/main" id="{369F64B9-410F-4D18-88CC-CC972E3203B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25" name="Freeform 222">
                <a:extLst>
                  <a:ext uri="{FF2B5EF4-FFF2-40B4-BE49-F238E27FC236}">
                    <a16:creationId xmlns:a16="http://schemas.microsoft.com/office/drawing/2014/main" id="{5B4A0233-58F9-4863-A148-FD87529DDA7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31" name="Group 223">
              <a:extLst>
                <a:ext uri="{FF2B5EF4-FFF2-40B4-BE49-F238E27FC236}">
                  <a16:creationId xmlns:a16="http://schemas.microsoft.com/office/drawing/2014/main" id="{57D93E3E-A033-41D0-99DF-B839BE99CD15}"/>
                </a:ext>
              </a:extLst>
            </p:cNvPr>
            <p:cNvGrpSpPr>
              <a:grpSpLocks/>
            </p:cNvGrpSpPr>
            <p:nvPr/>
          </p:nvGrpSpPr>
          <p:grpSpPr bwMode="auto">
            <a:xfrm>
              <a:off x="5448158" y="3571130"/>
              <a:ext cx="83389" cy="175252"/>
              <a:chOff x="5021753" y="2927868"/>
              <a:chExt cx="83398" cy="175731"/>
            </a:xfrm>
          </p:grpSpPr>
          <p:sp>
            <p:nvSpPr>
              <p:cNvPr id="1820" name="Oval 224">
                <a:extLst>
                  <a:ext uri="{FF2B5EF4-FFF2-40B4-BE49-F238E27FC236}">
                    <a16:creationId xmlns:a16="http://schemas.microsoft.com/office/drawing/2014/main" id="{C2F34D5D-0BA1-4D19-A7ED-8E4632F83AE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21" name="Freeform 225">
                <a:extLst>
                  <a:ext uri="{FF2B5EF4-FFF2-40B4-BE49-F238E27FC236}">
                    <a16:creationId xmlns:a16="http://schemas.microsoft.com/office/drawing/2014/main" id="{C638243A-5C70-4915-9955-1077BF67988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22" name="Freeform 226">
                <a:extLst>
                  <a:ext uri="{FF2B5EF4-FFF2-40B4-BE49-F238E27FC236}">
                    <a16:creationId xmlns:a16="http://schemas.microsoft.com/office/drawing/2014/main" id="{F2ABB900-7842-4829-816B-C9940AD8204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32" name="Group 227">
              <a:extLst>
                <a:ext uri="{FF2B5EF4-FFF2-40B4-BE49-F238E27FC236}">
                  <a16:creationId xmlns:a16="http://schemas.microsoft.com/office/drawing/2014/main" id="{35B10CE1-FE98-46EA-968F-CF3E1389F10D}"/>
                </a:ext>
              </a:extLst>
            </p:cNvPr>
            <p:cNvGrpSpPr>
              <a:grpSpLocks/>
            </p:cNvGrpSpPr>
            <p:nvPr/>
          </p:nvGrpSpPr>
          <p:grpSpPr bwMode="auto">
            <a:xfrm>
              <a:off x="5352856" y="3571130"/>
              <a:ext cx="83389" cy="175252"/>
              <a:chOff x="5021753" y="2927868"/>
              <a:chExt cx="83398" cy="175731"/>
            </a:xfrm>
          </p:grpSpPr>
          <p:sp>
            <p:nvSpPr>
              <p:cNvPr id="1817" name="Oval 228">
                <a:extLst>
                  <a:ext uri="{FF2B5EF4-FFF2-40B4-BE49-F238E27FC236}">
                    <a16:creationId xmlns:a16="http://schemas.microsoft.com/office/drawing/2014/main" id="{3A536975-AA20-4364-8905-858E26DDFB8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18" name="Freeform 229">
                <a:extLst>
                  <a:ext uri="{FF2B5EF4-FFF2-40B4-BE49-F238E27FC236}">
                    <a16:creationId xmlns:a16="http://schemas.microsoft.com/office/drawing/2014/main" id="{009AC4F3-4230-4DEE-85D0-AFD3143E8F4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19" name="Freeform 230">
                <a:extLst>
                  <a:ext uri="{FF2B5EF4-FFF2-40B4-BE49-F238E27FC236}">
                    <a16:creationId xmlns:a16="http://schemas.microsoft.com/office/drawing/2014/main" id="{73267516-A25F-4C18-A166-E5EEB684277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33" name="Group 303">
              <a:extLst>
                <a:ext uri="{FF2B5EF4-FFF2-40B4-BE49-F238E27FC236}">
                  <a16:creationId xmlns:a16="http://schemas.microsoft.com/office/drawing/2014/main" id="{74ED6038-C92B-4F90-9CBB-F5119772CDB1}"/>
                </a:ext>
              </a:extLst>
            </p:cNvPr>
            <p:cNvGrpSpPr>
              <a:grpSpLocks/>
            </p:cNvGrpSpPr>
            <p:nvPr/>
          </p:nvGrpSpPr>
          <p:grpSpPr bwMode="auto">
            <a:xfrm rot="10800000" flipH="1">
              <a:off x="4891735" y="3756281"/>
              <a:ext cx="83389" cy="175252"/>
              <a:chOff x="5021753" y="2927868"/>
              <a:chExt cx="83398" cy="175731"/>
            </a:xfrm>
          </p:grpSpPr>
          <p:sp>
            <p:nvSpPr>
              <p:cNvPr id="1814" name="Oval 304">
                <a:extLst>
                  <a:ext uri="{FF2B5EF4-FFF2-40B4-BE49-F238E27FC236}">
                    <a16:creationId xmlns:a16="http://schemas.microsoft.com/office/drawing/2014/main" id="{9D6479F8-31A8-4AF8-9EE9-63632F06282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15" name="Freeform 305">
                <a:extLst>
                  <a:ext uri="{FF2B5EF4-FFF2-40B4-BE49-F238E27FC236}">
                    <a16:creationId xmlns:a16="http://schemas.microsoft.com/office/drawing/2014/main" id="{0418A4B2-B5EF-4F43-8F11-FC9B46F0502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16" name="Freeform 306">
                <a:extLst>
                  <a:ext uri="{FF2B5EF4-FFF2-40B4-BE49-F238E27FC236}">
                    <a16:creationId xmlns:a16="http://schemas.microsoft.com/office/drawing/2014/main" id="{38CFCB25-9E17-4228-9C28-07C97DFF372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34" name="Group 307">
              <a:extLst>
                <a:ext uri="{FF2B5EF4-FFF2-40B4-BE49-F238E27FC236}">
                  <a16:creationId xmlns:a16="http://schemas.microsoft.com/office/drawing/2014/main" id="{AD82C08A-D0FF-4476-8034-F39F54DE30D8}"/>
                </a:ext>
              </a:extLst>
            </p:cNvPr>
            <p:cNvGrpSpPr>
              <a:grpSpLocks/>
            </p:cNvGrpSpPr>
            <p:nvPr/>
          </p:nvGrpSpPr>
          <p:grpSpPr bwMode="auto">
            <a:xfrm rot="10800000" flipH="1">
              <a:off x="4984057" y="3753312"/>
              <a:ext cx="83389" cy="175252"/>
              <a:chOff x="5021753" y="2927868"/>
              <a:chExt cx="83398" cy="175731"/>
            </a:xfrm>
          </p:grpSpPr>
          <p:sp>
            <p:nvSpPr>
              <p:cNvPr id="1811" name="Oval 308">
                <a:extLst>
                  <a:ext uri="{FF2B5EF4-FFF2-40B4-BE49-F238E27FC236}">
                    <a16:creationId xmlns:a16="http://schemas.microsoft.com/office/drawing/2014/main" id="{50589C72-35BA-4367-AABB-4D3BEFAF33A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12" name="Freeform 309">
                <a:extLst>
                  <a:ext uri="{FF2B5EF4-FFF2-40B4-BE49-F238E27FC236}">
                    <a16:creationId xmlns:a16="http://schemas.microsoft.com/office/drawing/2014/main" id="{3DB0C7AB-DAF0-4F87-A53F-3F4E4474B72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13" name="Freeform 310">
                <a:extLst>
                  <a:ext uri="{FF2B5EF4-FFF2-40B4-BE49-F238E27FC236}">
                    <a16:creationId xmlns:a16="http://schemas.microsoft.com/office/drawing/2014/main" id="{B7C2C2DA-EC71-4183-85E7-E525B0C21E0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35" name="Group 311">
              <a:extLst>
                <a:ext uri="{FF2B5EF4-FFF2-40B4-BE49-F238E27FC236}">
                  <a16:creationId xmlns:a16="http://schemas.microsoft.com/office/drawing/2014/main" id="{1CBFE0C0-C432-48FB-B178-144072F546B4}"/>
                </a:ext>
              </a:extLst>
            </p:cNvPr>
            <p:cNvGrpSpPr>
              <a:grpSpLocks/>
            </p:cNvGrpSpPr>
            <p:nvPr/>
          </p:nvGrpSpPr>
          <p:grpSpPr bwMode="auto">
            <a:xfrm rot="10800000" flipH="1">
              <a:off x="5073404" y="3759253"/>
              <a:ext cx="83389" cy="175252"/>
              <a:chOff x="5021753" y="2927868"/>
              <a:chExt cx="83398" cy="175731"/>
            </a:xfrm>
          </p:grpSpPr>
          <p:sp>
            <p:nvSpPr>
              <p:cNvPr id="1808" name="Oval 312">
                <a:extLst>
                  <a:ext uri="{FF2B5EF4-FFF2-40B4-BE49-F238E27FC236}">
                    <a16:creationId xmlns:a16="http://schemas.microsoft.com/office/drawing/2014/main" id="{0D01B730-D615-4098-93C5-31348897250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09" name="Freeform 313">
                <a:extLst>
                  <a:ext uri="{FF2B5EF4-FFF2-40B4-BE49-F238E27FC236}">
                    <a16:creationId xmlns:a16="http://schemas.microsoft.com/office/drawing/2014/main" id="{20633A57-FC79-4A06-99CE-E2160F9FD55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10" name="Freeform 314">
                <a:extLst>
                  <a:ext uri="{FF2B5EF4-FFF2-40B4-BE49-F238E27FC236}">
                    <a16:creationId xmlns:a16="http://schemas.microsoft.com/office/drawing/2014/main" id="{827FCF27-4116-4067-B73E-0DA2CF74135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36" name="Group 316">
              <a:extLst>
                <a:ext uri="{FF2B5EF4-FFF2-40B4-BE49-F238E27FC236}">
                  <a16:creationId xmlns:a16="http://schemas.microsoft.com/office/drawing/2014/main" id="{C9283EFB-9D31-495D-9D4D-6E4314F40E59}"/>
                </a:ext>
              </a:extLst>
            </p:cNvPr>
            <p:cNvGrpSpPr>
              <a:grpSpLocks/>
            </p:cNvGrpSpPr>
            <p:nvPr/>
          </p:nvGrpSpPr>
          <p:grpSpPr bwMode="auto">
            <a:xfrm rot="10800000" flipH="1">
              <a:off x="5166224" y="3762718"/>
              <a:ext cx="83389" cy="175252"/>
              <a:chOff x="5021753" y="2927868"/>
              <a:chExt cx="83398" cy="175731"/>
            </a:xfrm>
          </p:grpSpPr>
          <p:sp>
            <p:nvSpPr>
              <p:cNvPr id="1805" name="Oval 317">
                <a:extLst>
                  <a:ext uri="{FF2B5EF4-FFF2-40B4-BE49-F238E27FC236}">
                    <a16:creationId xmlns:a16="http://schemas.microsoft.com/office/drawing/2014/main" id="{FB5B8026-EDC3-42B7-8AF5-15ECCD95136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06" name="Freeform 318">
                <a:extLst>
                  <a:ext uri="{FF2B5EF4-FFF2-40B4-BE49-F238E27FC236}">
                    <a16:creationId xmlns:a16="http://schemas.microsoft.com/office/drawing/2014/main" id="{FA326A96-37B9-419D-AE13-487FBF02F4D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07" name="Freeform 319">
                <a:extLst>
                  <a:ext uri="{FF2B5EF4-FFF2-40B4-BE49-F238E27FC236}">
                    <a16:creationId xmlns:a16="http://schemas.microsoft.com/office/drawing/2014/main" id="{40D28FC2-9C71-4B59-8E9E-A807C8E6535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37" name="Group 320">
              <a:extLst>
                <a:ext uri="{FF2B5EF4-FFF2-40B4-BE49-F238E27FC236}">
                  <a16:creationId xmlns:a16="http://schemas.microsoft.com/office/drawing/2014/main" id="{F9A077EB-D936-4017-80D6-4323DD901B17}"/>
                </a:ext>
              </a:extLst>
            </p:cNvPr>
            <p:cNvGrpSpPr>
              <a:grpSpLocks/>
            </p:cNvGrpSpPr>
            <p:nvPr/>
          </p:nvGrpSpPr>
          <p:grpSpPr bwMode="auto">
            <a:xfrm rot="10800000" flipH="1">
              <a:off x="5259041" y="3760243"/>
              <a:ext cx="83389" cy="175252"/>
              <a:chOff x="5021753" y="2927868"/>
              <a:chExt cx="83398" cy="175731"/>
            </a:xfrm>
          </p:grpSpPr>
          <p:sp>
            <p:nvSpPr>
              <p:cNvPr id="1802" name="Oval 321">
                <a:extLst>
                  <a:ext uri="{FF2B5EF4-FFF2-40B4-BE49-F238E27FC236}">
                    <a16:creationId xmlns:a16="http://schemas.microsoft.com/office/drawing/2014/main" id="{72FEB4DA-0455-4014-AFD4-51F4E90830A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03" name="Freeform 322">
                <a:extLst>
                  <a:ext uri="{FF2B5EF4-FFF2-40B4-BE49-F238E27FC236}">
                    <a16:creationId xmlns:a16="http://schemas.microsoft.com/office/drawing/2014/main" id="{0CFE02E5-FABD-4943-9C3F-DC978578DCC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04" name="Freeform 323">
                <a:extLst>
                  <a:ext uri="{FF2B5EF4-FFF2-40B4-BE49-F238E27FC236}">
                    <a16:creationId xmlns:a16="http://schemas.microsoft.com/office/drawing/2014/main" id="{59FF0C2A-7F04-4FE8-A758-5E4742BC65F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38" name="Group 376">
              <a:extLst>
                <a:ext uri="{FF2B5EF4-FFF2-40B4-BE49-F238E27FC236}">
                  <a16:creationId xmlns:a16="http://schemas.microsoft.com/office/drawing/2014/main" id="{F9C9A2D6-7914-43F8-B02F-8544EBCB60CD}"/>
                </a:ext>
              </a:extLst>
            </p:cNvPr>
            <p:cNvGrpSpPr>
              <a:grpSpLocks/>
            </p:cNvGrpSpPr>
            <p:nvPr/>
          </p:nvGrpSpPr>
          <p:grpSpPr bwMode="auto">
            <a:xfrm rot="11349086" flipH="1">
              <a:off x="5638226" y="3767667"/>
              <a:ext cx="83389" cy="175252"/>
              <a:chOff x="5021753" y="2927868"/>
              <a:chExt cx="83398" cy="175731"/>
            </a:xfrm>
          </p:grpSpPr>
          <p:sp>
            <p:nvSpPr>
              <p:cNvPr id="1799" name="Oval 377">
                <a:extLst>
                  <a:ext uri="{FF2B5EF4-FFF2-40B4-BE49-F238E27FC236}">
                    <a16:creationId xmlns:a16="http://schemas.microsoft.com/office/drawing/2014/main" id="{721E66CD-1185-4FDD-A6C5-8FD04241095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00" name="Freeform 378">
                <a:extLst>
                  <a:ext uri="{FF2B5EF4-FFF2-40B4-BE49-F238E27FC236}">
                    <a16:creationId xmlns:a16="http://schemas.microsoft.com/office/drawing/2014/main" id="{6717B9D3-63AC-4205-85CD-A3367884844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01" name="Freeform 379">
                <a:extLst>
                  <a:ext uri="{FF2B5EF4-FFF2-40B4-BE49-F238E27FC236}">
                    <a16:creationId xmlns:a16="http://schemas.microsoft.com/office/drawing/2014/main" id="{57E78165-465A-45EC-942F-8713831F7C3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39" name="Group 380">
              <a:extLst>
                <a:ext uri="{FF2B5EF4-FFF2-40B4-BE49-F238E27FC236}">
                  <a16:creationId xmlns:a16="http://schemas.microsoft.com/office/drawing/2014/main" id="{07D2BAA1-3BF2-4A8E-9824-C43913DF28E3}"/>
                </a:ext>
              </a:extLst>
            </p:cNvPr>
            <p:cNvGrpSpPr>
              <a:grpSpLocks/>
            </p:cNvGrpSpPr>
            <p:nvPr/>
          </p:nvGrpSpPr>
          <p:grpSpPr bwMode="auto">
            <a:xfrm rot="11349086" flipH="1">
              <a:off x="5548882" y="3767667"/>
              <a:ext cx="83389" cy="175252"/>
              <a:chOff x="5021753" y="2927868"/>
              <a:chExt cx="83398" cy="175731"/>
            </a:xfrm>
          </p:grpSpPr>
          <p:sp>
            <p:nvSpPr>
              <p:cNvPr id="1796" name="Oval 381">
                <a:extLst>
                  <a:ext uri="{FF2B5EF4-FFF2-40B4-BE49-F238E27FC236}">
                    <a16:creationId xmlns:a16="http://schemas.microsoft.com/office/drawing/2014/main" id="{5BB0474F-BDD7-40C0-BDDB-307C06D00E4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97" name="Freeform 382">
                <a:extLst>
                  <a:ext uri="{FF2B5EF4-FFF2-40B4-BE49-F238E27FC236}">
                    <a16:creationId xmlns:a16="http://schemas.microsoft.com/office/drawing/2014/main" id="{7A436B06-8BC6-4F0E-95AC-732108D3042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98" name="Freeform 383">
                <a:extLst>
                  <a:ext uri="{FF2B5EF4-FFF2-40B4-BE49-F238E27FC236}">
                    <a16:creationId xmlns:a16="http://schemas.microsoft.com/office/drawing/2014/main" id="{77694405-7050-45BC-A234-D05A32375A0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40" name="Group 384">
              <a:extLst>
                <a:ext uri="{FF2B5EF4-FFF2-40B4-BE49-F238E27FC236}">
                  <a16:creationId xmlns:a16="http://schemas.microsoft.com/office/drawing/2014/main" id="{504F9488-1924-495C-92E1-E09758F8A4A4}"/>
                </a:ext>
              </a:extLst>
            </p:cNvPr>
            <p:cNvGrpSpPr>
              <a:grpSpLocks/>
            </p:cNvGrpSpPr>
            <p:nvPr/>
          </p:nvGrpSpPr>
          <p:grpSpPr bwMode="auto">
            <a:xfrm rot="11349086" flipH="1">
              <a:off x="5459538" y="3767667"/>
              <a:ext cx="83389" cy="175252"/>
              <a:chOff x="5021753" y="2927868"/>
              <a:chExt cx="83398" cy="175731"/>
            </a:xfrm>
          </p:grpSpPr>
          <p:sp>
            <p:nvSpPr>
              <p:cNvPr id="1793" name="Oval 385">
                <a:extLst>
                  <a:ext uri="{FF2B5EF4-FFF2-40B4-BE49-F238E27FC236}">
                    <a16:creationId xmlns:a16="http://schemas.microsoft.com/office/drawing/2014/main" id="{B7F8C627-2693-4243-A403-F290BFF20F9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94" name="Freeform 386">
                <a:extLst>
                  <a:ext uri="{FF2B5EF4-FFF2-40B4-BE49-F238E27FC236}">
                    <a16:creationId xmlns:a16="http://schemas.microsoft.com/office/drawing/2014/main" id="{93B8B061-F3BF-4BAD-8425-108E66D6A5E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95" name="Freeform 387">
                <a:extLst>
                  <a:ext uri="{FF2B5EF4-FFF2-40B4-BE49-F238E27FC236}">
                    <a16:creationId xmlns:a16="http://schemas.microsoft.com/office/drawing/2014/main" id="{0353629B-AC7A-4C62-A632-D789B5A82E2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41" name="Group 388">
              <a:extLst>
                <a:ext uri="{FF2B5EF4-FFF2-40B4-BE49-F238E27FC236}">
                  <a16:creationId xmlns:a16="http://schemas.microsoft.com/office/drawing/2014/main" id="{79156562-F152-4A03-A32C-2EBF85BFE0D2}"/>
                </a:ext>
              </a:extLst>
            </p:cNvPr>
            <p:cNvGrpSpPr>
              <a:grpSpLocks/>
            </p:cNvGrpSpPr>
            <p:nvPr/>
          </p:nvGrpSpPr>
          <p:grpSpPr bwMode="auto">
            <a:xfrm rot="11349086" flipH="1">
              <a:off x="5361258" y="3767667"/>
              <a:ext cx="83389" cy="175252"/>
              <a:chOff x="5021753" y="2927868"/>
              <a:chExt cx="83398" cy="175731"/>
            </a:xfrm>
          </p:grpSpPr>
          <p:sp>
            <p:nvSpPr>
              <p:cNvPr id="1790" name="Oval 389">
                <a:extLst>
                  <a:ext uri="{FF2B5EF4-FFF2-40B4-BE49-F238E27FC236}">
                    <a16:creationId xmlns:a16="http://schemas.microsoft.com/office/drawing/2014/main" id="{A9FD1227-66D3-433C-9D16-31AC2EB3A64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91" name="Freeform 390">
                <a:extLst>
                  <a:ext uri="{FF2B5EF4-FFF2-40B4-BE49-F238E27FC236}">
                    <a16:creationId xmlns:a16="http://schemas.microsoft.com/office/drawing/2014/main" id="{AD87574D-9C76-4F9B-9797-1CA3461D651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92" name="Freeform 391">
                <a:extLst>
                  <a:ext uri="{FF2B5EF4-FFF2-40B4-BE49-F238E27FC236}">
                    <a16:creationId xmlns:a16="http://schemas.microsoft.com/office/drawing/2014/main" id="{9BD2EA3F-E10E-403C-9B84-69CDA4D6A29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42" name="Group 215">
              <a:extLst>
                <a:ext uri="{FF2B5EF4-FFF2-40B4-BE49-F238E27FC236}">
                  <a16:creationId xmlns:a16="http://schemas.microsoft.com/office/drawing/2014/main" id="{955273AD-4C60-49B5-9FD4-F681242E8BB7}"/>
                </a:ext>
              </a:extLst>
            </p:cNvPr>
            <p:cNvGrpSpPr>
              <a:grpSpLocks/>
            </p:cNvGrpSpPr>
            <p:nvPr/>
          </p:nvGrpSpPr>
          <p:grpSpPr bwMode="auto">
            <a:xfrm>
              <a:off x="5984734" y="3575242"/>
              <a:ext cx="83389" cy="175252"/>
              <a:chOff x="5021753" y="2927868"/>
              <a:chExt cx="83398" cy="175731"/>
            </a:xfrm>
          </p:grpSpPr>
          <p:sp>
            <p:nvSpPr>
              <p:cNvPr id="1787" name="Oval 216">
                <a:extLst>
                  <a:ext uri="{FF2B5EF4-FFF2-40B4-BE49-F238E27FC236}">
                    <a16:creationId xmlns:a16="http://schemas.microsoft.com/office/drawing/2014/main" id="{5A95EC19-AB56-4436-AD0F-23965EDE3FB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88" name="Freeform 217">
                <a:extLst>
                  <a:ext uri="{FF2B5EF4-FFF2-40B4-BE49-F238E27FC236}">
                    <a16:creationId xmlns:a16="http://schemas.microsoft.com/office/drawing/2014/main" id="{30CFCED8-33BD-4004-B61F-DC2D607BCDA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89" name="Freeform 218">
                <a:extLst>
                  <a:ext uri="{FF2B5EF4-FFF2-40B4-BE49-F238E27FC236}">
                    <a16:creationId xmlns:a16="http://schemas.microsoft.com/office/drawing/2014/main" id="{5EAE1ED5-0C96-4E3A-B6F2-40E894CC303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43" name="Group 219">
              <a:extLst>
                <a:ext uri="{FF2B5EF4-FFF2-40B4-BE49-F238E27FC236}">
                  <a16:creationId xmlns:a16="http://schemas.microsoft.com/office/drawing/2014/main" id="{B567F7B4-700C-424A-8AD3-79CE4D12E448}"/>
                </a:ext>
              </a:extLst>
            </p:cNvPr>
            <p:cNvGrpSpPr>
              <a:grpSpLocks/>
            </p:cNvGrpSpPr>
            <p:nvPr/>
          </p:nvGrpSpPr>
          <p:grpSpPr bwMode="auto">
            <a:xfrm>
              <a:off x="5892410" y="3575242"/>
              <a:ext cx="83389" cy="175252"/>
              <a:chOff x="5021753" y="2927868"/>
              <a:chExt cx="83398" cy="175731"/>
            </a:xfrm>
          </p:grpSpPr>
          <p:sp>
            <p:nvSpPr>
              <p:cNvPr id="1784" name="Oval 220">
                <a:extLst>
                  <a:ext uri="{FF2B5EF4-FFF2-40B4-BE49-F238E27FC236}">
                    <a16:creationId xmlns:a16="http://schemas.microsoft.com/office/drawing/2014/main" id="{6A079544-9318-48E8-9074-2CD06DBF4C0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85" name="Freeform 221">
                <a:extLst>
                  <a:ext uri="{FF2B5EF4-FFF2-40B4-BE49-F238E27FC236}">
                    <a16:creationId xmlns:a16="http://schemas.microsoft.com/office/drawing/2014/main" id="{200EDB7C-C520-4890-9D21-7FB3C52EB98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86" name="Freeform 222">
                <a:extLst>
                  <a:ext uri="{FF2B5EF4-FFF2-40B4-BE49-F238E27FC236}">
                    <a16:creationId xmlns:a16="http://schemas.microsoft.com/office/drawing/2014/main" id="{264ADA54-55C8-4FCC-8714-09D4BBB055C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44" name="Group 223">
              <a:extLst>
                <a:ext uri="{FF2B5EF4-FFF2-40B4-BE49-F238E27FC236}">
                  <a16:creationId xmlns:a16="http://schemas.microsoft.com/office/drawing/2014/main" id="{B6FD28F6-F029-4CEC-8BD3-B919085DDB1A}"/>
                </a:ext>
              </a:extLst>
            </p:cNvPr>
            <p:cNvGrpSpPr>
              <a:grpSpLocks/>
            </p:cNvGrpSpPr>
            <p:nvPr/>
          </p:nvGrpSpPr>
          <p:grpSpPr bwMode="auto">
            <a:xfrm>
              <a:off x="5803065" y="3575242"/>
              <a:ext cx="83389" cy="175252"/>
              <a:chOff x="5021753" y="2927868"/>
              <a:chExt cx="83398" cy="175731"/>
            </a:xfrm>
          </p:grpSpPr>
          <p:sp>
            <p:nvSpPr>
              <p:cNvPr id="1781" name="Oval 224">
                <a:extLst>
                  <a:ext uri="{FF2B5EF4-FFF2-40B4-BE49-F238E27FC236}">
                    <a16:creationId xmlns:a16="http://schemas.microsoft.com/office/drawing/2014/main" id="{505A6A6E-7A1D-404B-8138-965EB31EC3E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82" name="Freeform 225">
                <a:extLst>
                  <a:ext uri="{FF2B5EF4-FFF2-40B4-BE49-F238E27FC236}">
                    <a16:creationId xmlns:a16="http://schemas.microsoft.com/office/drawing/2014/main" id="{DE3B0CA0-E2B6-4897-8BCA-77D1CAE690A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83" name="Freeform 226">
                <a:extLst>
                  <a:ext uri="{FF2B5EF4-FFF2-40B4-BE49-F238E27FC236}">
                    <a16:creationId xmlns:a16="http://schemas.microsoft.com/office/drawing/2014/main" id="{653946C1-D0E4-4106-85B4-5D2B317F2EF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45" name="Group 227">
              <a:extLst>
                <a:ext uri="{FF2B5EF4-FFF2-40B4-BE49-F238E27FC236}">
                  <a16:creationId xmlns:a16="http://schemas.microsoft.com/office/drawing/2014/main" id="{145F8E55-C604-4F1F-B4BB-8B04CBE1B2E0}"/>
                </a:ext>
              </a:extLst>
            </p:cNvPr>
            <p:cNvGrpSpPr>
              <a:grpSpLocks/>
            </p:cNvGrpSpPr>
            <p:nvPr/>
          </p:nvGrpSpPr>
          <p:grpSpPr bwMode="auto">
            <a:xfrm>
              <a:off x="5707764" y="3575242"/>
              <a:ext cx="83389" cy="175252"/>
              <a:chOff x="5021753" y="2927868"/>
              <a:chExt cx="83398" cy="175731"/>
            </a:xfrm>
          </p:grpSpPr>
          <p:sp>
            <p:nvSpPr>
              <p:cNvPr id="1778" name="Oval 228">
                <a:extLst>
                  <a:ext uri="{FF2B5EF4-FFF2-40B4-BE49-F238E27FC236}">
                    <a16:creationId xmlns:a16="http://schemas.microsoft.com/office/drawing/2014/main" id="{4FE45B90-4179-46C9-9580-FE4D52F994F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79" name="Freeform 229">
                <a:extLst>
                  <a:ext uri="{FF2B5EF4-FFF2-40B4-BE49-F238E27FC236}">
                    <a16:creationId xmlns:a16="http://schemas.microsoft.com/office/drawing/2014/main" id="{0F1311BE-C581-4835-8373-A18F3649544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80" name="Freeform 230">
                <a:extLst>
                  <a:ext uri="{FF2B5EF4-FFF2-40B4-BE49-F238E27FC236}">
                    <a16:creationId xmlns:a16="http://schemas.microsoft.com/office/drawing/2014/main" id="{BB0E9304-0FB1-454D-921B-0FC6AFA1F5F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46" name="Group 376">
              <a:extLst>
                <a:ext uri="{FF2B5EF4-FFF2-40B4-BE49-F238E27FC236}">
                  <a16:creationId xmlns:a16="http://schemas.microsoft.com/office/drawing/2014/main" id="{F6E249DA-19A2-44CD-9343-45F3D7561913}"/>
                </a:ext>
              </a:extLst>
            </p:cNvPr>
            <p:cNvGrpSpPr>
              <a:grpSpLocks/>
            </p:cNvGrpSpPr>
            <p:nvPr/>
          </p:nvGrpSpPr>
          <p:grpSpPr bwMode="auto">
            <a:xfrm rot="11349086" flipH="1">
              <a:off x="5993134" y="3771779"/>
              <a:ext cx="83389" cy="175252"/>
              <a:chOff x="5021753" y="2927868"/>
              <a:chExt cx="83398" cy="175731"/>
            </a:xfrm>
          </p:grpSpPr>
          <p:sp>
            <p:nvSpPr>
              <p:cNvPr id="1775" name="Oval 377">
                <a:extLst>
                  <a:ext uri="{FF2B5EF4-FFF2-40B4-BE49-F238E27FC236}">
                    <a16:creationId xmlns:a16="http://schemas.microsoft.com/office/drawing/2014/main" id="{4CC5B40E-90A4-499C-AE5D-F0435C5C3C1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76" name="Freeform 378">
                <a:extLst>
                  <a:ext uri="{FF2B5EF4-FFF2-40B4-BE49-F238E27FC236}">
                    <a16:creationId xmlns:a16="http://schemas.microsoft.com/office/drawing/2014/main" id="{91572841-00D3-47B3-98C4-010A2391078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77" name="Freeform 379">
                <a:extLst>
                  <a:ext uri="{FF2B5EF4-FFF2-40B4-BE49-F238E27FC236}">
                    <a16:creationId xmlns:a16="http://schemas.microsoft.com/office/drawing/2014/main" id="{375E57BF-E145-4DD9-9D52-57F252906F7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47" name="Group 380">
              <a:extLst>
                <a:ext uri="{FF2B5EF4-FFF2-40B4-BE49-F238E27FC236}">
                  <a16:creationId xmlns:a16="http://schemas.microsoft.com/office/drawing/2014/main" id="{66A666F7-2DC5-4703-B866-73941602590E}"/>
                </a:ext>
              </a:extLst>
            </p:cNvPr>
            <p:cNvGrpSpPr>
              <a:grpSpLocks/>
            </p:cNvGrpSpPr>
            <p:nvPr/>
          </p:nvGrpSpPr>
          <p:grpSpPr bwMode="auto">
            <a:xfrm rot="11349086" flipH="1">
              <a:off x="5903791" y="3771779"/>
              <a:ext cx="83389" cy="175252"/>
              <a:chOff x="5021753" y="2927868"/>
              <a:chExt cx="83398" cy="175731"/>
            </a:xfrm>
          </p:grpSpPr>
          <p:sp>
            <p:nvSpPr>
              <p:cNvPr id="1772" name="Oval 381">
                <a:extLst>
                  <a:ext uri="{FF2B5EF4-FFF2-40B4-BE49-F238E27FC236}">
                    <a16:creationId xmlns:a16="http://schemas.microsoft.com/office/drawing/2014/main" id="{476CE4C4-E666-47E1-8C93-6E7A71EC026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73" name="Freeform 382">
                <a:extLst>
                  <a:ext uri="{FF2B5EF4-FFF2-40B4-BE49-F238E27FC236}">
                    <a16:creationId xmlns:a16="http://schemas.microsoft.com/office/drawing/2014/main" id="{C0F92BE7-530D-420F-9620-AC18D6723A8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74" name="Freeform 383">
                <a:extLst>
                  <a:ext uri="{FF2B5EF4-FFF2-40B4-BE49-F238E27FC236}">
                    <a16:creationId xmlns:a16="http://schemas.microsoft.com/office/drawing/2014/main" id="{E25473B2-03EC-4EFD-9059-DE8F4F07F89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48" name="Group 384">
              <a:extLst>
                <a:ext uri="{FF2B5EF4-FFF2-40B4-BE49-F238E27FC236}">
                  <a16:creationId xmlns:a16="http://schemas.microsoft.com/office/drawing/2014/main" id="{C82B6F6A-0BD9-4918-963D-7A3EBF5BABE5}"/>
                </a:ext>
              </a:extLst>
            </p:cNvPr>
            <p:cNvGrpSpPr>
              <a:grpSpLocks/>
            </p:cNvGrpSpPr>
            <p:nvPr/>
          </p:nvGrpSpPr>
          <p:grpSpPr bwMode="auto">
            <a:xfrm rot="11349086" flipH="1">
              <a:off x="5814446" y="3771779"/>
              <a:ext cx="83389" cy="175252"/>
              <a:chOff x="5021753" y="2927868"/>
              <a:chExt cx="83398" cy="175731"/>
            </a:xfrm>
          </p:grpSpPr>
          <p:sp>
            <p:nvSpPr>
              <p:cNvPr id="1769" name="Oval 385">
                <a:extLst>
                  <a:ext uri="{FF2B5EF4-FFF2-40B4-BE49-F238E27FC236}">
                    <a16:creationId xmlns:a16="http://schemas.microsoft.com/office/drawing/2014/main" id="{E7C90640-D282-4624-B7D7-244EA51645A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70" name="Freeform 386">
                <a:extLst>
                  <a:ext uri="{FF2B5EF4-FFF2-40B4-BE49-F238E27FC236}">
                    <a16:creationId xmlns:a16="http://schemas.microsoft.com/office/drawing/2014/main" id="{FC984E71-480A-416A-BC18-AEC6DC9676B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71" name="Freeform 387">
                <a:extLst>
                  <a:ext uri="{FF2B5EF4-FFF2-40B4-BE49-F238E27FC236}">
                    <a16:creationId xmlns:a16="http://schemas.microsoft.com/office/drawing/2014/main" id="{A69B179C-D79C-4331-90AC-9F2E921B8E5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49" name="Group 388">
              <a:extLst>
                <a:ext uri="{FF2B5EF4-FFF2-40B4-BE49-F238E27FC236}">
                  <a16:creationId xmlns:a16="http://schemas.microsoft.com/office/drawing/2014/main" id="{C4E60451-788F-475A-94FF-6838A3958448}"/>
                </a:ext>
              </a:extLst>
            </p:cNvPr>
            <p:cNvGrpSpPr>
              <a:grpSpLocks/>
            </p:cNvGrpSpPr>
            <p:nvPr/>
          </p:nvGrpSpPr>
          <p:grpSpPr bwMode="auto">
            <a:xfrm rot="11349086" flipH="1">
              <a:off x="5716166" y="3771779"/>
              <a:ext cx="83389" cy="175252"/>
              <a:chOff x="5021753" y="2927868"/>
              <a:chExt cx="83398" cy="175731"/>
            </a:xfrm>
          </p:grpSpPr>
          <p:sp>
            <p:nvSpPr>
              <p:cNvPr id="1766" name="Oval 389">
                <a:extLst>
                  <a:ext uri="{FF2B5EF4-FFF2-40B4-BE49-F238E27FC236}">
                    <a16:creationId xmlns:a16="http://schemas.microsoft.com/office/drawing/2014/main" id="{D190028E-258B-41D0-B313-BBE8231A313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67" name="Freeform 390">
                <a:extLst>
                  <a:ext uri="{FF2B5EF4-FFF2-40B4-BE49-F238E27FC236}">
                    <a16:creationId xmlns:a16="http://schemas.microsoft.com/office/drawing/2014/main" id="{FF704180-DA36-47C7-BA63-D26A055AA29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68" name="Freeform 391">
                <a:extLst>
                  <a:ext uri="{FF2B5EF4-FFF2-40B4-BE49-F238E27FC236}">
                    <a16:creationId xmlns:a16="http://schemas.microsoft.com/office/drawing/2014/main" id="{FCCC6FC4-5641-4410-888A-3E35EFEB2A6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50" name="Group 219">
              <a:extLst>
                <a:ext uri="{FF2B5EF4-FFF2-40B4-BE49-F238E27FC236}">
                  <a16:creationId xmlns:a16="http://schemas.microsoft.com/office/drawing/2014/main" id="{94F9A0DB-7648-49E2-BD3D-94B08000BEFB}"/>
                </a:ext>
              </a:extLst>
            </p:cNvPr>
            <p:cNvGrpSpPr>
              <a:grpSpLocks/>
            </p:cNvGrpSpPr>
            <p:nvPr/>
          </p:nvGrpSpPr>
          <p:grpSpPr bwMode="auto">
            <a:xfrm>
              <a:off x="6163165" y="3574936"/>
              <a:ext cx="83389" cy="175252"/>
              <a:chOff x="5021753" y="2927868"/>
              <a:chExt cx="83398" cy="175731"/>
            </a:xfrm>
          </p:grpSpPr>
          <p:sp>
            <p:nvSpPr>
              <p:cNvPr id="1763" name="Oval 220">
                <a:extLst>
                  <a:ext uri="{FF2B5EF4-FFF2-40B4-BE49-F238E27FC236}">
                    <a16:creationId xmlns:a16="http://schemas.microsoft.com/office/drawing/2014/main" id="{05127505-562D-4B60-A24A-C6B00D17117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64" name="Freeform 221">
                <a:extLst>
                  <a:ext uri="{FF2B5EF4-FFF2-40B4-BE49-F238E27FC236}">
                    <a16:creationId xmlns:a16="http://schemas.microsoft.com/office/drawing/2014/main" id="{C73E19D1-1562-4338-A36A-F4468E10455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65" name="Freeform 222">
                <a:extLst>
                  <a:ext uri="{FF2B5EF4-FFF2-40B4-BE49-F238E27FC236}">
                    <a16:creationId xmlns:a16="http://schemas.microsoft.com/office/drawing/2014/main" id="{030D0B8E-F720-4D10-8FF7-ADEB53EC6FB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51" name="Group 223">
              <a:extLst>
                <a:ext uri="{FF2B5EF4-FFF2-40B4-BE49-F238E27FC236}">
                  <a16:creationId xmlns:a16="http://schemas.microsoft.com/office/drawing/2014/main" id="{1F8DDBC0-5D19-4247-8F2E-6535C6CEF294}"/>
                </a:ext>
              </a:extLst>
            </p:cNvPr>
            <p:cNvGrpSpPr>
              <a:grpSpLocks/>
            </p:cNvGrpSpPr>
            <p:nvPr/>
          </p:nvGrpSpPr>
          <p:grpSpPr bwMode="auto">
            <a:xfrm>
              <a:off x="6073820" y="3574936"/>
              <a:ext cx="83389" cy="175252"/>
              <a:chOff x="5021753" y="2927868"/>
              <a:chExt cx="83398" cy="175731"/>
            </a:xfrm>
          </p:grpSpPr>
          <p:sp>
            <p:nvSpPr>
              <p:cNvPr id="1760" name="Oval 224">
                <a:extLst>
                  <a:ext uri="{FF2B5EF4-FFF2-40B4-BE49-F238E27FC236}">
                    <a16:creationId xmlns:a16="http://schemas.microsoft.com/office/drawing/2014/main" id="{C0F45B5D-8A21-42E9-BCB9-5C6582B4B50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61" name="Freeform 225">
                <a:extLst>
                  <a:ext uri="{FF2B5EF4-FFF2-40B4-BE49-F238E27FC236}">
                    <a16:creationId xmlns:a16="http://schemas.microsoft.com/office/drawing/2014/main" id="{7DFD9C64-BC1C-4C48-9C75-6F99DD731A0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62" name="Freeform 226">
                <a:extLst>
                  <a:ext uri="{FF2B5EF4-FFF2-40B4-BE49-F238E27FC236}">
                    <a16:creationId xmlns:a16="http://schemas.microsoft.com/office/drawing/2014/main" id="{2186D3AE-1C51-4219-B19C-5CED19D80AE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52" name="Group 380">
              <a:extLst>
                <a:ext uri="{FF2B5EF4-FFF2-40B4-BE49-F238E27FC236}">
                  <a16:creationId xmlns:a16="http://schemas.microsoft.com/office/drawing/2014/main" id="{51F5A6C1-7605-4D46-AEA2-EF5610266B97}"/>
                </a:ext>
              </a:extLst>
            </p:cNvPr>
            <p:cNvGrpSpPr>
              <a:grpSpLocks/>
            </p:cNvGrpSpPr>
            <p:nvPr/>
          </p:nvGrpSpPr>
          <p:grpSpPr bwMode="auto">
            <a:xfrm rot="11349086" flipH="1">
              <a:off x="6174545" y="3771474"/>
              <a:ext cx="83389" cy="175252"/>
              <a:chOff x="5021753" y="2927868"/>
              <a:chExt cx="83398" cy="175731"/>
            </a:xfrm>
          </p:grpSpPr>
          <p:sp>
            <p:nvSpPr>
              <p:cNvPr id="1757" name="Oval 381">
                <a:extLst>
                  <a:ext uri="{FF2B5EF4-FFF2-40B4-BE49-F238E27FC236}">
                    <a16:creationId xmlns:a16="http://schemas.microsoft.com/office/drawing/2014/main" id="{5E236298-31E4-44FC-A918-7E2001B3279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58" name="Freeform 382">
                <a:extLst>
                  <a:ext uri="{FF2B5EF4-FFF2-40B4-BE49-F238E27FC236}">
                    <a16:creationId xmlns:a16="http://schemas.microsoft.com/office/drawing/2014/main" id="{444A2769-4EA9-41BE-B188-AD2E5D250AF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59" name="Freeform 383">
                <a:extLst>
                  <a:ext uri="{FF2B5EF4-FFF2-40B4-BE49-F238E27FC236}">
                    <a16:creationId xmlns:a16="http://schemas.microsoft.com/office/drawing/2014/main" id="{EA2BEE73-5636-4354-BAE9-72A52D4E1BB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53" name="Group 384">
              <a:extLst>
                <a:ext uri="{FF2B5EF4-FFF2-40B4-BE49-F238E27FC236}">
                  <a16:creationId xmlns:a16="http://schemas.microsoft.com/office/drawing/2014/main" id="{09D04EDE-C920-4912-B9F9-22202074D3A1}"/>
                </a:ext>
              </a:extLst>
            </p:cNvPr>
            <p:cNvGrpSpPr>
              <a:grpSpLocks/>
            </p:cNvGrpSpPr>
            <p:nvPr/>
          </p:nvGrpSpPr>
          <p:grpSpPr bwMode="auto">
            <a:xfrm rot="11349086" flipH="1">
              <a:off x="6085199" y="3771474"/>
              <a:ext cx="83389" cy="175252"/>
              <a:chOff x="5021753" y="2927868"/>
              <a:chExt cx="83398" cy="175731"/>
            </a:xfrm>
          </p:grpSpPr>
          <p:sp>
            <p:nvSpPr>
              <p:cNvPr id="1754" name="Oval 385">
                <a:extLst>
                  <a:ext uri="{FF2B5EF4-FFF2-40B4-BE49-F238E27FC236}">
                    <a16:creationId xmlns:a16="http://schemas.microsoft.com/office/drawing/2014/main" id="{980F30E0-743B-4A9C-AB89-778E01FDB72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55" name="Freeform 386">
                <a:extLst>
                  <a:ext uri="{FF2B5EF4-FFF2-40B4-BE49-F238E27FC236}">
                    <a16:creationId xmlns:a16="http://schemas.microsoft.com/office/drawing/2014/main" id="{B6A3711F-4A9F-472A-93FE-1A4D71D7889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56" name="Freeform 387">
                <a:extLst>
                  <a:ext uri="{FF2B5EF4-FFF2-40B4-BE49-F238E27FC236}">
                    <a16:creationId xmlns:a16="http://schemas.microsoft.com/office/drawing/2014/main" id="{D048713A-EA60-499E-A807-61DA862F5F0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1844" name="Group 1843">
            <a:extLst>
              <a:ext uri="{FF2B5EF4-FFF2-40B4-BE49-F238E27FC236}">
                <a16:creationId xmlns:a16="http://schemas.microsoft.com/office/drawing/2014/main" id="{8E23567C-5858-4243-81B2-EBECB99D433C}"/>
              </a:ext>
            </a:extLst>
          </p:cNvPr>
          <p:cNvGrpSpPr/>
          <p:nvPr/>
        </p:nvGrpSpPr>
        <p:grpSpPr>
          <a:xfrm>
            <a:off x="6999721" y="3647694"/>
            <a:ext cx="796333" cy="219456"/>
            <a:chOff x="4890777" y="3558752"/>
            <a:chExt cx="1367157" cy="388279"/>
          </a:xfrm>
        </p:grpSpPr>
        <p:grpSp>
          <p:nvGrpSpPr>
            <p:cNvPr id="1845" name="Group 142">
              <a:extLst>
                <a:ext uri="{FF2B5EF4-FFF2-40B4-BE49-F238E27FC236}">
                  <a16:creationId xmlns:a16="http://schemas.microsoft.com/office/drawing/2014/main" id="{34F74269-38BC-416B-927B-D391857EDACA}"/>
                </a:ext>
              </a:extLst>
            </p:cNvPr>
            <p:cNvGrpSpPr>
              <a:grpSpLocks/>
            </p:cNvGrpSpPr>
            <p:nvPr/>
          </p:nvGrpSpPr>
          <p:grpSpPr bwMode="auto">
            <a:xfrm>
              <a:off x="4890777" y="3564691"/>
              <a:ext cx="83389" cy="175252"/>
              <a:chOff x="5021753" y="2927868"/>
              <a:chExt cx="83398" cy="175731"/>
            </a:xfrm>
          </p:grpSpPr>
          <p:sp>
            <p:nvSpPr>
              <p:cNvPr id="1962" name="Oval 143">
                <a:extLst>
                  <a:ext uri="{FF2B5EF4-FFF2-40B4-BE49-F238E27FC236}">
                    <a16:creationId xmlns:a16="http://schemas.microsoft.com/office/drawing/2014/main" id="{F36EE06D-F68C-4C04-8F04-B9B71FC3D76B}"/>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63" name="Freeform 144">
                <a:extLst>
                  <a:ext uri="{FF2B5EF4-FFF2-40B4-BE49-F238E27FC236}">
                    <a16:creationId xmlns:a16="http://schemas.microsoft.com/office/drawing/2014/main" id="{9B7334E7-81D4-447C-B9C9-A5C7252E872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64" name="Freeform 145">
                <a:extLst>
                  <a:ext uri="{FF2B5EF4-FFF2-40B4-BE49-F238E27FC236}">
                    <a16:creationId xmlns:a16="http://schemas.microsoft.com/office/drawing/2014/main" id="{A5896F0A-B4F1-4C27-BE7E-14CB657BE05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46" name="Group 146">
              <a:extLst>
                <a:ext uri="{FF2B5EF4-FFF2-40B4-BE49-F238E27FC236}">
                  <a16:creationId xmlns:a16="http://schemas.microsoft.com/office/drawing/2014/main" id="{0F840C45-3851-4184-B05E-E9AA74875E0B}"/>
                </a:ext>
              </a:extLst>
            </p:cNvPr>
            <p:cNvGrpSpPr>
              <a:grpSpLocks/>
            </p:cNvGrpSpPr>
            <p:nvPr/>
          </p:nvGrpSpPr>
          <p:grpSpPr bwMode="auto">
            <a:xfrm>
              <a:off x="4986078" y="3558752"/>
              <a:ext cx="83389" cy="175252"/>
              <a:chOff x="5021753" y="2927868"/>
              <a:chExt cx="83398" cy="175731"/>
            </a:xfrm>
          </p:grpSpPr>
          <p:sp>
            <p:nvSpPr>
              <p:cNvPr id="1959" name="Oval 147">
                <a:extLst>
                  <a:ext uri="{FF2B5EF4-FFF2-40B4-BE49-F238E27FC236}">
                    <a16:creationId xmlns:a16="http://schemas.microsoft.com/office/drawing/2014/main" id="{1A56E124-B784-45F9-8937-6E30B8E93966}"/>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60" name="Freeform 148">
                <a:extLst>
                  <a:ext uri="{FF2B5EF4-FFF2-40B4-BE49-F238E27FC236}">
                    <a16:creationId xmlns:a16="http://schemas.microsoft.com/office/drawing/2014/main" id="{0C67485E-B847-4EE6-A4E4-E69D83E1050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61" name="Freeform 149">
                <a:extLst>
                  <a:ext uri="{FF2B5EF4-FFF2-40B4-BE49-F238E27FC236}">
                    <a16:creationId xmlns:a16="http://schemas.microsoft.com/office/drawing/2014/main" id="{08923273-EA06-4E4F-A716-234B1E8BE92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47" name="Group 150">
              <a:extLst>
                <a:ext uri="{FF2B5EF4-FFF2-40B4-BE49-F238E27FC236}">
                  <a16:creationId xmlns:a16="http://schemas.microsoft.com/office/drawing/2014/main" id="{DB06BA21-34F1-4CA7-9947-356CE7666300}"/>
                </a:ext>
              </a:extLst>
            </p:cNvPr>
            <p:cNvGrpSpPr>
              <a:grpSpLocks/>
            </p:cNvGrpSpPr>
            <p:nvPr/>
          </p:nvGrpSpPr>
          <p:grpSpPr bwMode="auto">
            <a:xfrm>
              <a:off x="5078402" y="3564692"/>
              <a:ext cx="83389" cy="175252"/>
              <a:chOff x="5021753" y="2927868"/>
              <a:chExt cx="83398" cy="175731"/>
            </a:xfrm>
          </p:grpSpPr>
          <p:sp>
            <p:nvSpPr>
              <p:cNvPr id="1956" name="Oval 151">
                <a:extLst>
                  <a:ext uri="{FF2B5EF4-FFF2-40B4-BE49-F238E27FC236}">
                    <a16:creationId xmlns:a16="http://schemas.microsoft.com/office/drawing/2014/main" id="{60A938B2-FCC6-4870-BA11-D16F64C068EC}"/>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57" name="Freeform 152">
                <a:extLst>
                  <a:ext uri="{FF2B5EF4-FFF2-40B4-BE49-F238E27FC236}">
                    <a16:creationId xmlns:a16="http://schemas.microsoft.com/office/drawing/2014/main" id="{EFF66DFE-9098-4658-B8F1-15B677FC2B5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58" name="Freeform 153">
                <a:extLst>
                  <a:ext uri="{FF2B5EF4-FFF2-40B4-BE49-F238E27FC236}">
                    <a16:creationId xmlns:a16="http://schemas.microsoft.com/office/drawing/2014/main" id="{8080FD4D-C166-4F80-AD65-2C1E392C5BC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48" name="Group 154">
              <a:extLst>
                <a:ext uri="{FF2B5EF4-FFF2-40B4-BE49-F238E27FC236}">
                  <a16:creationId xmlns:a16="http://schemas.microsoft.com/office/drawing/2014/main" id="{B96F0405-39BE-42E6-B635-A1E154131D80}"/>
                </a:ext>
              </a:extLst>
            </p:cNvPr>
            <p:cNvGrpSpPr>
              <a:grpSpLocks/>
            </p:cNvGrpSpPr>
            <p:nvPr/>
          </p:nvGrpSpPr>
          <p:grpSpPr bwMode="auto">
            <a:xfrm>
              <a:off x="5167747" y="3561722"/>
              <a:ext cx="83389" cy="175252"/>
              <a:chOff x="5021753" y="2927868"/>
              <a:chExt cx="83398" cy="175731"/>
            </a:xfrm>
          </p:grpSpPr>
          <p:sp>
            <p:nvSpPr>
              <p:cNvPr id="1953" name="Oval 155">
                <a:extLst>
                  <a:ext uri="{FF2B5EF4-FFF2-40B4-BE49-F238E27FC236}">
                    <a16:creationId xmlns:a16="http://schemas.microsoft.com/office/drawing/2014/main" id="{8AE8D34F-B87D-4064-9BFE-C57BBABF645D}"/>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54" name="Freeform 156">
                <a:extLst>
                  <a:ext uri="{FF2B5EF4-FFF2-40B4-BE49-F238E27FC236}">
                    <a16:creationId xmlns:a16="http://schemas.microsoft.com/office/drawing/2014/main" id="{3C3B9C66-8FA1-4C95-9945-1FC562AA48E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55" name="Freeform 157">
                <a:extLst>
                  <a:ext uri="{FF2B5EF4-FFF2-40B4-BE49-F238E27FC236}">
                    <a16:creationId xmlns:a16="http://schemas.microsoft.com/office/drawing/2014/main" id="{7AB47DC6-EC84-4533-81BC-CC544A5456F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49" name="Group 158">
              <a:extLst>
                <a:ext uri="{FF2B5EF4-FFF2-40B4-BE49-F238E27FC236}">
                  <a16:creationId xmlns:a16="http://schemas.microsoft.com/office/drawing/2014/main" id="{224F774C-DAA0-49DA-9355-F45D350A70AC}"/>
                </a:ext>
              </a:extLst>
            </p:cNvPr>
            <p:cNvGrpSpPr>
              <a:grpSpLocks/>
            </p:cNvGrpSpPr>
            <p:nvPr/>
          </p:nvGrpSpPr>
          <p:grpSpPr bwMode="auto">
            <a:xfrm>
              <a:off x="5260070" y="3564692"/>
              <a:ext cx="83389" cy="175252"/>
              <a:chOff x="5021753" y="2927868"/>
              <a:chExt cx="83398" cy="175731"/>
            </a:xfrm>
          </p:grpSpPr>
          <p:sp>
            <p:nvSpPr>
              <p:cNvPr id="1950" name="Oval 159">
                <a:extLst>
                  <a:ext uri="{FF2B5EF4-FFF2-40B4-BE49-F238E27FC236}">
                    <a16:creationId xmlns:a16="http://schemas.microsoft.com/office/drawing/2014/main" id="{2B061994-5944-41A9-BF34-6DEE26C0525D}"/>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51" name="Freeform 160">
                <a:extLst>
                  <a:ext uri="{FF2B5EF4-FFF2-40B4-BE49-F238E27FC236}">
                    <a16:creationId xmlns:a16="http://schemas.microsoft.com/office/drawing/2014/main" id="{3B150A73-EB75-47D2-8312-73C873821B0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52" name="Freeform 161">
                <a:extLst>
                  <a:ext uri="{FF2B5EF4-FFF2-40B4-BE49-F238E27FC236}">
                    <a16:creationId xmlns:a16="http://schemas.microsoft.com/office/drawing/2014/main" id="{5E72243F-3742-4A35-974B-CC01FFC487F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50" name="Group 215">
              <a:extLst>
                <a:ext uri="{FF2B5EF4-FFF2-40B4-BE49-F238E27FC236}">
                  <a16:creationId xmlns:a16="http://schemas.microsoft.com/office/drawing/2014/main" id="{3C745278-4D51-4721-B282-CEA398081AEB}"/>
                </a:ext>
              </a:extLst>
            </p:cNvPr>
            <p:cNvGrpSpPr>
              <a:grpSpLocks/>
            </p:cNvGrpSpPr>
            <p:nvPr/>
          </p:nvGrpSpPr>
          <p:grpSpPr bwMode="auto">
            <a:xfrm>
              <a:off x="5629826" y="3571130"/>
              <a:ext cx="83389" cy="175252"/>
              <a:chOff x="5021753" y="2927868"/>
              <a:chExt cx="83398" cy="175731"/>
            </a:xfrm>
          </p:grpSpPr>
          <p:sp>
            <p:nvSpPr>
              <p:cNvPr id="1947" name="Oval 216">
                <a:extLst>
                  <a:ext uri="{FF2B5EF4-FFF2-40B4-BE49-F238E27FC236}">
                    <a16:creationId xmlns:a16="http://schemas.microsoft.com/office/drawing/2014/main" id="{F2B7AEA7-AF58-4B61-A7CC-46C4CE426FE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48" name="Freeform 217">
                <a:extLst>
                  <a:ext uri="{FF2B5EF4-FFF2-40B4-BE49-F238E27FC236}">
                    <a16:creationId xmlns:a16="http://schemas.microsoft.com/office/drawing/2014/main" id="{C9B6573B-C0E3-4A14-8FC5-B239C72180D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49" name="Freeform 218">
                <a:extLst>
                  <a:ext uri="{FF2B5EF4-FFF2-40B4-BE49-F238E27FC236}">
                    <a16:creationId xmlns:a16="http://schemas.microsoft.com/office/drawing/2014/main" id="{6627F594-7020-4D4A-B4B2-704D700DD89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51" name="Group 219">
              <a:extLst>
                <a:ext uri="{FF2B5EF4-FFF2-40B4-BE49-F238E27FC236}">
                  <a16:creationId xmlns:a16="http://schemas.microsoft.com/office/drawing/2014/main" id="{BFEA7198-501C-4230-A70E-680C823CA741}"/>
                </a:ext>
              </a:extLst>
            </p:cNvPr>
            <p:cNvGrpSpPr>
              <a:grpSpLocks/>
            </p:cNvGrpSpPr>
            <p:nvPr/>
          </p:nvGrpSpPr>
          <p:grpSpPr bwMode="auto">
            <a:xfrm>
              <a:off x="5537502" y="3571130"/>
              <a:ext cx="83389" cy="175252"/>
              <a:chOff x="5021753" y="2927868"/>
              <a:chExt cx="83398" cy="175731"/>
            </a:xfrm>
          </p:grpSpPr>
          <p:sp>
            <p:nvSpPr>
              <p:cNvPr id="1944" name="Oval 220">
                <a:extLst>
                  <a:ext uri="{FF2B5EF4-FFF2-40B4-BE49-F238E27FC236}">
                    <a16:creationId xmlns:a16="http://schemas.microsoft.com/office/drawing/2014/main" id="{131A6CFC-9151-43DD-833B-273A387AA4B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45" name="Freeform 221">
                <a:extLst>
                  <a:ext uri="{FF2B5EF4-FFF2-40B4-BE49-F238E27FC236}">
                    <a16:creationId xmlns:a16="http://schemas.microsoft.com/office/drawing/2014/main" id="{DB25749D-8A1F-4780-9F08-F5581D82CB6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46" name="Freeform 222">
                <a:extLst>
                  <a:ext uri="{FF2B5EF4-FFF2-40B4-BE49-F238E27FC236}">
                    <a16:creationId xmlns:a16="http://schemas.microsoft.com/office/drawing/2014/main" id="{C7A2CD2C-92A6-427B-B210-E6DEE8AD758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52" name="Group 223">
              <a:extLst>
                <a:ext uri="{FF2B5EF4-FFF2-40B4-BE49-F238E27FC236}">
                  <a16:creationId xmlns:a16="http://schemas.microsoft.com/office/drawing/2014/main" id="{FA283080-23DA-477F-9D0A-699C94B0EE52}"/>
                </a:ext>
              </a:extLst>
            </p:cNvPr>
            <p:cNvGrpSpPr>
              <a:grpSpLocks/>
            </p:cNvGrpSpPr>
            <p:nvPr/>
          </p:nvGrpSpPr>
          <p:grpSpPr bwMode="auto">
            <a:xfrm>
              <a:off x="5448158" y="3571130"/>
              <a:ext cx="83389" cy="175252"/>
              <a:chOff x="5021753" y="2927868"/>
              <a:chExt cx="83398" cy="175731"/>
            </a:xfrm>
          </p:grpSpPr>
          <p:sp>
            <p:nvSpPr>
              <p:cNvPr id="1941" name="Oval 224">
                <a:extLst>
                  <a:ext uri="{FF2B5EF4-FFF2-40B4-BE49-F238E27FC236}">
                    <a16:creationId xmlns:a16="http://schemas.microsoft.com/office/drawing/2014/main" id="{4C7CCB9D-B214-414D-8B68-4B2F4D97C53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42" name="Freeform 225">
                <a:extLst>
                  <a:ext uri="{FF2B5EF4-FFF2-40B4-BE49-F238E27FC236}">
                    <a16:creationId xmlns:a16="http://schemas.microsoft.com/office/drawing/2014/main" id="{A56B7429-833C-4EC0-A2E9-4076C84DF60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43" name="Freeform 226">
                <a:extLst>
                  <a:ext uri="{FF2B5EF4-FFF2-40B4-BE49-F238E27FC236}">
                    <a16:creationId xmlns:a16="http://schemas.microsoft.com/office/drawing/2014/main" id="{E6E37130-199A-4AC9-966C-2BA598BFE4B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53" name="Group 227">
              <a:extLst>
                <a:ext uri="{FF2B5EF4-FFF2-40B4-BE49-F238E27FC236}">
                  <a16:creationId xmlns:a16="http://schemas.microsoft.com/office/drawing/2014/main" id="{2DAA32BD-4A0C-43BD-860B-B64D1F014CA7}"/>
                </a:ext>
              </a:extLst>
            </p:cNvPr>
            <p:cNvGrpSpPr>
              <a:grpSpLocks/>
            </p:cNvGrpSpPr>
            <p:nvPr/>
          </p:nvGrpSpPr>
          <p:grpSpPr bwMode="auto">
            <a:xfrm>
              <a:off x="5352856" y="3571130"/>
              <a:ext cx="83389" cy="175252"/>
              <a:chOff x="5021753" y="2927868"/>
              <a:chExt cx="83398" cy="175731"/>
            </a:xfrm>
          </p:grpSpPr>
          <p:sp>
            <p:nvSpPr>
              <p:cNvPr id="1938" name="Oval 228">
                <a:extLst>
                  <a:ext uri="{FF2B5EF4-FFF2-40B4-BE49-F238E27FC236}">
                    <a16:creationId xmlns:a16="http://schemas.microsoft.com/office/drawing/2014/main" id="{2102F349-2B68-4F1A-B456-EDD94CF9A14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39" name="Freeform 229">
                <a:extLst>
                  <a:ext uri="{FF2B5EF4-FFF2-40B4-BE49-F238E27FC236}">
                    <a16:creationId xmlns:a16="http://schemas.microsoft.com/office/drawing/2014/main" id="{9D1158C9-8030-491D-95E8-3274BD40028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40" name="Freeform 230">
                <a:extLst>
                  <a:ext uri="{FF2B5EF4-FFF2-40B4-BE49-F238E27FC236}">
                    <a16:creationId xmlns:a16="http://schemas.microsoft.com/office/drawing/2014/main" id="{7D8D2053-A33A-4875-8E60-9F21756A9D6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54" name="Group 303">
              <a:extLst>
                <a:ext uri="{FF2B5EF4-FFF2-40B4-BE49-F238E27FC236}">
                  <a16:creationId xmlns:a16="http://schemas.microsoft.com/office/drawing/2014/main" id="{3D4E536B-F6B2-43BE-A6AA-7B6FF75A98C4}"/>
                </a:ext>
              </a:extLst>
            </p:cNvPr>
            <p:cNvGrpSpPr>
              <a:grpSpLocks/>
            </p:cNvGrpSpPr>
            <p:nvPr/>
          </p:nvGrpSpPr>
          <p:grpSpPr bwMode="auto">
            <a:xfrm rot="10800000" flipH="1">
              <a:off x="4891735" y="3756281"/>
              <a:ext cx="83389" cy="175252"/>
              <a:chOff x="5021753" y="2927868"/>
              <a:chExt cx="83398" cy="175731"/>
            </a:xfrm>
          </p:grpSpPr>
          <p:sp>
            <p:nvSpPr>
              <p:cNvPr id="1935" name="Oval 304">
                <a:extLst>
                  <a:ext uri="{FF2B5EF4-FFF2-40B4-BE49-F238E27FC236}">
                    <a16:creationId xmlns:a16="http://schemas.microsoft.com/office/drawing/2014/main" id="{6829D56A-473B-472C-9163-39A8372BCDD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36" name="Freeform 305">
                <a:extLst>
                  <a:ext uri="{FF2B5EF4-FFF2-40B4-BE49-F238E27FC236}">
                    <a16:creationId xmlns:a16="http://schemas.microsoft.com/office/drawing/2014/main" id="{AF7363B9-8C48-4734-80B3-83766ACC0D5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37" name="Freeform 306">
                <a:extLst>
                  <a:ext uri="{FF2B5EF4-FFF2-40B4-BE49-F238E27FC236}">
                    <a16:creationId xmlns:a16="http://schemas.microsoft.com/office/drawing/2014/main" id="{C331CBF7-7336-462D-8A81-C8A7B5EDE81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55" name="Group 307">
              <a:extLst>
                <a:ext uri="{FF2B5EF4-FFF2-40B4-BE49-F238E27FC236}">
                  <a16:creationId xmlns:a16="http://schemas.microsoft.com/office/drawing/2014/main" id="{EFB9ECDA-6367-408B-B2E8-0F955914F856}"/>
                </a:ext>
              </a:extLst>
            </p:cNvPr>
            <p:cNvGrpSpPr>
              <a:grpSpLocks/>
            </p:cNvGrpSpPr>
            <p:nvPr/>
          </p:nvGrpSpPr>
          <p:grpSpPr bwMode="auto">
            <a:xfrm rot="10800000" flipH="1">
              <a:off x="4984057" y="3753312"/>
              <a:ext cx="83389" cy="175252"/>
              <a:chOff x="5021753" y="2927868"/>
              <a:chExt cx="83398" cy="175731"/>
            </a:xfrm>
          </p:grpSpPr>
          <p:sp>
            <p:nvSpPr>
              <p:cNvPr id="1932" name="Oval 308">
                <a:extLst>
                  <a:ext uri="{FF2B5EF4-FFF2-40B4-BE49-F238E27FC236}">
                    <a16:creationId xmlns:a16="http://schemas.microsoft.com/office/drawing/2014/main" id="{2402CF83-3434-46E1-8AF4-3D8F61A9AFB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33" name="Freeform 309">
                <a:extLst>
                  <a:ext uri="{FF2B5EF4-FFF2-40B4-BE49-F238E27FC236}">
                    <a16:creationId xmlns:a16="http://schemas.microsoft.com/office/drawing/2014/main" id="{A6339252-94CC-4AC4-A7E1-61797FEDFCD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34" name="Freeform 310">
                <a:extLst>
                  <a:ext uri="{FF2B5EF4-FFF2-40B4-BE49-F238E27FC236}">
                    <a16:creationId xmlns:a16="http://schemas.microsoft.com/office/drawing/2014/main" id="{67F9190E-97A1-4FBD-8C0F-DECE4B8CFBE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56" name="Group 311">
              <a:extLst>
                <a:ext uri="{FF2B5EF4-FFF2-40B4-BE49-F238E27FC236}">
                  <a16:creationId xmlns:a16="http://schemas.microsoft.com/office/drawing/2014/main" id="{C01357F2-8589-4BA8-AC61-540275EAC54A}"/>
                </a:ext>
              </a:extLst>
            </p:cNvPr>
            <p:cNvGrpSpPr>
              <a:grpSpLocks/>
            </p:cNvGrpSpPr>
            <p:nvPr/>
          </p:nvGrpSpPr>
          <p:grpSpPr bwMode="auto">
            <a:xfrm rot="10800000" flipH="1">
              <a:off x="5073404" y="3759253"/>
              <a:ext cx="83389" cy="175252"/>
              <a:chOff x="5021753" y="2927868"/>
              <a:chExt cx="83398" cy="175731"/>
            </a:xfrm>
          </p:grpSpPr>
          <p:sp>
            <p:nvSpPr>
              <p:cNvPr id="1929" name="Oval 312">
                <a:extLst>
                  <a:ext uri="{FF2B5EF4-FFF2-40B4-BE49-F238E27FC236}">
                    <a16:creationId xmlns:a16="http://schemas.microsoft.com/office/drawing/2014/main" id="{CD984026-6FAA-41FE-9889-1CE0D6EE39E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30" name="Freeform 313">
                <a:extLst>
                  <a:ext uri="{FF2B5EF4-FFF2-40B4-BE49-F238E27FC236}">
                    <a16:creationId xmlns:a16="http://schemas.microsoft.com/office/drawing/2014/main" id="{3DEFBE72-9850-450A-B056-307A731664F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31" name="Freeform 314">
                <a:extLst>
                  <a:ext uri="{FF2B5EF4-FFF2-40B4-BE49-F238E27FC236}">
                    <a16:creationId xmlns:a16="http://schemas.microsoft.com/office/drawing/2014/main" id="{0E7B4837-1C2D-48DF-B625-DC8657CA366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57" name="Group 316">
              <a:extLst>
                <a:ext uri="{FF2B5EF4-FFF2-40B4-BE49-F238E27FC236}">
                  <a16:creationId xmlns:a16="http://schemas.microsoft.com/office/drawing/2014/main" id="{15131E93-8BA2-4EEF-B630-7DD352DCA0D5}"/>
                </a:ext>
              </a:extLst>
            </p:cNvPr>
            <p:cNvGrpSpPr>
              <a:grpSpLocks/>
            </p:cNvGrpSpPr>
            <p:nvPr/>
          </p:nvGrpSpPr>
          <p:grpSpPr bwMode="auto">
            <a:xfrm rot="10800000" flipH="1">
              <a:off x="5166224" y="3762718"/>
              <a:ext cx="83389" cy="175252"/>
              <a:chOff x="5021753" y="2927868"/>
              <a:chExt cx="83398" cy="175731"/>
            </a:xfrm>
          </p:grpSpPr>
          <p:sp>
            <p:nvSpPr>
              <p:cNvPr id="1926" name="Oval 317">
                <a:extLst>
                  <a:ext uri="{FF2B5EF4-FFF2-40B4-BE49-F238E27FC236}">
                    <a16:creationId xmlns:a16="http://schemas.microsoft.com/office/drawing/2014/main" id="{AD59662B-D4AC-40BC-8615-6FC513367B9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27" name="Freeform 318">
                <a:extLst>
                  <a:ext uri="{FF2B5EF4-FFF2-40B4-BE49-F238E27FC236}">
                    <a16:creationId xmlns:a16="http://schemas.microsoft.com/office/drawing/2014/main" id="{9A635576-D4C3-4A5F-BC93-8D9291D7265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28" name="Freeform 319">
                <a:extLst>
                  <a:ext uri="{FF2B5EF4-FFF2-40B4-BE49-F238E27FC236}">
                    <a16:creationId xmlns:a16="http://schemas.microsoft.com/office/drawing/2014/main" id="{38E983D2-43B7-4023-87C3-C88363DF3A6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58" name="Group 320">
              <a:extLst>
                <a:ext uri="{FF2B5EF4-FFF2-40B4-BE49-F238E27FC236}">
                  <a16:creationId xmlns:a16="http://schemas.microsoft.com/office/drawing/2014/main" id="{2E2A478A-5C96-4876-A1CF-2E81A3BA29ED}"/>
                </a:ext>
              </a:extLst>
            </p:cNvPr>
            <p:cNvGrpSpPr>
              <a:grpSpLocks/>
            </p:cNvGrpSpPr>
            <p:nvPr/>
          </p:nvGrpSpPr>
          <p:grpSpPr bwMode="auto">
            <a:xfrm rot="10800000" flipH="1">
              <a:off x="5259041" y="3760243"/>
              <a:ext cx="83389" cy="175252"/>
              <a:chOff x="5021753" y="2927868"/>
              <a:chExt cx="83398" cy="175731"/>
            </a:xfrm>
          </p:grpSpPr>
          <p:sp>
            <p:nvSpPr>
              <p:cNvPr id="1923" name="Oval 321">
                <a:extLst>
                  <a:ext uri="{FF2B5EF4-FFF2-40B4-BE49-F238E27FC236}">
                    <a16:creationId xmlns:a16="http://schemas.microsoft.com/office/drawing/2014/main" id="{4CDC7C13-EF27-4B1B-A0D0-F089F2D3CF9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24" name="Freeform 322">
                <a:extLst>
                  <a:ext uri="{FF2B5EF4-FFF2-40B4-BE49-F238E27FC236}">
                    <a16:creationId xmlns:a16="http://schemas.microsoft.com/office/drawing/2014/main" id="{6B84D3EA-021B-444C-AC69-7A8A1B2AEED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25" name="Freeform 323">
                <a:extLst>
                  <a:ext uri="{FF2B5EF4-FFF2-40B4-BE49-F238E27FC236}">
                    <a16:creationId xmlns:a16="http://schemas.microsoft.com/office/drawing/2014/main" id="{B2CD92E2-D3EA-4047-9595-E40C0E8A442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59" name="Group 376">
              <a:extLst>
                <a:ext uri="{FF2B5EF4-FFF2-40B4-BE49-F238E27FC236}">
                  <a16:creationId xmlns:a16="http://schemas.microsoft.com/office/drawing/2014/main" id="{E9B7617F-737E-4C92-A39B-074DD5B068DD}"/>
                </a:ext>
              </a:extLst>
            </p:cNvPr>
            <p:cNvGrpSpPr>
              <a:grpSpLocks/>
            </p:cNvGrpSpPr>
            <p:nvPr/>
          </p:nvGrpSpPr>
          <p:grpSpPr bwMode="auto">
            <a:xfrm rot="11349086" flipH="1">
              <a:off x="5638226" y="3767667"/>
              <a:ext cx="83389" cy="175252"/>
              <a:chOff x="5021753" y="2927868"/>
              <a:chExt cx="83398" cy="175731"/>
            </a:xfrm>
          </p:grpSpPr>
          <p:sp>
            <p:nvSpPr>
              <p:cNvPr id="1920" name="Oval 377">
                <a:extLst>
                  <a:ext uri="{FF2B5EF4-FFF2-40B4-BE49-F238E27FC236}">
                    <a16:creationId xmlns:a16="http://schemas.microsoft.com/office/drawing/2014/main" id="{EEF4BBDE-D31D-481D-AC11-B9431B31354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21" name="Freeform 378">
                <a:extLst>
                  <a:ext uri="{FF2B5EF4-FFF2-40B4-BE49-F238E27FC236}">
                    <a16:creationId xmlns:a16="http://schemas.microsoft.com/office/drawing/2014/main" id="{56ED4E55-8F14-4DFE-B4A5-156E9EE34B6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22" name="Freeform 379">
                <a:extLst>
                  <a:ext uri="{FF2B5EF4-FFF2-40B4-BE49-F238E27FC236}">
                    <a16:creationId xmlns:a16="http://schemas.microsoft.com/office/drawing/2014/main" id="{2A66D5AF-3169-45DB-AC36-B147C7ED65C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60" name="Group 380">
              <a:extLst>
                <a:ext uri="{FF2B5EF4-FFF2-40B4-BE49-F238E27FC236}">
                  <a16:creationId xmlns:a16="http://schemas.microsoft.com/office/drawing/2014/main" id="{0B5C4257-DD99-473D-959D-4264CBAA5F76}"/>
                </a:ext>
              </a:extLst>
            </p:cNvPr>
            <p:cNvGrpSpPr>
              <a:grpSpLocks/>
            </p:cNvGrpSpPr>
            <p:nvPr/>
          </p:nvGrpSpPr>
          <p:grpSpPr bwMode="auto">
            <a:xfrm rot="11349086" flipH="1">
              <a:off x="5548882" y="3767667"/>
              <a:ext cx="83389" cy="175252"/>
              <a:chOff x="5021753" y="2927868"/>
              <a:chExt cx="83398" cy="175731"/>
            </a:xfrm>
          </p:grpSpPr>
          <p:sp>
            <p:nvSpPr>
              <p:cNvPr id="1917" name="Oval 381">
                <a:extLst>
                  <a:ext uri="{FF2B5EF4-FFF2-40B4-BE49-F238E27FC236}">
                    <a16:creationId xmlns:a16="http://schemas.microsoft.com/office/drawing/2014/main" id="{3A9BCE57-CDCA-46DE-85D9-4615EEBDA2A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18" name="Freeform 382">
                <a:extLst>
                  <a:ext uri="{FF2B5EF4-FFF2-40B4-BE49-F238E27FC236}">
                    <a16:creationId xmlns:a16="http://schemas.microsoft.com/office/drawing/2014/main" id="{E38D99FE-C271-4A70-9797-85D50E1112E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19" name="Freeform 383">
                <a:extLst>
                  <a:ext uri="{FF2B5EF4-FFF2-40B4-BE49-F238E27FC236}">
                    <a16:creationId xmlns:a16="http://schemas.microsoft.com/office/drawing/2014/main" id="{673EC6C2-514D-4DD0-95CC-8E6038E5D61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61" name="Group 384">
              <a:extLst>
                <a:ext uri="{FF2B5EF4-FFF2-40B4-BE49-F238E27FC236}">
                  <a16:creationId xmlns:a16="http://schemas.microsoft.com/office/drawing/2014/main" id="{BC12A586-8E6B-4693-BD36-E59A98D2596C}"/>
                </a:ext>
              </a:extLst>
            </p:cNvPr>
            <p:cNvGrpSpPr>
              <a:grpSpLocks/>
            </p:cNvGrpSpPr>
            <p:nvPr/>
          </p:nvGrpSpPr>
          <p:grpSpPr bwMode="auto">
            <a:xfrm rot="11349086" flipH="1">
              <a:off x="5459538" y="3767667"/>
              <a:ext cx="83389" cy="175252"/>
              <a:chOff x="5021753" y="2927868"/>
              <a:chExt cx="83398" cy="175731"/>
            </a:xfrm>
          </p:grpSpPr>
          <p:sp>
            <p:nvSpPr>
              <p:cNvPr id="1914" name="Oval 385">
                <a:extLst>
                  <a:ext uri="{FF2B5EF4-FFF2-40B4-BE49-F238E27FC236}">
                    <a16:creationId xmlns:a16="http://schemas.microsoft.com/office/drawing/2014/main" id="{527E9004-25A6-4F45-9B6B-C7181422751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15" name="Freeform 386">
                <a:extLst>
                  <a:ext uri="{FF2B5EF4-FFF2-40B4-BE49-F238E27FC236}">
                    <a16:creationId xmlns:a16="http://schemas.microsoft.com/office/drawing/2014/main" id="{875793E9-20EC-47D6-9E1C-C09F12FF857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16" name="Freeform 387">
                <a:extLst>
                  <a:ext uri="{FF2B5EF4-FFF2-40B4-BE49-F238E27FC236}">
                    <a16:creationId xmlns:a16="http://schemas.microsoft.com/office/drawing/2014/main" id="{06F20178-6427-4A80-9B6A-42C01A91C8F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62" name="Group 388">
              <a:extLst>
                <a:ext uri="{FF2B5EF4-FFF2-40B4-BE49-F238E27FC236}">
                  <a16:creationId xmlns:a16="http://schemas.microsoft.com/office/drawing/2014/main" id="{42C02A20-FBA5-49EE-9267-A1AEDD79D195}"/>
                </a:ext>
              </a:extLst>
            </p:cNvPr>
            <p:cNvGrpSpPr>
              <a:grpSpLocks/>
            </p:cNvGrpSpPr>
            <p:nvPr/>
          </p:nvGrpSpPr>
          <p:grpSpPr bwMode="auto">
            <a:xfrm rot="11349086" flipH="1">
              <a:off x="5361258" y="3767667"/>
              <a:ext cx="83389" cy="175252"/>
              <a:chOff x="5021753" y="2927868"/>
              <a:chExt cx="83398" cy="175731"/>
            </a:xfrm>
          </p:grpSpPr>
          <p:sp>
            <p:nvSpPr>
              <p:cNvPr id="1911" name="Oval 389">
                <a:extLst>
                  <a:ext uri="{FF2B5EF4-FFF2-40B4-BE49-F238E27FC236}">
                    <a16:creationId xmlns:a16="http://schemas.microsoft.com/office/drawing/2014/main" id="{BED7EA67-9ACE-4581-9393-9D1037A8DBE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12" name="Freeform 390">
                <a:extLst>
                  <a:ext uri="{FF2B5EF4-FFF2-40B4-BE49-F238E27FC236}">
                    <a16:creationId xmlns:a16="http://schemas.microsoft.com/office/drawing/2014/main" id="{CAD8CD9C-0D4C-4696-B404-0A3812EC0A7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13" name="Freeform 391">
                <a:extLst>
                  <a:ext uri="{FF2B5EF4-FFF2-40B4-BE49-F238E27FC236}">
                    <a16:creationId xmlns:a16="http://schemas.microsoft.com/office/drawing/2014/main" id="{49ABB713-3F5E-4E98-AD7F-D0EA1F0E997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63" name="Group 215">
              <a:extLst>
                <a:ext uri="{FF2B5EF4-FFF2-40B4-BE49-F238E27FC236}">
                  <a16:creationId xmlns:a16="http://schemas.microsoft.com/office/drawing/2014/main" id="{6682DE21-0953-41D6-8BB1-B29A752228EE}"/>
                </a:ext>
              </a:extLst>
            </p:cNvPr>
            <p:cNvGrpSpPr>
              <a:grpSpLocks/>
            </p:cNvGrpSpPr>
            <p:nvPr/>
          </p:nvGrpSpPr>
          <p:grpSpPr bwMode="auto">
            <a:xfrm>
              <a:off x="5984734" y="3575242"/>
              <a:ext cx="83389" cy="175252"/>
              <a:chOff x="5021753" y="2927868"/>
              <a:chExt cx="83398" cy="175731"/>
            </a:xfrm>
          </p:grpSpPr>
          <p:sp>
            <p:nvSpPr>
              <p:cNvPr id="1908" name="Oval 216">
                <a:extLst>
                  <a:ext uri="{FF2B5EF4-FFF2-40B4-BE49-F238E27FC236}">
                    <a16:creationId xmlns:a16="http://schemas.microsoft.com/office/drawing/2014/main" id="{A9939889-BEC1-4B4F-9FEA-A200A39C629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09" name="Freeform 217">
                <a:extLst>
                  <a:ext uri="{FF2B5EF4-FFF2-40B4-BE49-F238E27FC236}">
                    <a16:creationId xmlns:a16="http://schemas.microsoft.com/office/drawing/2014/main" id="{66D8D4CD-53B1-465C-A19C-FE1836EFD85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10" name="Freeform 218">
                <a:extLst>
                  <a:ext uri="{FF2B5EF4-FFF2-40B4-BE49-F238E27FC236}">
                    <a16:creationId xmlns:a16="http://schemas.microsoft.com/office/drawing/2014/main" id="{4E1BB937-B300-4A17-A373-87F227AD544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64" name="Group 219">
              <a:extLst>
                <a:ext uri="{FF2B5EF4-FFF2-40B4-BE49-F238E27FC236}">
                  <a16:creationId xmlns:a16="http://schemas.microsoft.com/office/drawing/2014/main" id="{BBEE609E-582E-473E-B0AE-FEDDC750DD12}"/>
                </a:ext>
              </a:extLst>
            </p:cNvPr>
            <p:cNvGrpSpPr>
              <a:grpSpLocks/>
            </p:cNvGrpSpPr>
            <p:nvPr/>
          </p:nvGrpSpPr>
          <p:grpSpPr bwMode="auto">
            <a:xfrm>
              <a:off x="5892410" y="3575242"/>
              <a:ext cx="83389" cy="175252"/>
              <a:chOff x="5021753" y="2927868"/>
              <a:chExt cx="83398" cy="175731"/>
            </a:xfrm>
          </p:grpSpPr>
          <p:sp>
            <p:nvSpPr>
              <p:cNvPr id="1905" name="Oval 220">
                <a:extLst>
                  <a:ext uri="{FF2B5EF4-FFF2-40B4-BE49-F238E27FC236}">
                    <a16:creationId xmlns:a16="http://schemas.microsoft.com/office/drawing/2014/main" id="{8E0F2B9C-5CA1-4991-82D2-8417282D5A5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06" name="Freeform 221">
                <a:extLst>
                  <a:ext uri="{FF2B5EF4-FFF2-40B4-BE49-F238E27FC236}">
                    <a16:creationId xmlns:a16="http://schemas.microsoft.com/office/drawing/2014/main" id="{81CBB2CF-AC34-40E9-B580-546AC70D4A6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07" name="Freeform 222">
                <a:extLst>
                  <a:ext uri="{FF2B5EF4-FFF2-40B4-BE49-F238E27FC236}">
                    <a16:creationId xmlns:a16="http://schemas.microsoft.com/office/drawing/2014/main" id="{F32C3AE1-FDCB-473F-BBB2-76C6EF1E288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65" name="Group 223">
              <a:extLst>
                <a:ext uri="{FF2B5EF4-FFF2-40B4-BE49-F238E27FC236}">
                  <a16:creationId xmlns:a16="http://schemas.microsoft.com/office/drawing/2014/main" id="{7BB338B2-87AA-4790-B30A-E42E2B7D98A4}"/>
                </a:ext>
              </a:extLst>
            </p:cNvPr>
            <p:cNvGrpSpPr>
              <a:grpSpLocks/>
            </p:cNvGrpSpPr>
            <p:nvPr/>
          </p:nvGrpSpPr>
          <p:grpSpPr bwMode="auto">
            <a:xfrm>
              <a:off x="5803065" y="3575242"/>
              <a:ext cx="83389" cy="175252"/>
              <a:chOff x="5021753" y="2927868"/>
              <a:chExt cx="83398" cy="175731"/>
            </a:xfrm>
          </p:grpSpPr>
          <p:sp>
            <p:nvSpPr>
              <p:cNvPr id="1902" name="Oval 224">
                <a:extLst>
                  <a:ext uri="{FF2B5EF4-FFF2-40B4-BE49-F238E27FC236}">
                    <a16:creationId xmlns:a16="http://schemas.microsoft.com/office/drawing/2014/main" id="{31D21554-BA2B-4D66-848A-567F7BC2D8A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03" name="Freeform 225">
                <a:extLst>
                  <a:ext uri="{FF2B5EF4-FFF2-40B4-BE49-F238E27FC236}">
                    <a16:creationId xmlns:a16="http://schemas.microsoft.com/office/drawing/2014/main" id="{F5DA201D-41F0-4AB7-828A-8B2606CF467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04" name="Freeform 226">
                <a:extLst>
                  <a:ext uri="{FF2B5EF4-FFF2-40B4-BE49-F238E27FC236}">
                    <a16:creationId xmlns:a16="http://schemas.microsoft.com/office/drawing/2014/main" id="{48D779B2-088D-47BC-A40E-78C0AEEA7E5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66" name="Group 227">
              <a:extLst>
                <a:ext uri="{FF2B5EF4-FFF2-40B4-BE49-F238E27FC236}">
                  <a16:creationId xmlns:a16="http://schemas.microsoft.com/office/drawing/2014/main" id="{0ADCDE33-2976-44B5-9F30-09FDB2C3FFDF}"/>
                </a:ext>
              </a:extLst>
            </p:cNvPr>
            <p:cNvGrpSpPr>
              <a:grpSpLocks/>
            </p:cNvGrpSpPr>
            <p:nvPr/>
          </p:nvGrpSpPr>
          <p:grpSpPr bwMode="auto">
            <a:xfrm>
              <a:off x="5707764" y="3575242"/>
              <a:ext cx="83389" cy="175252"/>
              <a:chOff x="5021753" y="2927868"/>
              <a:chExt cx="83398" cy="175731"/>
            </a:xfrm>
          </p:grpSpPr>
          <p:sp>
            <p:nvSpPr>
              <p:cNvPr id="1899" name="Oval 228">
                <a:extLst>
                  <a:ext uri="{FF2B5EF4-FFF2-40B4-BE49-F238E27FC236}">
                    <a16:creationId xmlns:a16="http://schemas.microsoft.com/office/drawing/2014/main" id="{C0949A90-F13C-4003-BA8F-3946CA684B7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00" name="Freeform 229">
                <a:extLst>
                  <a:ext uri="{FF2B5EF4-FFF2-40B4-BE49-F238E27FC236}">
                    <a16:creationId xmlns:a16="http://schemas.microsoft.com/office/drawing/2014/main" id="{D83CF1A5-D065-4118-B153-D194D7A8068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01" name="Freeform 230">
                <a:extLst>
                  <a:ext uri="{FF2B5EF4-FFF2-40B4-BE49-F238E27FC236}">
                    <a16:creationId xmlns:a16="http://schemas.microsoft.com/office/drawing/2014/main" id="{93A0EC43-61BC-4751-99E1-26DF1637862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67" name="Group 376">
              <a:extLst>
                <a:ext uri="{FF2B5EF4-FFF2-40B4-BE49-F238E27FC236}">
                  <a16:creationId xmlns:a16="http://schemas.microsoft.com/office/drawing/2014/main" id="{4AF312CB-9725-4689-896D-EB44712585B9}"/>
                </a:ext>
              </a:extLst>
            </p:cNvPr>
            <p:cNvGrpSpPr>
              <a:grpSpLocks/>
            </p:cNvGrpSpPr>
            <p:nvPr/>
          </p:nvGrpSpPr>
          <p:grpSpPr bwMode="auto">
            <a:xfrm rot="11349086" flipH="1">
              <a:off x="5993134" y="3771779"/>
              <a:ext cx="83389" cy="175252"/>
              <a:chOff x="5021753" y="2927868"/>
              <a:chExt cx="83398" cy="175731"/>
            </a:xfrm>
          </p:grpSpPr>
          <p:sp>
            <p:nvSpPr>
              <p:cNvPr id="1896" name="Oval 377">
                <a:extLst>
                  <a:ext uri="{FF2B5EF4-FFF2-40B4-BE49-F238E27FC236}">
                    <a16:creationId xmlns:a16="http://schemas.microsoft.com/office/drawing/2014/main" id="{EBA41D19-AC51-4975-A16D-99C483A51DE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97" name="Freeform 378">
                <a:extLst>
                  <a:ext uri="{FF2B5EF4-FFF2-40B4-BE49-F238E27FC236}">
                    <a16:creationId xmlns:a16="http://schemas.microsoft.com/office/drawing/2014/main" id="{B9BB9549-47C7-496B-8B8E-29DA3D2F1B9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98" name="Freeform 379">
                <a:extLst>
                  <a:ext uri="{FF2B5EF4-FFF2-40B4-BE49-F238E27FC236}">
                    <a16:creationId xmlns:a16="http://schemas.microsoft.com/office/drawing/2014/main" id="{82D79645-BDDB-48BF-B2D5-B5166BEE90B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68" name="Group 380">
              <a:extLst>
                <a:ext uri="{FF2B5EF4-FFF2-40B4-BE49-F238E27FC236}">
                  <a16:creationId xmlns:a16="http://schemas.microsoft.com/office/drawing/2014/main" id="{6DF51408-3E0E-4AC8-87B4-ECC911A46A6A}"/>
                </a:ext>
              </a:extLst>
            </p:cNvPr>
            <p:cNvGrpSpPr>
              <a:grpSpLocks/>
            </p:cNvGrpSpPr>
            <p:nvPr/>
          </p:nvGrpSpPr>
          <p:grpSpPr bwMode="auto">
            <a:xfrm rot="11349086" flipH="1">
              <a:off x="5903791" y="3771779"/>
              <a:ext cx="83389" cy="175252"/>
              <a:chOff x="5021753" y="2927868"/>
              <a:chExt cx="83398" cy="175731"/>
            </a:xfrm>
          </p:grpSpPr>
          <p:sp>
            <p:nvSpPr>
              <p:cNvPr id="1893" name="Oval 381">
                <a:extLst>
                  <a:ext uri="{FF2B5EF4-FFF2-40B4-BE49-F238E27FC236}">
                    <a16:creationId xmlns:a16="http://schemas.microsoft.com/office/drawing/2014/main" id="{8C9D1FAB-3F26-4D69-AC02-A4CDA0FD407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94" name="Freeform 382">
                <a:extLst>
                  <a:ext uri="{FF2B5EF4-FFF2-40B4-BE49-F238E27FC236}">
                    <a16:creationId xmlns:a16="http://schemas.microsoft.com/office/drawing/2014/main" id="{EA1F123F-F71B-414A-A631-440FA57B495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95" name="Freeform 383">
                <a:extLst>
                  <a:ext uri="{FF2B5EF4-FFF2-40B4-BE49-F238E27FC236}">
                    <a16:creationId xmlns:a16="http://schemas.microsoft.com/office/drawing/2014/main" id="{4264109B-1471-4D85-B669-762B0C6B861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69" name="Group 384">
              <a:extLst>
                <a:ext uri="{FF2B5EF4-FFF2-40B4-BE49-F238E27FC236}">
                  <a16:creationId xmlns:a16="http://schemas.microsoft.com/office/drawing/2014/main" id="{F819C042-F692-4E2A-ADB9-03F7CAF85A28}"/>
                </a:ext>
              </a:extLst>
            </p:cNvPr>
            <p:cNvGrpSpPr>
              <a:grpSpLocks/>
            </p:cNvGrpSpPr>
            <p:nvPr/>
          </p:nvGrpSpPr>
          <p:grpSpPr bwMode="auto">
            <a:xfrm rot="11349086" flipH="1">
              <a:off x="5814446" y="3771779"/>
              <a:ext cx="83389" cy="175252"/>
              <a:chOff x="5021753" y="2927868"/>
              <a:chExt cx="83398" cy="175731"/>
            </a:xfrm>
          </p:grpSpPr>
          <p:sp>
            <p:nvSpPr>
              <p:cNvPr id="1890" name="Oval 385">
                <a:extLst>
                  <a:ext uri="{FF2B5EF4-FFF2-40B4-BE49-F238E27FC236}">
                    <a16:creationId xmlns:a16="http://schemas.microsoft.com/office/drawing/2014/main" id="{7A912D9A-D6D0-498A-9074-B71C353FD6E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91" name="Freeform 386">
                <a:extLst>
                  <a:ext uri="{FF2B5EF4-FFF2-40B4-BE49-F238E27FC236}">
                    <a16:creationId xmlns:a16="http://schemas.microsoft.com/office/drawing/2014/main" id="{49947431-43C3-4FFB-81F8-26B0B32B96D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92" name="Freeform 387">
                <a:extLst>
                  <a:ext uri="{FF2B5EF4-FFF2-40B4-BE49-F238E27FC236}">
                    <a16:creationId xmlns:a16="http://schemas.microsoft.com/office/drawing/2014/main" id="{89C07C81-44B5-4040-84FE-10F33B939D6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70" name="Group 388">
              <a:extLst>
                <a:ext uri="{FF2B5EF4-FFF2-40B4-BE49-F238E27FC236}">
                  <a16:creationId xmlns:a16="http://schemas.microsoft.com/office/drawing/2014/main" id="{AE91CC03-DF0F-4C6D-83B0-1FB88774CE71}"/>
                </a:ext>
              </a:extLst>
            </p:cNvPr>
            <p:cNvGrpSpPr>
              <a:grpSpLocks/>
            </p:cNvGrpSpPr>
            <p:nvPr/>
          </p:nvGrpSpPr>
          <p:grpSpPr bwMode="auto">
            <a:xfrm rot="11349086" flipH="1">
              <a:off x="5716166" y="3771779"/>
              <a:ext cx="83389" cy="175252"/>
              <a:chOff x="5021753" y="2927868"/>
              <a:chExt cx="83398" cy="175731"/>
            </a:xfrm>
          </p:grpSpPr>
          <p:sp>
            <p:nvSpPr>
              <p:cNvPr id="1887" name="Oval 389">
                <a:extLst>
                  <a:ext uri="{FF2B5EF4-FFF2-40B4-BE49-F238E27FC236}">
                    <a16:creationId xmlns:a16="http://schemas.microsoft.com/office/drawing/2014/main" id="{8C39BB77-BEA4-48E0-94DB-44E47D739BE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88" name="Freeform 390">
                <a:extLst>
                  <a:ext uri="{FF2B5EF4-FFF2-40B4-BE49-F238E27FC236}">
                    <a16:creationId xmlns:a16="http://schemas.microsoft.com/office/drawing/2014/main" id="{D3843825-7F3F-4164-865D-011D324EB18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89" name="Freeform 391">
                <a:extLst>
                  <a:ext uri="{FF2B5EF4-FFF2-40B4-BE49-F238E27FC236}">
                    <a16:creationId xmlns:a16="http://schemas.microsoft.com/office/drawing/2014/main" id="{F6FE1990-6CFD-4D90-9580-E76B14AE3DF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71" name="Group 219">
              <a:extLst>
                <a:ext uri="{FF2B5EF4-FFF2-40B4-BE49-F238E27FC236}">
                  <a16:creationId xmlns:a16="http://schemas.microsoft.com/office/drawing/2014/main" id="{62DBD34D-F54D-4293-B285-97BAC57D5646}"/>
                </a:ext>
              </a:extLst>
            </p:cNvPr>
            <p:cNvGrpSpPr>
              <a:grpSpLocks/>
            </p:cNvGrpSpPr>
            <p:nvPr/>
          </p:nvGrpSpPr>
          <p:grpSpPr bwMode="auto">
            <a:xfrm>
              <a:off x="6163165" y="3574936"/>
              <a:ext cx="83389" cy="175252"/>
              <a:chOff x="5021753" y="2927868"/>
              <a:chExt cx="83398" cy="175731"/>
            </a:xfrm>
          </p:grpSpPr>
          <p:sp>
            <p:nvSpPr>
              <p:cNvPr id="1884" name="Oval 220">
                <a:extLst>
                  <a:ext uri="{FF2B5EF4-FFF2-40B4-BE49-F238E27FC236}">
                    <a16:creationId xmlns:a16="http://schemas.microsoft.com/office/drawing/2014/main" id="{F2F3452A-3C1E-4894-B2E2-E93A743D414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85" name="Freeform 221">
                <a:extLst>
                  <a:ext uri="{FF2B5EF4-FFF2-40B4-BE49-F238E27FC236}">
                    <a16:creationId xmlns:a16="http://schemas.microsoft.com/office/drawing/2014/main" id="{977E3BF6-EE19-47B3-9720-50316D6BB6E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86" name="Freeform 222">
                <a:extLst>
                  <a:ext uri="{FF2B5EF4-FFF2-40B4-BE49-F238E27FC236}">
                    <a16:creationId xmlns:a16="http://schemas.microsoft.com/office/drawing/2014/main" id="{AA3FC015-8BAC-42F2-B745-154503381F2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72" name="Group 223">
              <a:extLst>
                <a:ext uri="{FF2B5EF4-FFF2-40B4-BE49-F238E27FC236}">
                  <a16:creationId xmlns:a16="http://schemas.microsoft.com/office/drawing/2014/main" id="{0AA2E8AE-7D4E-4B93-9C9A-3FF1BCBA327D}"/>
                </a:ext>
              </a:extLst>
            </p:cNvPr>
            <p:cNvGrpSpPr>
              <a:grpSpLocks/>
            </p:cNvGrpSpPr>
            <p:nvPr/>
          </p:nvGrpSpPr>
          <p:grpSpPr bwMode="auto">
            <a:xfrm>
              <a:off x="6073820" y="3574936"/>
              <a:ext cx="83389" cy="175252"/>
              <a:chOff x="5021753" y="2927868"/>
              <a:chExt cx="83398" cy="175731"/>
            </a:xfrm>
          </p:grpSpPr>
          <p:sp>
            <p:nvSpPr>
              <p:cNvPr id="1881" name="Oval 224">
                <a:extLst>
                  <a:ext uri="{FF2B5EF4-FFF2-40B4-BE49-F238E27FC236}">
                    <a16:creationId xmlns:a16="http://schemas.microsoft.com/office/drawing/2014/main" id="{4290963F-E6CB-40E0-9FBE-F89FBE28E15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82" name="Freeform 225">
                <a:extLst>
                  <a:ext uri="{FF2B5EF4-FFF2-40B4-BE49-F238E27FC236}">
                    <a16:creationId xmlns:a16="http://schemas.microsoft.com/office/drawing/2014/main" id="{6D63CC48-4362-406A-A524-E5754766E4A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83" name="Freeform 226">
                <a:extLst>
                  <a:ext uri="{FF2B5EF4-FFF2-40B4-BE49-F238E27FC236}">
                    <a16:creationId xmlns:a16="http://schemas.microsoft.com/office/drawing/2014/main" id="{77B2604E-9355-4A02-AFDA-B5608B3BD60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73" name="Group 380">
              <a:extLst>
                <a:ext uri="{FF2B5EF4-FFF2-40B4-BE49-F238E27FC236}">
                  <a16:creationId xmlns:a16="http://schemas.microsoft.com/office/drawing/2014/main" id="{314CFC5E-64A5-4A66-9650-36F796198CBB}"/>
                </a:ext>
              </a:extLst>
            </p:cNvPr>
            <p:cNvGrpSpPr>
              <a:grpSpLocks/>
            </p:cNvGrpSpPr>
            <p:nvPr/>
          </p:nvGrpSpPr>
          <p:grpSpPr bwMode="auto">
            <a:xfrm rot="11349086" flipH="1">
              <a:off x="6174545" y="3771474"/>
              <a:ext cx="83389" cy="175252"/>
              <a:chOff x="5021753" y="2927868"/>
              <a:chExt cx="83398" cy="175731"/>
            </a:xfrm>
          </p:grpSpPr>
          <p:sp>
            <p:nvSpPr>
              <p:cNvPr id="1878" name="Oval 381">
                <a:extLst>
                  <a:ext uri="{FF2B5EF4-FFF2-40B4-BE49-F238E27FC236}">
                    <a16:creationId xmlns:a16="http://schemas.microsoft.com/office/drawing/2014/main" id="{17665BF7-F232-4332-BDD3-DC94AC9CC36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79" name="Freeform 382">
                <a:extLst>
                  <a:ext uri="{FF2B5EF4-FFF2-40B4-BE49-F238E27FC236}">
                    <a16:creationId xmlns:a16="http://schemas.microsoft.com/office/drawing/2014/main" id="{E03C4BA2-6E5E-4B43-9DAA-94A0693A5E7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80" name="Freeform 383">
                <a:extLst>
                  <a:ext uri="{FF2B5EF4-FFF2-40B4-BE49-F238E27FC236}">
                    <a16:creationId xmlns:a16="http://schemas.microsoft.com/office/drawing/2014/main" id="{4AE8C053-BA32-4C98-9836-25E356D337B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74" name="Group 384">
              <a:extLst>
                <a:ext uri="{FF2B5EF4-FFF2-40B4-BE49-F238E27FC236}">
                  <a16:creationId xmlns:a16="http://schemas.microsoft.com/office/drawing/2014/main" id="{243BAF8B-400C-45F6-BFED-6A28013A9652}"/>
                </a:ext>
              </a:extLst>
            </p:cNvPr>
            <p:cNvGrpSpPr>
              <a:grpSpLocks/>
            </p:cNvGrpSpPr>
            <p:nvPr/>
          </p:nvGrpSpPr>
          <p:grpSpPr bwMode="auto">
            <a:xfrm rot="11349086" flipH="1">
              <a:off x="6085199" y="3771474"/>
              <a:ext cx="83389" cy="175252"/>
              <a:chOff x="5021753" y="2927868"/>
              <a:chExt cx="83398" cy="175731"/>
            </a:xfrm>
          </p:grpSpPr>
          <p:sp>
            <p:nvSpPr>
              <p:cNvPr id="1875" name="Oval 385">
                <a:extLst>
                  <a:ext uri="{FF2B5EF4-FFF2-40B4-BE49-F238E27FC236}">
                    <a16:creationId xmlns:a16="http://schemas.microsoft.com/office/drawing/2014/main" id="{94A7C4B4-3C7D-4A5F-A792-FAEE13A6A66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76" name="Freeform 386">
                <a:extLst>
                  <a:ext uri="{FF2B5EF4-FFF2-40B4-BE49-F238E27FC236}">
                    <a16:creationId xmlns:a16="http://schemas.microsoft.com/office/drawing/2014/main" id="{E1C1CC45-6DA6-4312-BFA9-0AD006A6A6C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77" name="Freeform 387">
                <a:extLst>
                  <a:ext uri="{FF2B5EF4-FFF2-40B4-BE49-F238E27FC236}">
                    <a16:creationId xmlns:a16="http://schemas.microsoft.com/office/drawing/2014/main" id="{000C71ED-59EE-4A06-93E5-A84ED24FAE9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1965" name="Group 1964">
            <a:extLst>
              <a:ext uri="{FF2B5EF4-FFF2-40B4-BE49-F238E27FC236}">
                <a16:creationId xmlns:a16="http://schemas.microsoft.com/office/drawing/2014/main" id="{B46C2453-5EC4-4850-A0C1-00DC2E79AA53}"/>
              </a:ext>
            </a:extLst>
          </p:cNvPr>
          <p:cNvGrpSpPr/>
          <p:nvPr/>
        </p:nvGrpSpPr>
        <p:grpSpPr>
          <a:xfrm>
            <a:off x="10228315" y="3646666"/>
            <a:ext cx="796333" cy="221513"/>
            <a:chOff x="4890777" y="3558752"/>
            <a:chExt cx="1367157" cy="388279"/>
          </a:xfrm>
        </p:grpSpPr>
        <p:grpSp>
          <p:nvGrpSpPr>
            <p:cNvPr id="1966" name="Group 142">
              <a:extLst>
                <a:ext uri="{FF2B5EF4-FFF2-40B4-BE49-F238E27FC236}">
                  <a16:creationId xmlns:a16="http://schemas.microsoft.com/office/drawing/2014/main" id="{11811D0D-D6A0-4178-A9B6-86FCA814D1BA}"/>
                </a:ext>
              </a:extLst>
            </p:cNvPr>
            <p:cNvGrpSpPr>
              <a:grpSpLocks/>
            </p:cNvGrpSpPr>
            <p:nvPr/>
          </p:nvGrpSpPr>
          <p:grpSpPr bwMode="auto">
            <a:xfrm>
              <a:off x="4890777" y="3564691"/>
              <a:ext cx="83389" cy="175252"/>
              <a:chOff x="5021753" y="2927868"/>
              <a:chExt cx="83398" cy="175731"/>
            </a:xfrm>
          </p:grpSpPr>
          <p:sp>
            <p:nvSpPr>
              <p:cNvPr id="2083" name="Oval 143">
                <a:extLst>
                  <a:ext uri="{FF2B5EF4-FFF2-40B4-BE49-F238E27FC236}">
                    <a16:creationId xmlns:a16="http://schemas.microsoft.com/office/drawing/2014/main" id="{F7A348F4-7240-4F59-A7A4-2042DE693715}"/>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84" name="Freeform 144">
                <a:extLst>
                  <a:ext uri="{FF2B5EF4-FFF2-40B4-BE49-F238E27FC236}">
                    <a16:creationId xmlns:a16="http://schemas.microsoft.com/office/drawing/2014/main" id="{0E1CB87D-8A1A-4AB4-AA59-F4CDDFEB497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85" name="Freeform 145">
                <a:extLst>
                  <a:ext uri="{FF2B5EF4-FFF2-40B4-BE49-F238E27FC236}">
                    <a16:creationId xmlns:a16="http://schemas.microsoft.com/office/drawing/2014/main" id="{BC377920-7A34-4C52-BEBA-B9A84C06DB0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67" name="Group 146">
              <a:extLst>
                <a:ext uri="{FF2B5EF4-FFF2-40B4-BE49-F238E27FC236}">
                  <a16:creationId xmlns:a16="http://schemas.microsoft.com/office/drawing/2014/main" id="{74CE63E4-C2C2-49A4-8577-9D0A78DCC25E}"/>
                </a:ext>
              </a:extLst>
            </p:cNvPr>
            <p:cNvGrpSpPr>
              <a:grpSpLocks/>
            </p:cNvGrpSpPr>
            <p:nvPr/>
          </p:nvGrpSpPr>
          <p:grpSpPr bwMode="auto">
            <a:xfrm>
              <a:off x="4986078" y="3558752"/>
              <a:ext cx="83389" cy="175252"/>
              <a:chOff x="5021753" y="2927868"/>
              <a:chExt cx="83398" cy="175731"/>
            </a:xfrm>
          </p:grpSpPr>
          <p:sp>
            <p:nvSpPr>
              <p:cNvPr id="2080" name="Oval 147">
                <a:extLst>
                  <a:ext uri="{FF2B5EF4-FFF2-40B4-BE49-F238E27FC236}">
                    <a16:creationId xmlns:a16="http://schemas.microsoft.com/office/drawing/2014/main" id="{13711F46-E574-490C-8423-C0633CE812B8}"/>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81" name="Freeform 148">
                <a:extLst>
                  <a:ext uri="{FF2B5EF4-FFF2-40B4-BE49-F238E27FC236}">
                    <a16:creationId xmlns:a16="http://schemas.microsoft.com/office/drawing/2014/main" id="{E7DC1621-27A0-4E3C-8651-4F4CBD817A4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82" name="Freeform 149">
                <a:extLst>
                  <a:ext uri="{FF2B5EF4-FFF2-40B4-BE49-F238E27FC236}">
                    <a16:creationId xmlns:a16="http://schemas.microsoft.com/office/drawing/2014/main" id="{5101A5AF-5571-46ED-A97C-41A6D45A17F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68" name="Group 150">
              <a:extLst>
                <a:ext uri="{FF2B5EF4-FFF2-40B4-BE49-F238E27FC236}">
                  <a16:creationId xmlns:a16="http://schemas.microsoft.com/office/drawing/2014/main" id="{942F4388-CE99-4CD4-8886-75F31B91C15D}"/>
                </a:ext>
              </a:extLst>
            </p:cNvPr>
            <p:cNvGrpSpPr>
              <a:grpSpLocks/>
            </p:cNvGrpSpPr>
            <p:nvPr/>
          </p:nvGrpSpPr>
          <p:grpSpPr bwMode="auto">
            <a:xfrm>
              <a:off x="5078402" y="3564692"/>
              <a:ext cx="83389" cy="175252"/>
              <a:chOff x="5021753" y="2927868"/>
              <a:chExt cx="83398" cy="175731"/>
            </a:xfrm>
          </p:grpSpPr>
          <p:sp>
            <p:nvSpPr>
              <p:cNvPr id="2077" name="Oval 151">
                <a:extLst>
                  <a:ext uri="{FF2B5EF4-FFF2-40B4-BE49-F238E27FC236}">
                    <a16:creationId xmlns:a16="http://schemas.microsoft.com/office/drawing/2014/main" id="{5A77A44B-CA24-4E09-9C99-A50C39488D6A}"/>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78" name="Freeform 152">
                <a:extLst>
                  <a:ext uri="{FF2B5EF4-FFF2-40B4-BE49-F238E27FC236}">
                    <a16:creationId xmlns:a16="http://schemas.microsoft.com/office/drawing/2014/main" id="{5317BAB4-7788-4E34-B926-B446F94BD51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79" name="Freeform 153">
                <a:extLst>
                  <a:ext uri="{FF2B5EF4-FFF2-40B4-BE49-F238E27FC236}">
                    <a16:creationId xmlns:a16="http://schemas.microsoft.com/office/drawing/2014/main" id="{32FFBD3D-990E-48CB-BEE2-A82866FF8ED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69" name="Group 154">
              <a:extLst>
                <a:ext uri="{FF2B5EF4-FFF2-40B4-BE49-F238E27FC236}">
                  <a16:creationId xmlns:a16="http://schemas.microsoft.com/office/drawing/2014/main" id="{3B167F42-FE58-4A48-BBCA-990A1A92FDBA}"/>
                </a:ext>
              </a:extLst>
            </p:cNvPr>
            <p:cNvGrpSpPr>
              <a:grpSpLocks/>
            </p:cNvGrpSpPr>
            <p:nvPr/>
          </p:nvGrpSpPr>
          <p:grpSpPr bwMode="auto">
            <a:xfrm>
              <a:off x="5167747" y="3561722"/>
              <a:ext cx="83389" cy="175252"/>
              <a:chOff x="5021753" y="2927868"/>
              <a:chExt cx="83398" cy="175731"/>
            </a:xfrm>
          </p:grpSpPr>
          <p:sp>
            <p:nvSpPr>
              <p:cNvPr id="2074" name="Oval 155">
                <a:extLst>
                  <a:ext uri="{FF2B5EF4-FFF2-40B4-BE49-F238E27FC236}">
                    <a16:creationId xmlns:a16="http://schemas.microsoft.com/office/drawing/2014/main" id="{5AB9C7A3-E200-4ACD-9461-CB72554EBF19}"/>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75" name="Freeform 156">
                <a:extLst>
                  <a:ext uri="{FF2B5EF4-FFF2-40B4-BE49-F238E27FC236}">
                    <a16:creationId xmlns:a16="http://schemas.microsoft.com/office/drawing/2014/main" id="{33243DBD-DF94-48F7-A754-166780CB68F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76" name="Freeform 157">
                <a:extLst>
                  <a:ext uri="{FF2B5EF4-FFF2-40B4-BE49-F238E27FC236}">
                    <a16:creationId xmlns:a16="http://schemas.microsoft.com/office/drawing/2014/main" id="{5665091C-E2CC-4420-B130-B1548D28C34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70" name="Group 158">
              <a:extLst>
                <a:ext uri="{FF2B5EF4-FFF2-40B4-BE49-F238E27FC236}">
                  <a16:creationId xmlns:a16="http://schemas.microsoft.com/office/drawing/2014/main" id="{B6B848E0-E2DD-4F37-A923-9C52096424A7}"/>
                </a:ext>
              </a:extLst>
            </p:cNvPr>
            <p:cNvGrpSpPr>
              <a:grpSpLocks/>
            </p:cNvGrpSpPr>
            <p:nvPr/>
          </p:nvGrpSpPr>
          <p:grpSpPr bwMode="auto">
            <a:xfrm>
              <a:off x="5260070" y="3564692"/>
              <a:ext cx="83389" cy="175252"/>
              <a:chOff x="5021753" y="2927868"/>
              <a:chExt cx="83398" cy="175731"/>
            </a:xfrm>
          </p:grpSpPr>
          <p:sp>
            <p:nvSpPr>
              <p:cNvPr id="2071" name="Oval 159">
                <a:extLst>
                  <a:ext uri="{FF2B5EF4-FFF2-40B4-BE49-F238E27FC236}">
                    <a16:creationId xmlns:a16="http://schemas.microsoft.com/office/drawing/2014/main" id="{8051FA05-AC26-4BD7-9A1D-7AEF65FF7FE8}"/>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72" name="Freeform 160">
                <a:extLst>
                  <a:ext uri="{FF2B5EF4-FFF2-40B4-BE49-F238E27FC236}">
                    <a16:creationId xmlns:a16="http://schemas.microsoft.com/office/drawing/2014/main" id="{5132E08C-DEC1-4650-9696-2B11991324C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73" name="Freeform 161">
                <a:extLst>
                  <a:ext uri="{FF2B5EF4-FFF2-40B4-BE49-F238E27FC236}">
                    <a16:creationId xmlns:a16="http://schemas.microsoft.com/office/drawing/2014/main" id="{B4B8FF7A-61F8-4AA5-860A-9C98F1B19CB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71" name="Group 215">
              <a:extLst>
                <a:ext uri="{FF2B5EF4-FFF2-40B4-BE49-F238E27FC236}">
                  <a16:creationId xmlns:a16="http://schemas.microsoft.com/office/drawing/2014/main" id="{0BE433AC-248F-4112-AC4D-5AF1F5249962}"/>
                </a:ext>
              </a:extLst>
            </p:cNvPr>
            <p:cNvGrpSpPr>
              <a:grpSpLocks/>
            </p:cNvGrpSpPr>
            <p:nvPr/>
          </p:nvGrpSpPr>
          <p:grpSpPr bwMode="auto">
            <a:xfrm>
              <a:off x="5629826" y="3571130"/>
              <a:ext cx="83389" cy="175252"/>
              <a:chOff x="5021753" y="2927868"/>
              <a:chExt cx="83398" cy="175731"/>
            </a:xfrm>
          </p:grpSpPr>
          <p:sp>
            <p:nvSpPr>
              <p:cNvPr id="2068" name="Oval 216">
                <a:extLst>
                  <a:ext uri="{FF2B5EF4-FFF2-40B4-BE49-F238E27FC236}">
                    <a16:creationId xmlns:a16="http://schemas.microsoft.com/office/drawing/2014/main" id="{7AB913C3-28EC-4AE0-B095-D0CE9A10A8E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69" name="Freeform 217">
                <a:extLst>
                  <a:ext uri="{FF2B5EF4-FFF2-40B4-BE49-F238E27FC236}">
                    <a16:creationId xmlns:a16="http://schemas.microsoft.com/office/drawing/2014/main" id="{9A3E0950-3431-4B0C-AD34-6FF2722A553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70" name="Freeform 218">
                <a:extLst>
                  <a:ext uri="{FF2B5EF4-FFF2-40B4-BE49-F238E27FC236}">
                    <a16:creationId xmlns:a16="http://schemas.microsoft.com/office/drawing/2014/main" id="{928AE305-7D7B-4A49-99BC-33080DDCB3E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72" name="Group 219">
              <a:extLst>
                <a:ext uri="{FF2B5EF4-FFF2-40B4-BE49-F238E27FC236}">
                  <a16:creationId xmlns:a16="http://schemas.microsoft.com/office/drawing/2014/main" id="{7B14DB46-8E6C-4204-8EB3-07150C4DFF08}"/>
                </a:ext>
              </a:extLst>
            </p:cNvPr>
            <p:cNvGrpSpPr>
              <a:grpSpLocks/>
            </p:cNvGrpSpPr>
            <p:nvPr/>
          </p:nvGrpSpPr>
          <p:grpSpPr bwMode="auto">
            <a:xfrm>
              <a:off x="5537502" y="3571130"/>
              <a:ext cx="83389" cy="175252"/>
              <a:chOff x="5021753" y="2927868"/>
              <a:chExt cx="83398" cy="175731"/>
            </a:xfrm>
          </p:grpSpPr>
          <p:sp>
            <p:nvSpPr>
              <p:cNvPr id="2065" name="Oval 220">
                <a:extLst>
                  <a:ext uri="{FF2B5EF4-FFF2-40B4-BE49-F238E27FC236}">
                    <a16:creationId xmlns:a16="http://schemas.microsoft.com/office/drawing/2014/main" id="{2117142F-A9F1-462A-83B4-5013FEADB4A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66" name="Freeform 221">
                <a:extLst>
                  <a:ext uri="{FF2B5EF4-FFF2-40B4-BE49-F238E27FC236}">
                    <a16:creationId xmlns:a16="http://schemas.microsoft.com/office/drawing/2014/main" id="{27A985B1-4553-4921-9CD9-ADD988085B4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67" name="Freeform 222">
                <a:extLst>
                  <a:ext uri="{FF2B5EF4-FFF2-40B4-BE49-F238E27FC236}">
                    <a16:creationId xmlns:a16="http://schemas.microsoft.com/office/drawing/2014/main" id="{C983611D-7712-4436-9F1B-8CE4DA3C810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73" name="Group 223">
              <a:extLst>
                <a:ext uri="{FF2B5EF4-FFF2-40B4-BE49-F238E27FC236}">
                  <a16:creationId xmlns:a16="http://schemas.microsoft.com/office/drawing/2014/main" id="{56663E75-E16F-44A3-B48A-3C7F038484B6}"/>
                </a:ext>
              </a:extLst>
            </p:cNvPr>
            <p:cNvGrpSpPr>
              <a:grpSpLocks/>
            </p:cNvGrpSpPr>
            <p:nvPr/>
          </p:nvGrpSpPr>
          <p:grpSpPr bwMode="auto">
            <a:xfrm>
              <a:off x="5448158" y="3571130"/>
              <a:ext cx="83389" cy="175252"/>
              <a:chOff x="5021753" y="2927868"/>
              <a:chExt cx="83398" cy="175731"/>
            </a:xfrm>
          </p:grpSpPr>
          <p:sp>
            <p:nvSpPr>
              <p:cNvPr id="2062" name="Oval 224">
                <a:extLst>
                  <a:ext uri="{FF2B5EF4-FFF2-40B4-BE49-F238E27FC236}">
                    <a16:creationId xmlns:a16="http://schemas.microsoft.com/office/drawing/2014/main" id="{808E2062-3437-4DF8-800E-2FBD57359C8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63" name="Freeform 225">
                <a:extLst>
                  <a:ext uri="{FF2B5EF4-FFF2-40B4-BE49-F238E27FC236}">
                    <a16:creationId xmlns:a16="http://schemas.microsoft.com/office/drawing/2014/main" id="{346FEC52-38DB-4D5A-A394-B348A551282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64" name="Freeform 226">
                <a:extLst>
                  <a:ext uri="{FF2B5EF4-FFF2-40B4-BE49-F238E27FC236}">
                    <a16:creationId xmlns:a16="http://schemas.microsoft.com/office/drawing/2014/main" id="{2B68172F-D416-4763-B268-8B3DA843F77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74" name="Group 227">
              <a:extLst>
                <a:ext uri="{FF2B5EF4-FFF2-40B4-BE49-F238E27FC236}">
                  <a16:creationId xmlns:a16="http://schemas.microsoft.com/office/drawing/2014/main" id="{007BB5EF-CD7F-4D47-A896-C4268FF74A57}"/>
                </a:ext>
              </a:extLst>
            </p:cNvPr>
            <p:cNvGrpSpPr>
              <a:grpSpLocks/>
            </p:cNvGrpSpPr>
            <p:nvPr/>
          </p:nvGrpSpPr>
          <p:grpSpPr bwMode="auto">
            <a:xfrm>
              <a:off x="5352856" y="3571130"/>
              <a:ext cx="83389" cy="175252"/>
              <a:chOff x="5021753" y="2927868"/>
              <a:chExt cx="83398" cy="175731"/>
            </a:xfrm>
          </p:grpSpPr>
          <p:sp>
            <p:nvSpPr>
              <p:cNvPr id="2059" name="Oval 228">
                <a:extLst>
                  <a:ext uri="{FF2B5EF4-FFF2-40B4-BE49-F238E27FC236}">
                    <a16:creationId xmlns:a16="http://schemas.microsoft.com/office/drawing/2014/main" id="{FF2CDCEF-EA4E-4554-AC9C-4B780D1D98D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60" name="Freeform 229">
                <a:extLst>
                  <a:ext uri="{FF2B5EF4-FFF2-40B4-BE49-F238E27FC236}">
                    <a16:creationId xmlns:a16="http://schemas.microsoft.com/office/drawing/2014/main" id="{BEA534C7-0BDB-462D-B8DC-57B38DC1E11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61" name="Freeform 230">
                <a:extLst>
                  <a:ext uri="{FF2B5EF4-FFF2-40B4-BE49-F238E27FC236}">
                    <a16:creationId xmlns:a16="http://schemas.microsoft.com/office/drawing/2014/main" id="{B690EA27-96AB-434E-B3CC-69DD64FE70E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75" name="Group 303">
              <a:extLst>
                <a:ext uri="{FF2B5EF4-FFF2-40B4-BE49-F238E27FC236}">
                  <a16:creationId xmlns:a16="http://schemas.microsoft.com/office/drawing/2014/main" id="{A8BF76B8-B292-45AE-95C6-BF5E69EFFB08}"/>
                </a:ext>
              </a:extLst>
            </p:cNvPr>
            <p:cNvGrpSpPr>
              <a:grpSpLocks/>
            </p:cNvGrpSpPr>
            <p:nvPr/>
          </p:nvGrpSpPr>
          <p:grpSpPr bwMode="auto">
            <a:xfrm rot="10800000" flipH="1">
              <a:off x="4891735" y="3756281"/>
              <a:ext cx="83389" cy="175252"/>
              <a:chOff x="5021753" y="2927868"/>
              <a:chExt cx="83398" cy="175731"/>
            </a:xfrm>
          </p:grpSpPr>
          <p:sp>
            <p:nvSpPr>
              <p:cNvPr id="2056" name="Oval 304">
                <a:extLst>
                  <a:ext uri="{FF2B5EF4-FFF2-40B4-BE49-F238E27FC236}">
                    <a16:creationId xmlns:a16="http://schemas.microsoft.com/office/drawing/2014/main" id="{61AE01B4-1219-4D35-8ACC-D68F2FC2AE4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57" name="Freeform 305">
                <a:extLst>
                  <a:ext uri="{FF2B5EF4-FFF2-40B4-BE49-F238E27FC236}">
                    <a16:creationId xmlns:a16="http://schemas.microsoft.com/office/drawing/2014/main" id="{AA4074CD-4ADF-4CCA-914B-3F5F11F739E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58" name="Freeform 306">
                <a:extLst>
                  <a:ext uri="{FF2B5EF4-FFF2-40B4-BE49-F238E27FC236}">
                    <a16:creationId xmlns:a16="http://schemas.microsoft.com/office/drawing/2014/main" id="{6B5098E4-5943-402A-9532-E8E57C1835B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76" name="Group 307">
              <a:extLst>
                <a:ext uri="{FF2B5EF4-FFF2-40B4-BE49-F238E27FC236}">
                  <a16:creationId xmlns:a16="http://schemas.microsoft.com/office/drawing/2014/main" id="{14B1D886-140F-471C-AF75-E6504D6428CB}"/>
                </a:ext>
              </a:extLst>
            </p:cNvPr>
            <p:cNvGrpSpPr>
              <a:grpSpLocks/>
            </p:cNvGrpSpPr>
            <p:nvPr/>
          </p:nvGrpSpPr>
          <p:grpSpPr bwMode="auto">
            <a:xfrm rot="10800000" flipH="1">
              <a:off x="4984057" y="3753312"/>
              <a:ext cx="83389" cy="175252"/>
              <a:chOff x="5021753" y="2927868"/>
              <a:chExt cx="83398" cy="175731"/>
            </a:xfrm>
          </p:grpSpPr>
          <p:sp>
            <p:nvSpPr>
              <p:cNvPr id="2053" name="Oval 308">
                <a:extLst>
                  <a:ext uri="{FF2B5EF4-FFF2-40B4-BE49-F238E27FC236}">
                    <a16:creationId xmlns:a16="http://schemas.microsoft.com/office/drawing/2014/main" id="{4D7DF75F-2716-4E2B-90C0-7A9CF4478DE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54" name="Freeform 309">
                <a:extLst>
                  <a:ext uri="{FF2B5EF4-FFF2-40B4-BE49-F238E27FC236}">
                    <a16:creationId xmlns:a16="http://schemas.microsoft.com/office/drawing/2014/main" id="{61DC81C8-9A0F-4296-A563-589A23749D7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55" name="Freeform 310">
                <a:extLst>
                  <a:ext uri="{FF2B5EF4-FFF2-40B4-BE49-F238E27FC236}">
                    <a16:creationId xmlns:a16="http://schemas.microsoft.com/office/drawing/2014/main" id="{C47E699E-0A0D-4720-8757-38BC8035D02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77" name="Group 311">
              <a:extLst>
                <a:ext uri="{FF2B5EF4-FFF2-40B4-BE49-F238E27FC236}">
                  <a16:creationId xmlns:a16="http://schemas.microsoft.com/office/drawing/2014/main" id="{374D09AD-4543-4527-BFC8-552F3AEB2D5D}"/>
                </a:ext>
              </a:extLst>
            </p:cNvPr>
            <p:cNvGrpSpPr>
              <a:grpSpLocks/>
            </p:cNvGrpSpPr>
            <p:nvPr/>
          </p:nvGrpSpPr>
          <p:grpSpPr bwMode="auto">
            <a:xfrm rot="10800000" flipH="1">
              <a:off x="5073404" y="3759253"/>
              <a:ext cx="83389" cy="175252"/>
              <a:chOff x="5021753" y="2927868"/>
              <a:chExt cx="83398" cy="175731"/>
            </a:xfrm>
          </p:grpSpPr>
          <p:sp>
            <p:nvSpPr>
              <p:cNvPr id="2050" name="Oval 312">
                <a:extLst>
                  <a:ext uri="{FF2B5EF4-FFF2-40B4-BE49-F238E27FC236}">
                    <a16:creationId xmlns:a16="http://schemas.microsoft.com/office/drawing/2014/main" id="{3823D1AD-5208-4DAB-A390-DC1DDA65214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51" name="Freeform 313">
                <a:extLst>
                  <a:ext uri="{FF2B5EF4-FFF2-40B4-BE49-F238E27FC236}">
                    <a16:creationId xmlns:a16="http://schemas.microsoft.com/office/drawing/2014/main" id="{85E7E0CE-36B6-462B-970E-9905341A786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52" name="Freeform 314">
                <a:extLst>
                  <a:ext uri="{FF2B5EF4-FFF2-40B4-BE49-F238E27FC236}">
                    <a16:creationId xmlns:a16="http://schemas.microsoft.com/office/drawing/2014/main" id="{C271AC8D-F1E9-4774-BC02-8E7CEE9DE30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78" name="Group 316">
              <a:extLst>
                <a:ext uri="{FF2B5EF4-FFF2-40B4-BE49-F238E27FC236}">
                  <a16:creationId xmlns:a16="http://schemas.microsoft.com/office/drawing/2014/main" id="{9DB0A274-4701-4475-8E9A-A2D36C9C413D}"/>
                </a:ext>
              </a:extLst>
            </p:cNvPr>
            <p:cNvGrpSpPr>
              <a:grpSpLocks/>
            </p:cNvGrpSpPr>
            <p:nvPr/>
          </p:nvGrpSpPr>
          <p:grpSpPr bwMode="auto">
            <a:xfrm rot="10800000" flipH="1">
              <a:off x="5166224" y="3762718"/>
              <a:ext cx="83389" cy="175252"/>
              <a:chOff x="5021753" y="2927868"/>
              <a:chExt cx="83398" cy="175731"/>
            </a:xfrm>
          </p:grpSpPr>
          <p:sp>
            <p:nvSpPr>
              <p:cNvPr id="2047" name="Oval 317">
                <a:extLst>
                  <a:ext uri="{FF2B5EF4-FFF2-40B4-BE49-F238E27FC236}">
                    <a16:creationId xmlns:a16="http://schemas.microsoft.com/office/drawing/2014/main" id="{C2036B72-A78A-468E-B6B1-E6A16F6D375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48" name="Freeform 318">
                <a:extLst>
                  <a:ext uri="{FF2B5EF4-FFF2-40B4-BE49-F238E27FC236}">
                    <a16:creationId xmlns:a16="http://schemas.microsoft.com/office/drawing/2014/main" id="{E56C8061-4336-4AE8-808B-3F6C4513F6A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49" name="Freeform 319">
                <a:extLst>
                  <a:ext uri="{FF2B5EF4-FFF2-40B4-BE49-F238E27FC236}">
                    <a16:creationId xmlns:a16="http://schemas.microsoft.com/office/drawing/2014/main" id="{133CAC26-72A7-478C-8EFF-D3755D248A1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79" name="Group 320">
              <a:extLst>
                <a:ext uri="{FF2B5EF4-FFF2-40B4-BE49-F238E27FC236}">
                  <a16:creationId xmlns:a16="http://schemas.microsoft.com/office/drawing/2014/main" id="{89842C4F-B464-4BBC-8F7A-C7EFB0D80493}"/>
                </a:ext>
              </a:extLst>
            </p:cNvPr>
            <p:cNvGrpSpPr>
              <a:grpSpLocks/>
            </p:cNvGrpSpPr>
            <p:nvPr/>
          </p:nvGrpSpPr>
          <p:grpSpPr bwMode="auto">
            <a:xfrm rot="10800000" flipH="1">
              <a:off x="5259041" y="3760243"/>
              <a:ext cx="83389" cy="175252"/>
              <a:chOff x="5021753" y="2927868"/>
              <a:chExt cx="83398" cy="175731"/>
            </a:xfrm>
          </p:grpSpPr>
          <p:sp>
            <p:nvSpPr>
              <p:cNvPr id="2044" name="Oval 321">
                <a:extLst>
                  <a:ext uri="{FF2B5EF4-FFF2-40B4-BE49-F238E27FC236}">
                    <a16:creationId xmlns:a16="http://schemas.microsoft.com/office/drawing/2014/main" id="{B0D830E5-848B-4A7D-87F1-772CF0FB058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45" name="Freeform 322">
                <a:extLst>
                  <a:ext uri="{FF2B5EF4-FFF2-40B4-BE49-F238E27FC236}">
                    <a16:creationId xmlns:a16="http://schemas.microsoft.com/office/drawing/2014/main" id="{037D0837-5A60-42BF-8B77-8290402165F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46" name="Freeform 323">
                <a:extLst>
                  <a:ext uri="{FF2B5EF4-FFF2-40B4-BE49-F238E27FC236}">
                    <a16:creationId xmlns:a16="http://schemas.microsoft.com/office/drawing/2014/main" id="{7942DEBE-ADB9-493D-BD4E-EAA6E4B04A4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80" name="Group 376">
              <a:extLst>
                <a:ext uri="{FF2B5EF4-FFF2-40B4-BE49-F238E27FC236}">
                  <a16:creationId xmlns:a16="http://schemas.microsoft.com/office/drawing/2014/main" id="{5301DF9C-A572-4234-8598-D8ACE796BFEE}"/>
                </a:ext>
              </a:extLst>
            </p:cNvPr>
            <p:cNvGrpSpPr>
              <a:grpSpLocks/>
            </p:cNvGrpSpPr>
            <p:nvPr/>
          </p:nvGrpSpPr>
          <p:grpSpPr bwMode="auto">
            <a:xfrm rot="11349086" flipH="1">
              <a:off x="5638226" y="3767667"/>
              <a:ext cx="83389" cy="175252"/>
              <a:chOff x="5021753" y="2927868"/>
              <a:chExt cx="83398" cy="175731"/>
            </a:xfrm>
          </p:grpSpPr>
          <p:sp>
            <p:nvSpPr>
              <p:cNvPr id="2041" name="Oval 377">
                <a:extLst>
                  <a:ext uri="{FF2B5EF4-FFF2-40B4-BE49-F238E27FC236}">
                    <a16:creationId xmlns:a16="http://schemas.microsoft.com/office/drawing/2014/main" id="{C68F51D3-AF73-43CD-8F48-7AD8D8D1F4C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42" name="Freeform 378">
                <a:extLst>
                  <a:ext uri="{FF2B5EF4-FFF2-40B4-BE49-F238E27FC236}">
                    <a16:creationId xmlns:a16="http://schemas.microsoft.com/office/drawing/2014/main" id="{BF571320-C86E-4730-A243-57F848AA1AC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43" name="Freeform 379">
                <a:extLst>
                  <a:ext uri="{FF2B5EF4-FFF2-40B4-BE49-F238E27FC236}">
                    <a16:creationId xmlns:a16="http://schemas.microsoft.com/office/drawing/2014/main" id="{50DBDBA1-FF94-43A7-A050-F48B200264C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81" name="Group 380">
              <a:extLst>
                <a:ext uri="{FF2B5EF4-FFF2-40B4-BE49-F238E27FC236}">
                  <a16:creationId xmlns:a16="http://schemas.microsoft.com/office/drawing/2014/main" id="{395B9830-5647-4F05-8F29-E2C381A0D43E}"/>
                </a:ext>
              </a:extLst>
            </p:cNvPr>
            <p:cNvGrpSpPr>
              <a:grpSpLocks/>
            </p:cNvGrpSpPr>
            <p:nvPr/>
          </p:nvGrpSpPr>
          <p:grpSpPr bwMode="auto">
            <a:xfrm rot="11349086" flipH="1">
              <a:off x="5548882" y="3767667"/>
              <a:ext cx="83389" cy="175252"/>
              <a:chOff x="5021753" y="2927868"/>
              <a:chExt cx="83398" cy="175731"/>
            </a:xfrm>
          </p:grpSpPr>
          <p:sp>
            <p:nvSpPr>
              <p:cNvPr id="2038" name="Oval 381">
                <a:extLst>
                  <a:ext uri="{FF2B5EF4-FFF2-40B4-BE49-F238E27FC236}">
                    <a16:creationId xmlns:a16="http://schemas.microsoft.com/office/drawing/2014/main" id="{DF6D1E87-B56D-450B-8FEA-A683260BC61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39" name="Freeform 382">
                <a:extLst>
                  <a:ext uri="{FF2B5EF4-FFF2-40B4-BE49-F238E27FC236}">
                    <a16:creationId xmlns:a16="http://schemas.microsoft.com/office/drawing/2014/main" id="{F8B4B8E6-9CBD-4FE9-B57F-070C1DF2CFC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40" name="Freeform 383">
                <a:extLst>
                  <a:ext uri="{FF2B5EF4-FFF2-40B4-BE49-F238E27FC236}">
                    <a16:creationId xmlns:a16="http://schemas.microsoft.com/office/drawing/2014/main" id="{5729FDFD-0E81-458E-B1AA-8765CB295E5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82" name="Group 384">
              <a:extLst>
                <a:ext uri="{FF2B5EF4-FFF2-40B4-BE49-F238E27FC236}">
                  <a16:creationId xmlns:a16="http://schemas.microsoft.com/office/drawing/2014/main" id="{477D5AF6-96EF-4C86-919A-A6E7665E23AA}"/>
                </a:ext>
              </a:extLst>
            </p:cNvPr>
            <p:cNvGrpSpPr>
              <a:grpSpLocks/>
            </p:cNvGrpSpPr>
            <p:nvPr/>
          </p:nvGrpSpPr>
          <p:grpSpPr bwMode="auto">
            <a:xfrm rot="11349086" flipH="1">
              <a:off x="5459538" y="3767667"/>
              <a:ext cx="83389" cy="175252"/>
              <a:chOff x="5021753" y="2927868"/>
              <a:chExt cx="83398" cy="175731"/>
            </a:xfrm>
          </p:grpSpPr>
          <p:sp>
            <p:nvSpPr>
              <p:cNvPr id="2035" name="Oval 385">
                <a:extLst>
                  <a:ext uri="{FF2B5EF4-FFF2-40B4-BE49-F238E27FC236}">
                    <a16:creationId xmlns:a16="http://schemas.microsoft.com/office/drawing/2014/main" id="{852C0E30-3349-4905-9EAE-7E575353030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36" name="Freeform 386">
                <a:extLst>
                  <a:ext uri="{FF2B5EF4-FFF2-40B4-BE49-F238E27FC236}">
                    <a16:creationId xmlns:a16="http://schemas.microsoft.com/office/drawing/2014/main" id="{BAC2767F-E493-4338-A388-4A4843975B2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37" name="Freeform 387">
                <a:extLst>
                  <a:ext uri="{FF2B5EF4-FFF2-40B4-BE49-F238E27FC236}">
                    <a16:creationId xmlns:a16="http://schemas.microsoft.com/office/drawing/2014/main" id="{122A43FC-FF78-4FE5-8D3A-656A17322AC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83" name="Group 388">
              <a:extLst>
                <a:ext uri="{FF2B5EF4-FFF2-40B4-BE49-F238E27FC236}">
                  <a16:creationId xmlns:a16="http://schemas.microsoft.com/office/drawing/2014/main" id="{32AC92CB-85C1-46FD-B970-C26425B3A084}"/>
                </a:ext>
              </a:extLst>
            </p:cNvPr>
            <p:cNvGrpSpPr>
              <a:grpSpLocks/>
            </p:cNvGrpSpPr>
            <p:nvPr/>
          </p:nvGrpSpPr>
          <p:grpSpPr bwMode="auto">
            <a:xfrm rot="11349086" flipH="1">
              <a:off x="5361258" y="3767667"/>
              <a:ext cx="83389" cy="175252"/>
              <a:chOff x="5021753" y="2927868"/>
              <a:chExt cx="83398" cy="175731"/>
            </a:xfrm>
          </p:grpSpPr>
          <p:sp>
            <p:nvSpPr>
              <p:cNvPr id="2032" name="Oval 389">
                <a:extLst>
                  <a:ext uri="{FF2B5EF4-FFF2-40B4-BE49-F238E27FC236}">
                    <a16:creationId xmlns:a16="http://schemas.microsoft.com/office/drawing/2014/main" id="{FA95B572-339F-46F1-B280-995968E255D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33" name="Freeform 390">
                <a:extLst>
                  <a:ext uri="{FF2B5EF4-FFF2-40B4-BE49-F238E27FC236}">
                    <a16:creationId xmlns:a16="http://schemas.microsoft.com/office/drawing/2014/main" id="{8E43C27C-9D9F-4A89-B247-2AE97601661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34" name="Freeform 391">
                <a:extLst>
                  <a:ext uri="{FF2B5EF4-FFF2-40B4-BE49-F238E27FC236}">
                    <a16:creationId xmlns:a16="http://schemas.microsoft.com/office/drawing/2014/main" id="{CCD56607-A297-4CBE-8B5F-EBBF1BBF98E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84" name="Group 215">
              <a:extLst>
                <a:ext uri="{FF2B5EF4-FFF2-40B4-BE49-F238E27FC236}">
                  <a16:creationId xmlns:a16="http://schemas.microsoft.com/office/drawing/2014/main" id="{77D46AF5-7F72-4C3C-AC2A-89360FF5E70D}"/>
                </a:ext>
              </a:extLst>
            </p:cNvPr>
            <p:cNvGrpSpPr>
              <a:grpSpLocks/>
            </p:cNvGrpSpPr>
            <p:nvPr/>
          </p:nvGrpSpPr>
          <p:grpSpPr bwMode="auto">
            <a:xfrm>
              <a:off x="5984734" y="3575242"/>
              <a:ext cx="83389" cy="175252"/>
              <a:chOff x="5021753" y="2927868"/>
              <a:chExt cx="83398" cy="175731"/>
            </a:xfrm>
          </p:grpSpPr>
          <p:sp>
            <p:nvSpPr>
              <p:cNvPr id="2029" name="Oval 216">
                <a:extLst>
                  <a:ext uri="{FF2B5EF4-FFF2-40B4-BE49-F238E27FC236}">
                    <a16:creationId xmlns:a16="http://schemas.microsoft.com/office/drawing/2014/main" id="{94AF8656-96BC-484F-9B2E-966ABC6CF16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30" name="Freeform 217">
                <a:extLst>
                  <a:ext uri="{FF2B5EF4-FFF2-40B4-BE49-F238E27FC236}">
                    <a16:creationId xmlns:a16="http://schemas.microsoft.com/office/drawing/2014/main" id="{BA7305A5-A7D1-4660-8E02-AAD2EAFBE1B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31" name="Freeform 218">
                <a:extLst>
                  <a:ext uri="{FF2B5EF4-FFF2-40B4-BE49-F238E27FC236}">
                    <a16:creationId xmlns:a16="http://schemas.microsoft.com/office/drawing/2014/main" id="{2F07AA7A-D095-42D0-9BCE-FD00088DBEE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85" name="Group 219">
              <a:extLst>
                <a:ext uri="{FF2B5EF4-FFF2-40B4-BE49-F238E27FC236}">
                  <a16:creationId xmlns:a16="http://schemas.microsoft.com/office/drawing/2014/main" id="{7E5ADA8C-20C2-4950-BC21-C18996C81EDF}"/>
                </a:ext>
              </a:extLst>
            </p:cNvPr>
            <p:cNvGrpSpPr>
              <a:grpSpLocks/>
            </p:cNvGrpSpPr>
            <p:nvPr/>
          </p:nvGrpSpPr>
          <p:grpSpPr bwMode="auto">
            <a:xfrm>
              <a:off x="5892410" y="3575242"/>
              <a:ext cx="83389" cy="175252"/>
              <a:chOff x="5021753" y="2927868"/>
              <a:chExt cx="83398" cy="175731"/>
            </a:xfrm>
          </p:grpSpPr>
          <p:sp>
            <p:nvSpPr>
              <p:cNvPr id="2026" name="Oval 220">
                <a:extLst>
                  <a:ext uri="{FF2B5EF4-FFF2-40B4-BE49-F238E27FC236}">
                    <a16:creationId xmlns:a16="http://schemas.microsoft.com/office/drawing/2014/main" id="{103A799E-B5BF-492F-88BF-20F01056B84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27" name="Freeform 221">
                <a:extLst>
                  <a:ext uri="{FF2B5EF4-FFF2-40B4-BE49-F238E27FC236}">
                    <a16:creationId xmlns:a16="http://schemas.microsoft.com/office/drawing/2014/main" id="{AEAA8513-0168-40F6-A889-64A963D98A3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28" name="Freeform 222">
                <a:extLst>
                  <a:ext uri="{FF2B5EF4-FFF2-40B4-BE49-F238E27FC236}">
                    <a16:creationId xmlns:a16="http://schemas.microsoft.com/office/drawing/2014/main" id="{9474FA40-22E9-4B40-8638-61B23B63B67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86" name="Group 223">
              <a:extLst>
                <a:ext uri="{FF2B5EF4-FFF2-40B4-BE49-F238E27FC236}">
                  <a16:creationId xmlns:a16="http://schemas.microsoft.com/office/drawing/2014/main" id="{5AFFA7E5-7A0D-48C6-A4DC-9421EEC2FAB1}"/>
                </a:ext>
              </a:extLst>
            </p:cNvPr>
            <p:cNvGrpSpPr>
              <a:grpSpLocks/>
            </p:cNvGrpSpPr>
            <p:nvPr/>
          </p:nvGrpSpPr>
          <p:grpSpPr bwMode="auto">
            <a:xfrm>
              <a:off x="5803065" y="3575242"/>
              <a:ext cx="83389" cy="175252"/>
              <a:chOff x="5021753" y="2927868"/>
              <a:chExt cx="83398" cy="175731"/>
            </a:xfrm>
          </p:grpSpPr>
          <p:sp>
            <p:nvSpPr>
              <p:cNvPr id="2023" name="Oval 224">
                <a:extLst>
                  <a:ext uri="{FF2B5EF4-FFF2-40B4-BE49-F238E27FC236}">
                    <a16:creationId xmlns:a16="http://schemas.microsoft.com/office/drawing/2014/main" id="{89CFB496-9E44-4BCA-A53C-B6C3DD7C93B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24" name="Freeform 225">
                <a:extLst>
                  <a:ext uri="{FF2B5EF4-FFF2-40B4-BE49-F238E27FC236}">
                    <a16:creationId xmlns:a16="http://schemas.microsoft.com/office/drawing/2014/main" id="{075DFA4D-A729-4610-A9F1-39F7B601098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25" name="Freeform 226">
                <a:extLst>
                  <a:ext uri="{FF2B5EF4-FFF2-40B4-BE49-F238E27FC236}">
                    <a16:creationId xmlns:a16="http://schemas.microsoft.com/office/drawing/2014/main" id="{DA979587-2536-456E-B6DB-BDC096B5C42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87" name="Group 227">
              <a:extLst>
                <a:ext uri="{FF2B5EF4-FFF2-40B4-BE49-F238E27FC236}">
                  <a16:creationId xmlns:a16="http://schemas.microsoft.com/office/drawing/2014/main" id="{B0C0ABCF-5204-4E95-ADB5-89CB3C944658}"/>
                </a:ext>
              </a:extLst>
            </p:cNvPr>
            <p:cNvGrpSpPr>
              <a:grpSpLocks/>
            </p:cNvGrpSpPr>
            <p:nvPr/>
          </p:nvGrpSpPr>
          <p:grpSpPr bwMode="auto">
            <a:xfrm>
              <a:off x="5707764" y="3575242"/>
              <a:ext cx="83389" cy="175252"/>
              <a:chOff x="5021753" y="2927868"/>
              <a:chExt cx="83398" cy="175731"/>
            </a:xfrm>
          </p:grpSpPr>
          <p:sp>
            <p:nvSpPr>
              <p:cNvPr id="2020" name="Oval 228">
                <a:extLst>
                  <a:ext uri="{FF2B5EF4-FFF2-40B4-BE49-F238E27FC236}">
                    <a16:creationId xmlns:a16="http://schemas.microsoft.com/office/drawing/2014/main" id="{B44EC239-6AE0-4AC3-92FE-6499EE7C20A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21" name="Freeform 229">
                <a:extLst>
                  <a:ext uri="{FF2B5EF4-FFF2-40B4-BE49-F238E27FC236}">
                    <a16:creationId xmlns:a16="http://schemas.microsoft.com/office/drawing/2014/main" id="{92452A4F-60E0-463D-8542-BEA19632943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22" name="Freeform 230">
                <a:extLst>
                  <a:ext uri="{FF2B5EF4-FFF2-40B4-BE49-F238E27FC236}">
                    <a16:creationId xmlns:a16="http://schemas.microsoft.com/office/drawing/2014/main" id="{DD00D0AF-0824-460A-97AE-CA80F6F6173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88" name="Group 376">
              <a:extLst>
                <a:ext uri="{FF2B5EF4-FFF2-40B4-BE49-F238E27FC236}">
                  <a16:creationId xmlns:a16="http://schemas.microsoft.com/office/drawing/2014/main" id="{099429FC-034E-41DA-87D6-49681582BEB2}"/>
                </a:ext>
              </a:extLst>
            </p:cNvPr>
            <p:cNvGrpSpPr>
              <a:grpSpLocks/>
            </p:cNvGrpSpPr>
            <p:nvPr/>
          </p:nvGrpSpPr>
          <p:grpSpPr bwMode="auto">
            <a:xfrm rot="11349086" flipH="1">
              <a:off x="5993134" y="3771779"/>
              <a:ext cx="83389" cy="175252"/>
              <a:chOff x="5021753" y="2927868"/>
              <a:chExt cx="83398" cy="175731"/>
            </a:xfrm>
          </p:grpSpPr>
          <p:sp>
            <p:nvSpPr>
              <p:cNvPr id="2017" name="Oval 377">
                <a:extLst>
                  <a:ext uri="{FF2B5EF4-FFF2-40B4-BE49-F238E27FC236}">
                    <a16:creationId xmlns:a16="http://schemas.microsoft.com/office/drawing/2014/main" id="{722DA026-0F5B-443A-AC18-92F17606745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18" name="Freeform 378">
                <a:extLst>
                  <a:ext uri="{FF2B5EF4-FFF2-40B4-BE49-F238E27FC236}">
                    <a16:creationId xmlns:a16="http://schemas.microsoft.com/office/drawing/2014/main" id="{210BC3F2-2F66-4DAC-BD48-E8BB32372C2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19" name="Freeform 379">
                <a:extLst>
                  <a:ext uri="{FF2B5EF4-FFF2-40B4-BE49-F238E27FC236}">
                    <a16:creationId xmlns:a16="http://schemas.microsoft.com/office/drawing/2014/main" id="{A4D44191-70E5-433E-8B47-F3A6D59AC52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89" name="Group 380">
              <a:extLst>
                <a:ext uri="{FF2B5EF4-FFF2-40B4-BE49-F238E27FC236}">
                  <a16:creationId xmlns:a16="http://schemas.microsoft.com/office/drawing/2014/main" id="{3F6C9775-4E84-4B4B-83B3-5EA2ED527778}"/>
                </a:ext>
              </a:extLst>
            </p:cNvPr>
            <p:cNvGrpSpPr>
              <a:grpSpLocks/>
            </p:cNvGrpSpPr>
            <p:nvPr/>
          </p:nvGrpSpPr>
          <p:grpSpPr bwMode="auto">
            <a:xfrm rot="11349086" flipH="1">
              <a:off x="5903791" y="3771779"/>
              <a:ext cx="83389" cy="175252"/>
              <a:chOff x="5021753" y="2927868"/>
              <a:chExt cx="83398" cy="175731"/>
            </a:xfrm>
          </p:grpSpPr>
          <p:sp>
            <p:nvSpPr>
              <p:cNvPr id="2014" name="Oval 381">
                <a:extLst>
                  <a:ext uri="{FF2B5EF4-FFF2-40B4-BE49-F238E27FC236}">
                    <a16:creationId xmlns:a16="http://schemas.microsoft.com/office/drawing/2014/main" id="{DDFE6476-98C5-4C78-BA9D-81C2CDEE4F4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15" name="Freeform 382">
                <a:extLst>
                  <a:ext uri="{FF2B5EF4-FFF2-40B4-BE49-F238E27FC236}">
                    <a16:creationId xmlns:a16="http://schemas.microsoft.com/office/drawing/2014/main" id="{EEB8BF1D-892B-4955-AF5C-44092DE1C3E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16" name="Freeform 383">
                <a:extLst>
                  <a:ext uri="{FF2B5EF4-FFF2-40B4-BE49-F238E27FC236}">
                    <a16:creationId xmlns:a16="http://schemas.microsoft.com/office/drawing/2014/main" id="{2B5CCFC5-5CE6-4B3C-9149-D659CD5D146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90" name="Group 384">
              <a:extLst>
                <a:ext uri="{FF2B5EF4-FFF2-40B4-BE49-F238E27FC236}">
                  <a16:creationId xmlns:a16="http://schemas.microsoft.com/office/drawing/2014/main" id="{CAC3415C-26D3-4FC7-A2AB-DBBAA274DA8E}"/>
                </a:ext>
              </a:extLst>
            </p:cNvPr>
            <p:cNvGrpSpPr>
              <a:grpSpLocks/>
            </p:cNvGrpSpPr>
            <p:nvPr/>
          </p:nvGrpSpPr>
          <p:grpSpPr bwMode="auto">
            <a:xfrm rot="11349086" flipH="1">
              <a:off x="5814446" y="3771779"/>
              <a:ext cx="83389" cy="175252"/>
              <a:chOff x="5021753" y="2927868"/>
              <a:chExt cx="83398" cy="175731"/>
            </a:xfrm>
          </p:grpSpPr>
          <p:sp>
            <p:nvSpPr>
              <p:cNvPr id="2011" name="Oval 385">
                <a:extLst>
                  <a:ext uri="{FF2B5EF4-FFF2-40B4-BE49-F238E27FC236}">
                    <a16:creationId xmlns:a16="http://schemas.microsoft.com/office/drawing/2014/main" id="{7F85F4B7-089A-442F-B636-F75406AF12F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12" name="Freeform 386">
                <a:extLst>
                  <a:ext uri="{FF2B5EF4-FFF2-40B4-BE49-F238E27FC236}">
                    <a16:creationId xmlns:a16="http://schemas.microsoft.com/office/drawing/2014/main" id="{16769B6A-5A4B-4813-B3E9-51122A074BD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13" name="Freeform 387">
                <a:extLst>
                  <a:ext uri="{FF2B5EF4-FFF2-40B4-BE49-F238E27FC236}">
                    <a16:creationId xmlns:a16="http://schemas.microsoft.com/office/drawing/2014/main" id="{9FA9ADF5-4C01-4B41-B90E-D3F987A9FEE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91" name="Group 388">
              <a:extLst>
                <a:ext uri="{FF2B5EF4-FFF2-40B4-BE49-F238E27FC236}">
                  <a16:creationId xmlns:a16="http://schemas.microsoft.com/office/drawing/2014/main" id="{4AF4C40A-049B-40F1-995D-193FC27B9D2F}"/>
                </a:ext>
              </a:extLst>
            </p:cNvPr>
            <p:cNvGrpSpPr>
              <a:grpSpLocks/>
            </p:cNvGrpSpPr>
            <p:nvPr/>
          </p:nvGrpSpPr>
          <p:grpSpPr bwMode="auto">
            <a:xfrm rot="11349086" flipH="1">
              <a:off x="5716166" y="3771779"/>
              <a:ext cx="83389" cy="175252"/>
              <a:chOff x="5021753" y="2927868"/>
              <a:chExt cx="83398" cy="175731"/>
            </a:xfrm>
          </p:grpSpPr>
          <p:sp>
            <p:nvSpPr>
              <p:cNvPr id="2008" name="Oval 389">
                <a:extLst>
                  <a:ext uri="{FF2B5EF4-FFF2-40B4-BE49-F238E27FC236}">
                    <a16:creationId xmlns:a16="http://schemas.microsoft.com/office/drawing/2014/main" id="{2FE78151-B499-42C2-9B39-B1426B3F7D1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09" name="Freeform 390">
                <a:extLst>
                  <a:ext uri="{FF2B5EF4-FFF2-40B4-BE49-F238E27FC236}">
                    <a16:creationId xmlns:a16="http://schemas.microsoft.com/office/drawing/2014/main" id="{6CA601B2-AB2D-4F0C-91DE-6950CB35561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10" name="Freeform 391">
                <a:extLst>
                  <a:ext uri="{FF2B5EF4-FFF2-40B4-BE49-F238E27FC236}">
                    <a16:creationId xmlns:a16="http://schemas.microsoft.com/office/drawing/2014/main" id="{B853A15E-27FB-4D75-9984-ACADFDEB660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92" name="Group 219">
              <a:extLst>
                <a:ext uri="{FF2B5EF4-FFF2-40B4-BE49-F238E27FC236}">
                  <a16:creationId xmlns:a16="http://schemas.microsoft.com/office/drawing/2014/main" id="{7BB692A0-D96B-43D5-A44F-39D676A58AC0}"/>
                </a:ext>
              </a:extLst>
            </p:cNvPr>
            <p:cNvGrpSpPr>
              <a:grpSpLocks/>
            </p:cNvGrpSpPr>
            <p:nvPr/>
          </p:nvGrpSpPr>
          <p:grpSpPr bwMode="auto">
            <a:xfrm>
              <a:off x="6163165" y="3574936"/>
              <a:ext cx="83389" cy="175252"/>
              <a:chOff x="5021753" y="2927868"/>
              <a:chExt cx="83398" cy="175731"/>
            </a:xfrm>
          </p:grpSpPr>
          <p:sp>
            <p:nvSpPr>
              <p:cNvPr id="2005" name="Oval 220">
                <a:extLst>
                  <a:ext uri="{FF2B5EF4-FFF2-40B4-BE49-F238E27FC236}">
                    <a16:creationId xmlns:a16="http://schemas.microsoft.com/office/drawing/2014/main" id="{E457C480-E2B7-43DD-8643-5FA74CC68DA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06" name="Freeform 221">
                <a:extLst>
                  <a:ext uri="{FF2B5EF4-FFF2-40B4-BE49-F238E27FC236}">
                    <a16:creationId xmlns:a16="http://schemas.microsoft.com/office/drawing/2014/main" id="{17AA8B23-CB3B-4687-AFC7-A3CF93D698E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07" name="Freeform 222">
                <a:extLst>
                  <a:ext uri="{FF2B5EF4-FFF2-40B4-BE49-F238E27FC236}">
                    <a16:creationId xmlns:a16="http://schemas.microsoft.com/office/drawing/2014/main" id="{1CB6AB1D-585B-430B-856A-836F599846C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93" name="Group 223">
              <a:extLst>
                <a:ext uri="{FF2B5EF4-FFF2-40B4-BE49-F238E27FC236}">
                  <a16:creationId xmlns:a16="http://schemas.microsoft.com/office/drawing/2014/main" id="{D9C6BBDD-26B6-4E01-A2A2-DCEE62C152AB}"/>
                </a:ext>
              </a:extLst>
            </p:cNvPr>
            <p:cNvGrpSpPr>
              <a:grpSpLocks/>
            </p:cNvGrpSpPr>
            <p:nvPr/>
          </p:nvGrpSpPr>
          <p:grpSpPr bwMode="auto">
            <a:xfrm>
              <a:off x="6073820" y="3574936"/>
              <a:ext cx="83389" cy="175252"/>
              <a:chOff x="5021753" y="2927868"/>
              <a:chExt cx="83398" cy="175731"/>
            </a:xfrm>
          </p:grpSpPr>
          <p:sp>
            <p:nvSpPr>
              <p:cNvPr id="2002" name="Oval 224">
                <a:extLst>
                  <a:ext uri="{FF2B5EF4-FFF2-40B4-BE49-F238E27FC236}">
                    <a16:creationId xmlns:a16="http://schemas.microsoft.com/office/drawing/2014/main" id="{35A634EF-B750-4715-BBA3-22C633CE54B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03" name="Freeform 225">
                <a:extLst>
                  <a:ext uri="{FF2B5EF4-FFF2-40B4-BE49-F238E27FC236}">
                    <a16:creationId xmlns:a16="http://schemas.microsoft.com/office/drawing/2014/main" id="{9522C54D-C667-4283-B12B-1DB0EC4A9A2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04" name="Freeform 226">
                <a:extLst>
                  <a:ext uri="{FF2B5EF4-FFF2-40B4-BE49-F238E27FC236}">
                    <a16:creationId xmlns:a16="http://schemas.microsoft.com/office/drawing/2014/main" id="{F57DD542-A84B-4A56-B377-6FAECE22FDA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94" name="Group 380">
              <a:extLst>
                <a:ext uri="{FF2B5EF4-FFF2-40B4-BE49-F238E27FC236}">
                  <a16:creationId xmlns:a16="http://schemas.microsoft.com/office/drawing/2014/main" id="{67F9E076-2E8B-4879-8D3D-0122DCF8756D}"/>
                </a:ext>
              </a:extLst>
            </p:cNvPr>
            <p:cNvGrpSpPr>
              <a:grpSpLocks/>
            </p:cNvGrpSpPr>
            <p:nvPr/>
          </p:nvGrpSpPr>
          <p:grpSpPr bwMode="auto">
            <a:xfrm rot="11349086" flipH="1">
              <a:off x="6174545" y="3771474"/>
              <a:ext cx="83389" cy="175252"/>
              <a:chOff x="5021753" y="2927868"/>
              <a:chExt cx="83398" cy="175731"/>
            </a:xfrm>
          </p:grpSpPr>
          <p:sp>
            <p:nvSpPr>
              <p:cNvPr id="1999" name="Oval 381">
                <a:extLst>
                  <a:ext uri="{FF2B5EF4-FFF2-40B4-BE49-F238E27FC236}">
                    <a16:creationId xmlns:a16="http://schemas.microsoft.com/office/drawing/2014/main" id="{1C0DC0D7-92A2-4076-B01E-1E42D02FC5B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00" name="Freeform 382">
                <a:extLst>
                  <a:ext uri="{FF2B5EF4-FFF2-40B4-BE49-F238E27FC236}">
                    <a16:creationId xmlns:a16="http://schemas.microsoft.com/office/drawing/2014/main" id="{49BF2ED6-D47F-44F9-8781-188FBCE1E1A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01" name="Freeform 383">
                <a:extLst>
                  <a:ext uri="{FF2B5EF4-FFF2-40B4-BE49-F238E27FC236}">
                    <a16:creationId xmlns:a16="http://schemas.microsoft.com/office/drawing/2014/main" id="{1FF8B3D8-88F1-49F2-A678-090EAAD2D7C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95" name="Group 384">
              <a:extLst>
                <a:ext uri="{FF2B5EF4-FFF2-40B4-BE49-F238E27FC236}">
                  <a16:creationId xmlns:a16="http://schemas.microsoft.com/office/drawing/2014/main" id="{34AE8441-87CA-422F-87C0-36EAB4BD24D8}"/>
                </a:ext>
              </a:extLst>
            </p:cNvPr>
            <p:cNvGrpSpPr>
              <a:grpSpLocks/>
            </p:cNvGrpSpPr>
            <p:nvPr/>
          </p:nvGrpSpPr>
          <p:grpSpPr bwMode="auto">
            <a:xfrm rot="11349086" flipH="1">
              <a:off x="6085199" y="3771474"/>
              <a:ext cx="83389" cy="175252"/>
              <a:chOff x="5021753" y="2927868"/>
              <a:chExt cx="83398" cy="175731"/>
            </a:xfrm>
          </p:grpSpPr>
          <p:sp>
            <p:nvSpPr>
              <p:cNvPr id="1996" name="Oval 385">
                <a:extLst>
                  <a:ext uri="{FF2B5EF4-FFF2-40B4-BE49-F238E27FC236}">
                    <a16:creationId xmlns:a16="http://schemas.microsoft.com/office/drawing/2014/main" id="{2EFD62BA-205E-4C00-AA9A-097C751708C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97" name="Freeform 386">
                <a:extLst>
                  <a:ext uri="{FF2B5EF4-FFF2-40B4-BE49-F238E27FC236}">
                    <a16:creationId xmlns:a16="http://schemas.microsoft.com/office/drawing/2014/main" id="{EF66B6B2-5B0C-4B37-9BB8-2FC0F8625CF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98" name="Freeform 387">
                <a:extLst>
                  <a:ext uri="{FF2B5EF4-FFF2-40B4-BE49-F238E27FC236}">
                    <a16:creationId xmlns:a16="http://schemas.microsoft.com/office/drawing/2014/main" id="{B3293F5B-B96E-4AA4-9AF2-A8AB39FDCF4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2086" name="Group 2085">
            <a:extLst>
              <a:ext uri="{FF2B5EF4-FFF2-40B4-BE49-F238E27FC236}">
                <a16:creationId xmlns:a16="http://schemas.microsoft.com/office/drawing/2014/main" id="{56DB4B62-09EE-4581-A8E7-EEDEC7D4EA60}"/>
              </a:ext>
            </a:extLst>
          </p:cNvPr>
          <p:cNvGrpSpPr/>
          <p:nvPr/>
        </p:nvGrpSpPr>
        <p:grpSpPr>
          <a:xfrm>
            <a:off x="8978741" y="4310644"/>
            <a:ext cx="457407" cy="307777"/>
            <a:chOff x="4674496" y="5451910"/>
            <a:chExt cx="457407" cy="307777"/>
          </a:xfrm>
        </p:grpSpPr>
        <p:sp>
          <p:nvSpPr>
            <p:cNvPr id="2087" name="Oval 2086">
              <a:extLst>
                <a:ext uri="{FF2B5EF4-FFF2-40B4-BE49-F238E27FC236}">
                  <a16:creationId xmlns:a16="http://schemas.microsoft.com/office/drawing/2014/main" id="{AC46A0B7-2CE5-4D1B-81C3-B5ED93470FEA}"/>
                </a:ext>
              </a:extLst>
            </p:cNvPr>
            <p:cNvSpPr/>
            <p:nvPr/>
          </p:nvSpPr>
          <p:spPr bwMode="auto">
            <a:xfrm>
              <a:off x="4716803" y="5514845"/>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088" name="TextBox 2087">
              <a:extLst>
                <a:ext uri="{FF2B5EF4-FFF2-40B4-BE49-F238E27FC236}">
                  <a16:creationId xmlns:a16="http://schemas.microsoft.com/office/drawing/2014/main" id="{59FEA942-418D-4FA1-AF6A-FBFBFC6CBEA1}"/>
                </a:ext>
              </a:extLst>
            </p:cNvPr>
            <p:cNvSpPr txBox="1"/>
            <p:nvPr/>
          </p:nvSpPr>
          <p:spPr bwMode="auto">
            <a:xfrm>
              <a:off x="4674496" y="5451910"/>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2089" name="Group 2088">
            <a:extLst>
              <a:ext uri="{FF2B5EF4-FFF2-40B4-BE49-F238E27FC236}">
                <a16:creationId xmlns:a16="http://schemas.microsoft.com/office/drawing/2014/main" id="{B81FDC46-A088-4565-B0B7-1CB5BCB2A187}"/>
              </a:ext>
            </a:extLst>
          </p:cNvPr>
          <p:cNvGrpSpPr/>
          <p:nvPr/>
        </p:nvGrpSpPr>
        <p:grpSpPr>
          <a:xfrm>
            <a:off x="8978741" y="4513586"/>
            <a:ext cx="457407" cy="307777"/>
            <a:chOff x="4674496" y="5451910"/>
            <a:chExt cx="457407" cy="307777"/>
          </a:xfrm>
        </p:grpSpPr>
        <p:sp>
          <p:nvSpPr>
            <p:cNvPr id="2090" name="Oval 2089">
              <a:extLst>
                <a:ext uri="{FF2B5EF4-FFF2-40B4-BE49-F238E27FC236}">
                  <a16:creationId xmlns:a16="http://schemas.microsoft.com/office/drawing/2014/main" id="{0FDC92EE-8B1F-4003-8372-A38E325904D1}"/>
                </a:ext>
              </a:extLst>
            </p:cNvPr>
            <p:cNvSpPr/>
            <p:nvPr/>
          </p:nvSpPr>
          <p:spPr bwMode="auto">
            <a:xfrm>
              <a:off x="4716803" y="5514845"/>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091" name="TextBox 2090">
              <a:extLst>
                <a:ext uri="{FF2B5EF4-FFF2-40B4-BE49-F238E27FC236}">
                  <a16:creationId xmlns:a16="http://schemas.microsoft.com/office/drawing/2014/main" id="{2D3953ED-DB19-43D4-87B3-6AC869AACC69}"/>
                </a:ext>
              </a:extLst>
            </p:cNvPr>
            <p:cNvSpPr txBox="1"/>
            <p:nvPr/>
          </p:nvSpPr>
          <p:spPr bwMode="auto">
            <a:xfrm>
              <a:off x="4674496" y="5451910"/>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2092" name="Group 2091">
            <a:extLst>
              <a:ext uri="{FF2B5EF4-FFF2-40B4-BE49-F238E27FC236}">
                <a16:creationId xmlns:a16="http://schemas.microsoft.com/office/drawing/2014/main" id="{AC1632D0-BF08-4885-9921-5AA9E40E0C27}"/>
              </a:ext>
            </a:extLst>
          </p:cNvPr>
          <p:cNvGrpSpPr/>
          <p:nvPr/>
        </p:nvGrpSpPr>
        <p:grpSpPr>
          <a:xfrm>
            <a:off x="8978741" y="4813871"/>
            <a:ext cx="457407" cy="307777"/>
            <a:chOff x="4674496" y="5451910"/>
            <a:chExt cx="457407" cy="307777"/>
          </a:xfrm>
        </p:grpSpPr>
        <p:sp>
          <p:nvSpPr>
            <p:cNvPr id="2093" name="Oval 2092">
              <a:extLst>
                <a:ext uri="{FF2B5EF4-FFF2-40B4-BE49-F238E27FC236}">
                  <a16:creationId xmlns:a16="http://schemas.microsoft.com/office/drawing/2014/main" id="{13DF68C3-2B40-4DD5-ACB3-72FF045D0B94}"/>
                </a:ext>
              </a:extLst>
            </p:cNvPr>
            <p:cNvSpPr/>
            <p:nvPr/>
          </p:nvSpPr>
          <p:spPr bwMode="auto">
            <a:xfrm>
              <a:off x="4716803" y="5514845"/>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094" name="TextBox 2093">
              <a:extLst>
                <a:ext uri="{FF2B5EF4-FFF2-40B4-BE49-F238E27FC236}">
                  <a16:creationId xmlns:a16="http://schemas.microsoft.com/office/drawing/2014/main" id="{95BF45E7-D7AD-486A-B7A9-8FC39D33656D}"/>
                </a:ext>
              </a:extLst>
            </p:cNvPr>
            <p:cNvSpPr txBox="1"/>
            <p:nvPr/>
          </p:nvSpPr>
          <p:spPr bwMode="auto">
            <a:xfrm>
              <a:off x="4674496" y="5451910"/>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2095" name="Group 2094">
            <a:extLst>
              <a:ext uri="{FF2B5EF4-FFF2-40B4-BE49-F238E27FC236}">
                <a16:creationId xmlns:a16="http://schemas.microsoft.com/office/drawing/2014/main" id="{FC878C78-A91A-42A9-A0F5-DA3F6FADC066}"/>
              </a:ext>
            </a:extLst>
          </p:cNvPr>
          <p:cNvGrpSpPr/>
          <p:nvPr/>
        </p:nvGrpSpPr>
        <p:grpSpPr>
          <a:xfrm>
            <a:off x="8978741" y="5015612"/>
            <a:ext cx="457407" cy="307777"/>
            <a:chOff x="4674496" y="5451910"/>
            <a:chExt cx="457407" cy="307777"/>
          </a:xfrm>
        </p:grpSpPr>
        <p:sp>
          <p:nvSpPr>
            <p:cNvPr id="2096" name="Oval 2095">
              <a:extLst>
                <a:ext uri="{FF2B5EF4-FFF2-40B4-BE49-F238E27FC236}">
                  <a16:creationId xmlns:a16="http://schemas.microsoft.com/office/drawing/2014/main" id="{A0B812FE-0DED-4C84-A5CB-0A7E23D840FA}"/>
                </a:ext>
              </a:extLst>
            </p:cNvPr>
            <p:cNvSpPr/>
            <p:nvPr/>
          </p:nvSpPr>
          <p:spPr bwMode="auto">
            <a:xfrm>
              <a:off x="4716803" y="5514845"/>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097" name="TextBox 2096">
              <a:extLst>
                <a:ext uri="{FF2B5EF4-FFF2-40B4-BE49-F238E27FC236}">
                  <a16:creationId xmlns:a16="http://schemas.microsoft.com/office/drawing/2014/main" id="{FD4FE3AA-1649-4206-8787-6174EDAA3151}"/>
                </a:ext>
              </a:extLst>
            </p:cNvPr>
            <p:cNvSpPr txBox="1"/>
            <p:nvPr/>
          </p:nvSpPr>
          <p:spPr bwMode="auto">
            <a:xfrm>
              <a:off x="4674496" y="5451910"/>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2098" name="Group 2097">
            <a:extLst>
              <a:ext uri="{FF2B5EF4-FFF2-40B4-BE49-F238E27FC236}">
                <a16:creationId xmlns:a16="http://schemas.microsoft.com/office/drawing/2014/main" id="{E094F6B1-DC6E-476C-9866-5FDA09D486D0}"/>
              </a:ext>
            </a:extLst>
          </p:cNvPr>
          <p:cNvGrpSpPr/>
          <p:nvPr/>
        </p:nvGrpSpPr>
        <p:grpSpPr>
          <a:xfrm>
            <a:off x="8978741" y="3863291"/>
            <a:ext cx="457407" cy="307777"/>
            <a:chOff x="4674496" y="5451910"/>
            <a:chExt cx="457407" cy="307777"/>
          </a:xfrm>
        </p:grpSpPr>
        <p:sp>
          <p:nvSpPr>
            <p:cNvPr id="2099" name="Oval 2098">
              <a:extLst>
                <a:ext uri="{FF2B5EF4-FFF2-40B4-BE49-F238E27FC236}">
                  <a16:creationId xmlns:a16="http://schemas.microsoft.com/office/drawing/2014/main" id="{3744164D-485C-4772-8758-C0209C812D44}"/>
                </a:ext>
              </a:extLst>
            </p:cNvPr>
            <p:cNvSpPr/>
            <p:nvPr/>
          </p:nvSpPr>
          <p:spPr bwMode="auto">
            <a:xfrm>
              <a:off x="4716803" y="5514845"/>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100" name="TextBox 2099">
              <a:extLst>
                <a:ext uri="{FF2B5EF4-FFF2-40B4-BE49-F238E27FC236}">
                  <a16:creationId xmlns:a16="http://schemas.microsoft.com/office/drawing/2014/main" id="{7159F6DA-258E-4234-9D87-62791C4B5507}"/>
                </a:ext>
              </a:extLst>
            </p:cNvPr>
            <p:cNvSpPr txBox="1"/>
            <p:nvPr/>
          </p:nvSpPr>
          <p:spPr bwMode="auto">
            <a:xfrm>
              <a:off x="4674496" y="5451910"/>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2101" name="Group 2100">
            <a:extLst>
              <a:ext uri="{FF2B5EF4-FFF2-40B4-BE49-F238E27FC236}">
                <a16:creationId xmlns:a16="http://schemas.microsoft.com/office/drawing/2014/main" id="{7B3CC4CB-C847-4A49-869C-210B65214D59}"/>
              </a:ext>
            </a:extLst>
          </p:cNvPr>
          <p:cNvGrpSpPr/>
          <p:nvPr/>
        </p:nvGrpSpPr>
        <p:grpSpPr>
          <a:xfrm>
            <a:off x="8978741" y="4066233"/>
            <a:ext cx="457407" cy="307777"/>
            <a:chOff x="4674496" y="5451910"/>
            <a:chExt cx="457407" cy="307777"/>
          </a:xfrm>
        </p:grpSpPr>
        <p:sp>
          <p:nvSpPr>
            <p:cNvPr id="2102" name="Oval 2101">
              <a:extLst>
                <a:ext uri="{FF2B5EF4-FFF2-40B4-BE49-F238E27FC236}">
                  <a16:creationId xmlns:a16="http://schemas.microsoft.com/office/drawing/2014/main" id="{D31CB5FC-BD62-4918-98DF-2F1A62D22E33}"/>
                </a:ext>
              </a:extLst>
            </p:cNvPr>
            <p:cNvSpPr/>
            <p:nvPr/>
          </p:nvSpPr>
          <p:spPr bwMode="auto">
            <a:xfrm>
              <a:off x="4716803" y="5514845"/>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103" name="TextBox 2102">
              <a:extLst>
                <a:ext uri="{FF2B5EF4-FFF2-40B4-BE49-F238E27FC236}">
                  <a16:creationId xmlns:a16="http://schemas.microsoft.com/office/drawing/2014/main" id="{D69D4F9E-AE3A-49DA-B018-8EC6CA63F4B8}"/>
                </a:ext>
              </a:extLst>
            </p:cNvPr>
            <p:cNvSpPr txBox="1"/>
            <p:nvPr/>
          </p:nvSpPr>
          <p:spPr bwMode="auto">
            <a:xfrm>
              <a:off x="4674496" y="5451910"/>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163" name="Group 1162">
            <a:extLst>
              <a:ext uri="{FF2B5EF4-FFF2-40B4-BE49-F238E27FC236}">
                <a16:creationId xmlns:a16="http://schemas.microsoft.com/office/drawing/2014/main" id="{E294662B-9DCC-43E6-8F48-D643B0A3220F}"/>
              </a:ext>
            </a:extLst>
          </p:cNvPr>
          <p:cNvGrpSpPr/>
          <p:nvPr/>
        </p:nvGrpSpPr>
        <p:grpSpPr>
          <a:xfrm>
            <a:off x="10349259" y="4270641"/>
            <a:ext cx="457407" cy="307777"/>
            <a:chOff x="4674496" y="5451910"/>
            <a:chExt cx="457407" cy="307777"/>
          </a:xfrm>
        </p:grpSpPr>
        <p:sp>
          <p:nvSpPr>
            <p:cNvPr id="1164" name="Oval 1163">
              <a:extLst>
                <a:ext uri="{FF2B5EF4-FFF2-40B4-BE49-F238E27FC236}">
                  <a16:creationId xmlns:a16="http://schemas.microsoft.com/office/drawing/2014/main" id="{20804A84-C23C-43B7-A87E-345B8CF114D9}"/>
                </a:ext>
              </a:extLst>
            </p:cNvPr>
            <p:cNvSpPr/>
            <p:nvPr/>
          </p:nvSpPr>
          <p:spPr bwMode="auto">
            <a:xfrm>
              <a:off x="4716803" y="5514845"/>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65" name="TextBox 1164">
              <a:extLst>
                <a:ext uri="{FF2B5EF4-FFF2-40B4-BE49-F238E27FC236}">
                  <a16:creationId xmlns:a16="http://schemas.microsoft.com/office/drawing/2014/main" id="{8B6CC42E-8AD0-48B1-9FD5-EB2B5956ABFF}"/>
                </a:ext>
              </a:extLst>
            </p:cNvPr>
            <p:cNvSpPr txBox="1"/>
            <p:nvPr/>
          </p:nvSpPr>
          <p:spPr bwMode="auto">
            <a:xfrm>
              <a:off x="4674496" y="5451910"/>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222" name="Group 1221">
            <a:extLst>
              <a:ext uri="{FF2B5EF4-FFF2-40B4-BE49-F238E27FC236}">
                <a16:creationId xmlns:a16="http://schemas.microsoft.com/office/drawing/2014/main" id="{DEA5F134-FAB7-4B5C-9BCA-7D81E5A1726C}"/>
              </a:ext>
            </a:extLst>
          </p:cNvPr>
          <p:cNvGrpSpPr/>
          <p:nvPr/>
        </p:nvGrpSpPr>
        <p:grpSpPr>
          <a:xfrm>
            <a:off x="10349259" y="4473583"/>
            <a:ext cx="457407" cy="307777"/>
            <a:chOff x="10246284" y="4473583"/>
            <a:chExt cx="457407" cy="307777"/>
          </a:xfrm>
        </p:grpSpPr>
        <p:sp>
          <p:nvSpPr>
            <p:cNvPr id="1167" name="Oval 1166">
              <a:extLst>
                <a:ext uri="{FF2B5EF4-FFF2-40B4-BE49-F238E27FC236}">
                  <a16:creationId xmlns:a16="http://schemas.microsoft.com/office/drawing/2014/main" id="{AE1A110B-FF20-426C-92BA-5FAEB710513E}"/>
                </a:ext>
              </a:extLst>
            </p:cNvPr>
            <p:cNvSpPr/>
            <p:nvPr/>
          </p:nvSpPr>
          <p:spPr bwMode="auto">
            <a:xfrm>
              <a:off x="10288591" y="4536518"/>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68" name="TextBox 1167">
              <a:extLst>
                <a:ext uri="{FF2B5EF4-FFF2-40B4-BE49-F238E27FC236}">
                  <a16:creationId xmlns:a16="http://schemas.microsoft.com/office/drawing/2014/main" id="{D8FF0B82-27AA-46DD-979F-C6CAD4D6AD4B}"/>
                </a:ext>
              </a:extLst>
            </p:cNvPr>
            <p:cNvSpPr txBox="1"/>
            <p:nvPr/>
          </p:nvSpPr>
          <p:spPr bwMode="auto">
            <a:xfrm>
              <a:off x="10246284" y="4473583"/>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169" name="Group 1168">
            <a:extLst>
              <a:ext uri="{FF2B5EF4-FFF2-40B4-BE49-F238E27FC236}">
                <a16:creationId xmlns:a16="http://schemas.microsoft.com/office/drawing/2014/main" id="{4BA319B6-462D-4E80-8F70-0FE7E1719D6C}"/>
              </a:ext>
            </a:extLst>
          </p:cNvPr>
          <p:cNvGrpSpPr/>
          <p:nvPr/>
        </p:nvGrpSpPr>
        <p:grpSpPr>
          <a:xfrm>
            <a:off x="10349259" y="4773868"/>
            <a:ext cx="457407" cy="307777"/>
            <a:chOff x="4674496" y="5451910"/>
            <a:chExt cx="457407" cy="307777"/>
          </a:xfrm>
        </p:grpSpPr>
        <p:sp>
          <p:nvSpPr>
            <p:cNvPr id="1170" name="Oval 1169">
              <a:extLst>
                <a:ext uri="{FF2B5EF4-FFF2-40B4-BE49-F238E27FC236}">
                  <a16:creationId xmlns:a16="http://schemas.microsoft.com/office/drawing/2014/main" id="{72823BF6-2261-4748-8B08-FB966BAC4624}"/>
                </a:ext>
              </a:extLst>
            </p:cNvPr>
            <p:cNvSpPr/>
            <p:nvPr/>
          </p:nvSpPr>
          <p:spPr bwMode="auto">
            <a:xfrm>
              <a:off x="4716803" y="5514845"/>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71" name="TextBox 1170">
              <a:extLst>
                <a:ext uri="{FF2B5EF4-FFF2-40B4-BE49-F238E27FC236}">
                  <a16:creationId xmlns:a16="http://schemas.microsoft.com/office/drawing/2014/main" id="{CA8EF441-3C3F-4C55-A8F4-26AEE45632B2}"/>
                </a:ext>
              </a:extLst>
            </p:cNvPr>
            <p:cNvSpPr txBox="1"/>
            <p:nvPr/>
          </p:nvSpPr>
          <p:spPr bwMode="auto">
            <a:xfrm>
              <a:off x="4674496" y="5451910"/>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172" name="Group 1171">
            <a:extLst>
              <a:ext uri="{FF2B5EF4-FFF2-40B4-BE49-F238E27FC236}">
                <a16:creationId xmlns:a16="http://schemas.microsoft.com/office/drawing/2014/main" id="{77C42E22-09E7-4928-B289-C7EE2ECD91C5}"/>
              </a:ext>
            </a:extLst>
          </p:cNvPr>
          <p:cNvGrpSpPr/>
          <p:nvPr/>
        </p:nvGrpSpPr>
        <p:grpSpPr>
          <a:xfrm>
            <a:off x="10349259" y="4975609"/>
            <a:ext cx="457407" cy="307777"/>
            <a:chOff x="4674496" y="5451910"/>
            <a:chExt cx="457407" cy="307777"/>
          </a:xfrm>
        </p:grpSpPr>
        <p:sp>
          <p:nvSpPr>
            <p:cNvPr id="1173" name="Oval 1172">
              <a:extLst>
                <a:ext uri="{FF2B5EF4-FFF2-40B4-BE49-F238E27FC236}">
                  <a16:creationId xmlns:a16="http://schemas.microsoft.com/office/drawing/2014/main" id="{3B2560C5-3C48-4758-8828-1D42FC95AACE}"/>
                </a:ext>
              </a:extLst>
            </p:cNvPr>
            <p:cNvSpPr/>
            <p:nvPr/>
          </p:nvSpPr>
          <p:spPr bwMode="auto">
            <a:xfrm>
              <a:off x="4716803" y="5514845"/>
              <a:ext cx="182880" cy="182880"/>
            </a:xfrm>
            <a:prstGeom prst="ellipse">
              <a:avLst/>
            </a:prstGeom>
            <a:solidFill>
              <a:schemeClr val="accent5"/>
            </a:solidFill>
            <a:ln w="0">
              <a:solidFill>
                <a:schemeClr val="bg1"/>
              </a:solidFill>
              <a:miter lim="800000"/>
              <a:headEnd/>
              <a:tailEnd/>
            </a:ln>
          </p:spPr>
          <p:txBody>
            <a:bodyPr rtlCol="0" anchor="b"/>
            <a:lstStyle/>
            <a:p>
              <a:pPr marL="0" marR="0" lvl="0" indent="0" algn="ctr" defTabSz="457143" rtl="0" eaLnBrk="1" fontAlgn="auto"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74" name="TextBox 1173">
              <a:extLst>
                <a:ext uri="{FF2B5EF4-FFF2-40B4-BE49-F238E27FC236}">
                  <a16:creationId xmlns:a16="http://schemas.microsoft.com/office/drawing/2014/main" id="{4482A800-C5FA-4889-95D3-FA93206A3495}"/>
                </a:ext>
              </a:extLst>
            </p:cNvPr>
            <p:cNvSpPr txBox="1"/>
            <p:nvPr/>
          </p:nvSpPr>
          <p:spPr bwMode="auto">
            <a:xfrm>
              <a:off x="4674496" y="5451910"/>
              <a:ext cx="4574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457143"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spTree>
    <p:extLst>
      <p:ext uri="{BB962C8B-B14F-4D97-AF65-F5344CB8AC3E}">
        <p14:creationId xmlns:p14="http://schemas.microsoft.com/office/powerpoint/2010/main" val="43415551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44" name="Group 7">
            <a:extLst>
              <a:ext uri="{FF2B5EF4-FFF2-40B4-BE49-F238E27FC236}">
                <a16:creationId xmlns:a16="http://schemas.microsoft.com/office/drawing/2014/main" id="{1236464B-0764-4D2E-B974-DA9210DE30CF}"/>
              </a:ext>
            </a:extLst>
          </p:cNvPr>
          <p:cNvGrpSpPr>
            <a:grpSpLocks/>
          </p:cNvGrpSpPr>
          <p:nvPr/>
        </p:nvGrpSpPr>
        <p:grpSpPr bwMode="auto">
          <a:xfrm>
            <a:off x="9389569" y="6216652"/>
            <a:ext cx="2488502" cy="447822"/>
            <a:chOff x="9527309" y="3551529"/>
            <a:chExt cx="2488502" cy="448324"/>
          </a:xfrm>
        </p:grpSpPr>
        <p:pic>
          <p:nvPicPr>
            <p:cNvPr id="1145" name="Picture 9">
              <a:extLst>
                <a:ext uri="{FF2B5EF4-FFF2-40B4-BE49-F238E27FC236}">
                  <a16:creationId xmlns:a16="http://schemas.microsoft.com/office/drawing/2014/main" id="{52C9AD50-C42E-41BF-9E1E-ACBB966DD613}"/>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146" name="Rectangle 8">
              <a:extLst>
                <a:ext uri="{FF2B5EF4-FFF2-40B4-BE49-F238E27FC236}">
                  <a16:creationId xmlns:a16="http://schemas.microsoft.com/office/drawing/2014/main" id="{5BC7418B-B509-4AF5-8BA2-29C3631495FA}"/>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609356"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grpSp>
      <p:sp>
        <p:nvSpPr>
          <p:cNvPr id="1195" name="TextBox 1194">
            <a:extLst>
              <a:ext uri="{FF2B5EF4-FFF2-40B4-BE49-F238E27FC236}">
                <a16:creationId xmlns:a16="http://schemas.microsoft.com/office/drawing/2014/main" id="{2DB24838-91A3-496D-8A71-BEFBD36E3EE2}"/>
              </a:ext>
            </a:extLst>
          </p:cNvPr>
          <p:cNvSpPr txBox="1"/>
          <p:nvPr/>
        </p:nvSpPr>
        <p:spPr bwMode="auto">
          <a:xfrm>
            <a:off x="5422853" y="1488048"/>
            <a:ext cx="252163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356" rtl="0" eaLnBrk="1" fontAlgn="auto" latinLnBrk="0" hangingPunct="1">
              <a:lnSpc>
                <a:spcPct val="100000"/>
              </a:lnSpc>
              <a:spcBef>
                <a:spcPts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Loss of juxta-membrane</a:t>
            </a:r>
          </a:p>
          <a:p>
            <a:pPr marL="0" marR="0" lvl="0" indent="0" algn="ctr" defTabSz="609356" rtl="0" eaLnBrk="1" fontAlgn="auto" latinLnBrk="0" hangingPunct="1">
              <a:lnSpc>
                <a:spcPct val="100000"/>
              </a:lnSpc>
              <a:spcBef>
                <a:spcPts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domain</a:t>
            </a:r>
          </a:p>
        </p:txBody>
      </p:sp>
      <p:sp>
        <p:nvSpPr>
          <p:cNvPr id="9" name="ZoneTexte 667">
            <a:extLst>
              <a:ext uri="{FF2B5EF4-FFF2-40B4-BE49-F238E27FC236}">
                <a16:creationId xmlns:a16="http://schemas.microsoft.com/office/drawing/2014/main" id="{9A5A067D-3C28-418E-9106-7604B80575DB}"/>
              </a:ext>
            </a:extLst>
          </p:cNvPr>
          <p:cNvSpPr txBox="1"/>
          <p:nvPr/>
        </p:nvSpPr>
        <p:spPr>
          <a:xfrm>
            <a:off x="743556" y="1488048"/>
            <a:ext cx="3456672" cy="646331"/>
          </a:xfrm>
          <a:prstGeom prst="rect">
            <a:avLst/>
          </a:prstGeom>
          <a:noFill/>
        </p:spPr>
        <p:txBody>
          <a:bodyPr wrap="square" rtlCol="0">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Juxta-membrane domain drives negative regulation of MET</a:t>
            </a:r>
          </a:p>
        </p:txBody>
      </p:sp>
      <p:sp>
        <p:nvSpPr>
          <p:cNvPr id="2" name="ZoneTexte 666">
            <a:extLst>
              <a:ext uri="{FF2B5EF4-FFF2-40B4-BE49-F238E27FC236}">
                <a16:creationId xmlns:a16="http://schemas.microsoft.com/office/drawing/2014/main" id="{3089CAC9-4B2F-4B80-91BC-A74999EA190E}"/>
              </a:ext>
            </a:extLst>
          </p:cNvPr>
          <p:cNvSpPr txBox="1"/>
          <p:nvPr/>
        </p:nvSpPr>
        <p:spPr>
          <a:xfrm>
            <a:off x="8272040" y="1488048"/>
            <a:ext cx="2643883" cy="584775"/>
          </a:xfrm>
          <a:prstGeom prst="rect">
            <a:avLst/>
          </a:prstGeom>
          <a:noFill/>
        </p:spPr>
        <p:txBody>
          <a:bodyPr wrap="square" rtlCol="0">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Arial"/>
                <a:ea typeface="+mn-ea"/>
                <a:cs typeface="+mn-cs"/>
              </a:rPr>
              <a:t>Increased stability and kinase activity</a:t>
            </a:r>
          </a:p>
        </p:txBody>
      </p:sp>
      <p:sp>
        <p:nvSpPr>
          <p:cNvPr id="1975" name="TextBox 1974">
            <a:extLst>
              <a:ext uri="{FF2B5EF4-FFF2-40B4-BE49-F238E27FC236}">
                <a16:creationId xmlns:a16="http://schemas.microsoft.com/office/drawing/2014/main" id="{029991CA-E44C-4F99-8B7A-10C304BDDBB9}"/>
              </a:ext>
            </a:extLst>
          </p:cNvPr>
          <p:cNvSpPr txBox="1"/>
          <p:nvPr/>
        </p:nvSpPr>
        <p:spPr bwMode="auto">
          <a:xfrm>
            <a:off x="4077859" y="2081318"/>
            <a:ext cx="145858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609356"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Exon 14 splicing error</a:t>
            </a:r>
          </a:p>
        </p:txBody>
      </p:sp>
      <p:grpSp>
        <p:nvGrpSpPr>
          <p:cNvPr id="1519" name="Group 1518">
            <a:extLst>
              <a:ext uri="{FF2B5EF4-FFF2-40B4-BE49-F238E27FC236}">
                <a16:creationId xmlns:a16="http://schemas.microsoft.com/office/drawing/2014/main" id="{BF34980A-30D4-4E3D-9E4A-4B00BD8675BB}"/>
              </a:ext>
            </a:extLst>
          </p:cNvPr>
          <p:cNvGrpSpPr/>
          <p:nvPr/>
        </p:nvGrpSpPr>
        <p:grpSpPr>
          <a:xfrm>
            <a:off x="8168893" y="3489840"/>
            <a:ext cx="1015510" cy="288409"/>
            <a:chOff x="4890777" y="3558752"/>
            <a:chExt cx="1367157" cy="388279"/>
          </a:xfrm>
        </p:grpSpPr>
        <p:grpSp>
          <p:nvGrpSpPr>
            <p:cNvPr id="1608" name="Group 142">
              <a:extLst>
                <a:ext uri="{FF2B5EF4-FFF2-40B4-BE49-F238E27FC236}">
                  <a16:creationId xmlns:a16="http://schemas.microsoft.com/office/drawing/2014/main" id="{84C59B27-9A77-427F-A18D-4C0E70DE743C}"/>
                </a:ext>
              </a:extLst>
            </p:cNvPr>
            <p:cNvGrpSpPr>
              <a:grpSpLocks/>
            </p:cNvGrpSpPr>
            <p:nvPr/>
          </p:nvGrpSpPr>
          <p:grpSpPr bwMode="auto">
            <a:xfrm>
              <a:off x="4890777" y="3564691"/>
              <a:ext cx="83389" cy="175252"/>
              <a:chOff x="5021753" y="2927868"/>
              <a:chExt cx="83398" cy="175731"/>
            </a:xfrm>
          </p:grpSpPr>
          <p:sp>
            <p:nvSpPr>
              <p:cNvPr id="1725" name="Oval 143">
                <a:extLst>
                  <a:ext uri="{FF2B5EF4-FFF2-40B4-BE49-F238E27FC236}">
                    <a16:creationId xmlns:a16="http://schemas.microsoft.com/office/drawing/2014/main" id="{EA4076E6-DDA3-4591-AB0E-7605C5F3B27F}"/>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26" name="Freeform 144">
                <a:extLst>
                  <a:ext uri="{FF2B5EF4-FFF2-40B4-BE49-F238E27FC236}">
                    <a16:creationId xmlns:a16="http://schemas.microsoft.com/office/drawing/2014/main" id="{C9D1E370-D3E6-4846-8AA3-E3CF899EEDF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27" name="Freeform 145">
                <a:extLst>
                  <a:ext uri="{FF2B5EF4-FFF2-40B4-BE49-F238E27FC236}">
                    <a16:creationId xmlns:a16="http://schemas.microsoft.com/office/drawing/2014/main" id="{ACABADC4-F465-4BFF-9622-C53C8DA7333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09" name="Group 146">
              <a:extLst>
                <a:ext uri="{FF2B5EF4-FFF2-40B4-BE49-F238E27FC236}">
                  <a16:creationId xmlns:a16="http://schemas.microsoft.com/office/drawing/2014/main" id="{D4DA7C20-14D5-4476-BC5B-5AD24459D6B5}"/>
                </a:ext>
              </a:extLst>
            </p:cNvPr>
            <p:cNvGrpSpPr>
              <a:grpSpLocks/>
            </p:cNvGrpSpPr>
            <p:nvPr/>
          </p:nvGrpSpPr>
          <p:grpSpPr bwMode="auto">
            <a:xfrm>
              <a:off x="4986078" y="3558752"/>
              <a:ext cx="83389" cy="175252"/>
              <a:chOff x="5021753" y="2927868"/>
              <a:chExt cx="83398" cy="175731"/>
            </a:xfrm>
          </p:grpSpPr>
          <p:sp>
            <p:nvSpPr>
              <p:cNvPr id="1722" name="Oval 147">
                <a:extLst>
                  <a:ext uri="{FF2B5EF4-FFF2-40B4-BE49-F238E27FC236}">
                    <a16:creationId xmlns:a16="http://schemas.microsoft.com/office/drawing/2014/main" id="{95524AE3-65FD-45C6-8939-F7A25259F1AA}"/>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23" name="Freeform 148">
                <a:extLst>
                  <a:ext uri="{FF2B5EF4-FFF2-40B4-BE49-F238E27FC236}">
                    <a16:creationId xmlns:a16="http://schemas.microsoft.com/office/drawing/2014/main" id="{972920E0-CCDE-4F74-9B1E-66EBE944896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24" name="Freeform 149">
                <a:extLst>
                  <a:ext uri="{FF2B5EF4-FFF2-40B4-BE49-F238E27FC236}">
                    <a16:creationId xmlns:a16="http://schemas.microsoft.com/office/drawing/2014/main" id="{A89219FC-F591-4D15-A3AE-2901B60CEC6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10" name="Group 150">
              <a:extLst>
                <a:ext uri="{FF2B5EF4-FFF2-40B4-BE49-F238E27FC236}">
                  <a16:creationId xmlns:a16="http://schemas.microsoft.com/office/drawing/2014/main" id="{58A1FEA3-0F93-4516-88DC-70E11C76B899}"/>
                </a:ext>
              </a:extLst>
            </p:cNvPr>
            <p:cNvGrpSpPr>
              <a:grpSpLocks/>
            </p:cNvGrpSpPr>
            <p:nvPr/>
          </p:nvGrpSpPr>
          <p:grpSpPr bwMode="auto">
            <a:xfrm>
              <a:off x="5078402" y="3564692"/>
              <a:ext cx="83389" cy="175252"/>
              <a:chOff x="5021753" y="2927868"/>
              <a:chExt cx="83398" cy="175731"/>
            </a:xfrm>
          </p:grpSpPr>
          <p:sp>
            <p:nvSpPr>
              <p:cNvPr id="1719" name="Oval 151">
                <a:extLst>
                  <a:ext uri="{FF2B5EF4-FFF2-40B4-BE49-F238E27FC236}">
                    <a16:creationId xmlns:a16="http://schemas.microsoft.com/office/drawing/2014/main" id="{693DF1D2-2C54-4484-8607-2A1718C07AD1}"/>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20" name="Freeform 152">
                <a:extLst>
                  <a:ext uri="{FF2B5EF4-FFF2-40B4-BE49-F238E27FC236}">
                    <a16:creationId xmlns:a16="http://schemas.microsoft.com/office/drawing/2014/main" id="{E6121BD9-D27B-4159-A743-766348D5590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21" name="Freeform 153">
                <a:extLst>
                  <a:ext uri="{FF2B5EF4-FFF2-40B4-BE49-F238E27FC236}">
                    <a16:creationId xmlns:a16="http://schemas.microsoft.com/office/drawing/2014/main" id="{225D4F55-C7D7-4745-B064-D82A505FA27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11" name="Group 154">
              <a:extLst>
                <a:ext uri="{FF2B5EF4-FFF2-40B4-BE49-F238E27FC236}">
                  <a16:creationId xmlns:a16="http://schemas.microsoft.com/office/drawing/2014/main" id="{147CE87A-8299-4CCE-9CA0-807299B4AE5B}"/>
                </a:ext>
              </a:extLst>
            </p:cNvPr>
            <p:cNvGrpSpPr>
              <a:grpSpLocks/>
            </p:cNvGrpSpPr>
            <p:nvPr/>
          </p:nvGrpSpPr>
          <p:grpSpPr bwMode="auto">
            <a:xfrm>
              <a:off x="5167747" y="3561722"/>
              <a:ext cx="83389" cy="175252"/>
              <a:chOff x="5021753" y="2927868"/>
              <a:chExt cx="83398" cy="175731"/>
            </a:xfrm>
          </p:grpSpPr>
          <p:sp>
            <p:nvSpPr>
              <p:cNvPr id="1716" name="Oval 155">
                <a:extLst>
                  <a:ext uri="{FF2B5EF4-FFF2-40B4-BE49-F238E27FC236}">
                    <a16:creationId xmlns:a16="http://schemas.microsoft.com/office/drawing/2014/main" id="{9867688F-6DC8-4C78-8D82-BB2D932ACE1A}"/>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17" name="Freeform 156">
                <a:extLst>
                  <a:ext uri="{FF2B5EF4-FFF2-40B4-BE49-F238E27FC236}">
                    <a16:creationId xmlns:a16="http://schemas.microsoft.com/office/drawing/2014/main" id="{968DE27F-73F0-4C62-BCF6-06CF64CE5C7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18" name="Freeform 157">
                <a:extLst>
                  <a:ext uri="{FF2B5EF4-FFF2-40B4-BE49-F238E27FC236}">
                    <a16:creationId xmlns:a16="http://schemas.microsoft.com/office/drawing/2014/main" id="{681D28B6-B267-4AD7-BDB6-BE4320FBD50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12" name="Group 158">
              <a:extLst>
                <a:ext uri="{FF2B5EF4-FFF2-40B4-BE49-F238E27FC236}">
                  <a16:creationId xmlns:a16="http://schemas.microsoft.com/office/drawing/2014/main" id="{235CB4C6-47A2-40DB-AFE9-E715C8EA0A28}"/>
                </a:ext>
              </a:extLst>
            </p:cNvPr>
            <p:cNvGrpSpPr>
              <a:grpSpLocks/>
            </p:cNvGrpSpPr>
            <p:nvPr/>
          </p:nvGrpSpPr>
          <p:grpSpPr bwMode="auto">
            <a:xfrm>
              <a:off x="5260070" y="3564692"/>
              <a:ext cx="83389" cy="175252"/>
              <a:chOff x="5021753" y="2927868"/>
              <a:chExt cx="83398" cy="175731"/>
            </a:xfrm>
          </p:grpSpPr>
          <p:sp>
            <p:nvSpPr>
              <p:cNvPr id="1713" name="Oval 159">
                <a:extLst>
                  <a:ext uri="{FF2B5EF4-FFF2-40B4-BE49-F238E27FC236}">
                    <a16:creationId xmlns:a16="http://schemas.microsoft.com/office/drawing/2014/main" id="{AA6C4F79-9069-4FF2-858D-4BE1736479D9}"/>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14" name="Freeform 160">
                <a:extLst>
                  <a:ext uri="{FF2B5EF4-FFF2-40B4-BE49-F238E27FC236}">
                    <a16:creationId xmlns:a16="http://schemas.microsoft.com/office/drawing/2014/main" id="{806AA244-896D-4C8B-91AD-D532E9BD62E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15" name="Freeform 161">
                <a:extLst>
                  <a:ext uri="{FF2B5EF4-FFF2-40B4-BE49-F238E27FC236}">
                    <a16:creationId xmlns:a16="http://schemas.microsoft.com/office/drawing/2014/main" id="{C724E95F-B60C-4674-AD0C-CCAC793A95C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13" name="Group 215">
              <a:extLst>
                <a:ext uri="{FF2B5EF4-FFF2-40B4-BE49-F238E27FC236}">
                  <a16:creationId xmlns:a16="http://schemas.microsoft.com/office/drawing/2014/main" id="{D6793BEE-E34A-409C-A733-994288FEB94E}"/>
                </a:ext>
              </a:extLst>
            </p:cNvPr>
            <p:cNvGrpSpPr>
              <a:grpSpLocks/>
            </p:cNvGrpSpPr>
            <p:nvPr/>
          </p:nvGrpSpPr>
          <p:grpSpPr bwMode="auto">
            <a:xfrm>
              <a:off x="5629826" y="3571130"/>
              <a:ext cx="83389" cy="175252"/>
              <a:chOff x="5021753" y="2927868"/>
              <a:chExt cx="83398" cy="175731"/>
            </a:xfrm>
          </p:grpSpPr>
          <p:sp>
            <p:nvSpPr>
              <p:cNvPr id="1710" name="Oval 216">
                <a:extLst>
                  <a:ext uri="{FF2B5EF4-FFF2-40B4-BE49-F238E27FC236}">
                    <a16:creationId xmlns:a16="http://schemas.microsoft.com/office/drawing/2014/main" id="{62D17508-2D07-445D-AE3D-ED862A5DFD9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11" name="Freeform 217">
                <a:extLst>
                  <a:ext uri="{FF2B5EF4-FFF2-40B4-BE49-F238E27FC236}">
                    <a16:creationId xmlns:a16="http://schemas.microsoft.com/office/drawing/2014/main" id="{F54C9709-5B28-4EAB-B680-12E4849D7E0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12" name="Freeform 218">
                <a:extLst>
                  <a:ext uri="{FF2B5EF4-FFF2-40B4-BE49-F238E27FC236}">
                    <a16:creationId xmlns:a16="http://schemas.microsoft.com/office/drawing/2014/main" id="{05324F68-C336-471F-AD2E-EFBC3005543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14" name="Group 219">
              <a:extLst>
                <a:ext uri="{FF2B5EF4-FFF2-40B4-BE49-F238E27FC236}">
                  <a16:creationId xmlns:a16="http://schemas.microsoft.com/office/drawing/2014/main" id="{CCB0BA3E-A567-4485-925F-EA8BD817EDCD}"/>
                </a:ext>
              </a:extLst>
            </p:cNvPr>
            <p:cNvGrpSpPr>
              <a:grpSpLocks/>
            </p:cNvGrpSpPr>
            <p:nvPr/>
          </p:nvGrpSpPr>
          <p:grpSpPr bwMode="auto">
            <a:xfrm>
              <a:off x="5537502" y="3571130"/>
              <a:ext cx="83389" cy="175252"/>
              <a:chOff x="5021753" y="2927868"/>
              <a:chExt cx="83398" cy="175731"/>
            </a:xfrm>
          </p:grpSpPr>
          <p:sp>
            <p:nvSpPr>
              <p:cNvPr id="1707" name="Oval 220">
                <a:extLst>
                  <a:ext uri="{FF2B5EF4-FFF2-40B4-BE49-F238E27FC236}">
                    <a16:creationId xmlns:a16="http://schemas.microsoft.com/office/drawing/2014/main" id="{96F3910B-396F-4DC8-847F-68A7B4FA8E5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08" name="Freeform 221">
                <a:extLst>
                  <a:ext uri="{FF2B5EF4-FFF2-40B4-BE49-F238E27FC236}">
                    <a16:creationId xmlns:a16="http://schemas.microsoft.com/office/drawing/2014/main" id="{8926E0B6-0460-4E21-9569-C5144C90453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09" name="Freeform 222">
                <a:extLst>
                  <a:ext uri="{FF2B5EF4-FFF2-40B4-BE49-F238E27FC236}">
                    <a16:creationId xmlns:a16="http://schemas.microsoft.com/office/drawing/2014/main" id="{A57DFD81-0444-4581-925B-93922BB304F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15" name="Group 223">
              <a:extLst>
                <a:ext uri="{FF2B5EF4-FFF2-40B4-BE49-F238E27FC236}">
                  <a16:creationId xmlns:a16="http://schemas.microsoft.com/office/drawing/2014/main" id="{FAB0DA43-3E23-4003-B78C-3381210E3CB5}"/>
                </a:ext>
              </a:extLst>
            </p:cNvPr>
            <p:cNvGrpSpPr>
              <a:grpSpLocks/>
            </p:cNvGrpSpPr>
            <p:nvPr/>
          </p:nvGrpSpPr>
          <p:grpSpPr bwMode="auto">
            <a:xfrm>
              <a:off x="5448158" y="3571130"/>
              <a:ext cx="83389" cy="175252"/>
              <a:chOff x="5021753" y="2927868"/>
              <a:chExt cx="83398" cy="175731"/>
            </a:xfrm>
          </p:grpSpPr>
          <p:sp>
            <p:nvSpPr>
              <p:cNvPr id="1704" name="Oval 224">
                <a:extLst>
                  <a:ext uri="{FF2B5EF4-FFF2-40B4-BE49-F238E27FC236}">
                    <a16:creationId xmlns:a16="http://schemas.microsoft.com/office/drawing/2014/main" id="{A6509A73-4DF4-4F2A-844C-BB8210FA844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05" name="Freeform 225">
                <a:extLst>
                  <a:ext uri="{FF2B5EF4-FFF2-40B4-BE49-F238E27FC236}">
                    <a16:creationId xmlns:a16="http://schemas.microsoft.com/office/drawing/2014/main" id="{D0BB7715-5931-4373-905F-EFDEFC408AD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06" name="Freeform 226">
                <a:extLst>
                  <a:ext uri="{FF2B5EF4-FFF2-40B4-BE49-F238E27FC236}">
                    <a16:creationId xmlns:a16="http://schemas.microsoft.com/office/drawing/2014/main" id="{BDA7A026-8C01-414B-8FCE-1AC9136CA78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16" name="Group 227">
              <a:extLst>
                <a:ext uri="{FF2B5EF4-FFF2-40B4-BE49-F238E27FC236}">
                  <a16:creationId xmlns:a16="http://schemas.microsoft.com/office/drawing/2014/main" id="{C6DCE6D7-12A6-45BC-BF49-5DF20AC7A091}"/>
                </a:ext>
              </a:extLst>
            </p:cNvPr>
            <p:cNvGrpSpPr>
              <a:grpSpLocks/>
            </p:cNvGrpSpPr>
            <p:nvPr/>
          </p:nvGrpSpPr>
          <p:grpSpPr bwMode="auto">
            <a:xfrm>
              <a:off x="5352856" y="3571130"/>
              <a:ext cx="83389" cy="175252"/>
              <a:chOff x="5021753" y="2927868"/>
              <a:chExt cx="83398" cy="175731"/>
            </a:xfrm>
          </p:grpSpPr>
          <p:sp>
            <p:nvSpPr>
              <p:cNvPr id="1701" name="Oval 228">
                <a:extLst>
                  <a:ext uri="{FF2B5EF4-FFF2-40B4-BE49-F238E27FC236}">
                    <a16:creationId xmlns:a16="http://schemas.microsoft.com/office/drawing/2014/main" id="{42F0F0C7-7340-4588-BC5D-72506FE3A8A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02" name="Freeform 229">
                <a:extLst>
                  <a:ext uri="{FF2B5EF4-FFF2-40B4-BE49-F238E27FC236}">
                    <a16:creationId xmlns:a16="http://schemas.microsoft.com/office/drawing/2014/main" id="{40183E93-7D01-4307-91EF-AA3DD4C624C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03" name="Freeform 230">
                <a:extLst>
                  <a:ext uri="{FF2B5EF4-FFF2-40B4-BE49-F238E27FC236}">
                    <a16:creationId xmlns:a16="http://schemas.microsoft.com/office/drawing/2014/main" id="{ED3D0A5B-556A-48E0-BE1D-69C4B5F6F4B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17" name="Group 303">
              <a:extLst>
                <a:ext uri="{FF2B5EF4-FFF2-40B4-BE49-F238E27FC236}">
                  <a16:creationId xmlns:a16="http://schemas.microsoft.com/office/drawing/2014/main" id="{78DA395B-56F0-4F86-BF68-4E51485B18A0}"/>
                </a:ext>
              </a:extLst>
            </p:cNvPr>
            <p:cNvGrpSpPr>
              <a:grpSpLocks/>
            </p:cNvGrpSpPr>
            <p:nvPr/>
          </p:nvGrpSpPr>
          <p:grpSpPr bwMode="auto">
            <a:xfrm rot="10800000" flipH="1">
              <a:off x="4891735" y="3756281"/>
              <a:ext cx="83389" cy="175252"/>
              <a:chOff x="5021753" y="2927868"/>
              <a:chExt cx="83398" cy="175731"/>
            </a:xfrm>
          </p:grpSpPr>
          <p:sp>
            <p:nvSpPr>
              <p:cNvPr id="1698" name="Oval 304">
                <a:extLst>
                  <a:ext uri="{FF2B5EF4-FFF2-40B4-BE49-F238E27FC236}">
                    <a16:creationId xmlns:a16="http://schemas.microsoft.com/office/drawing/2014/main" id="{E9335105-7D5A-4C6A-AC98-157D133D774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99" name="Freeform 305">
                <a:extLst>
                  <a:ext uri="{FF2B5EF4-FFF2-40B4-BE49-F238E27FC236}">
                    <a16:creationId xmlns:a16="http://schemas.microsoft.com/office/drawing/2014/main" id="{C9EFAC2D-C854-4912-9BB6-44DE6393BE2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00" name="Freeform 306">
                <a:extLst>
                  <a:ext uri="{FF2B5EF4-FFF2-40B4-BE49-F238E27FC236}">
                    <a16:creationId xmlns:a16="http://schemas.microsoft.com/office/drawing/2014/main" id="{6AB105D3-502F-4CEE-B056-490BC6AA2EF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18" name="Group 307">
              <a:extLst>
                <a:ext uri="{FF2B5EF4-FFF2-40B4-BE49-F238E27FC236}">
                  <a16:creationId xmlns:a16="http://schemas.microsoft.com/office/drawing/2014/main" id="{DC5FAA48-624C-4088-BB57-AED663EBDD15}"/>
                </a:ext>
              </a:extLst>
            </p:cNvPr>
            <p:cNvGrpSpPr>
              <a:grpSpLocks/>
            </p:cNvGrpSpPr>
            <p:nvPr/>
          </p:nvGrpSpPr>
          <p:grpSpPr bwMode="auto">
            <a:xfrm rot="10800000" flipH="1">
              <a:off x="4984057" y="3753312"/>
              <a:ext cx="83389" cy="175252"/>
              <a:chOff x="5021753" y="2927868"/>
              <a:chExt cx="83398" cy="175731"/>
            </a:xfrm>
          </p:grpSpPr>
          <p:sp>
            <p:nvSpPr>
              <p:cNvPr id="1695" name="Oval 308">
                <a:extLst>
                  <a:ext uri="{FF2B5EF4-FFF2-40B4-BE49-F238E27FC236}">
                    <a16:creationId xmlns:a16="http://schemas.microsoft.com/office/drawing/2014/main" id="{95FB3356-EF08-41E6-A778-1CCEA90F355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96" name="Freeform 309">
                <a:extLst>
                  <a:ext uri="{FF2B5EF4-FFF2-40B4-BE49-F238E27FC236}">
                    <a16:creationId xmlns:a16="http://schemas.microsoft.com/office/drawing/2014/main" id="{67812AE7-F1BA-4D49-BF8F-76FA9CE7038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97" name="Freeform 310">
                <a:extLst>
                  <a:ext uri="{FF2B5EF4-FFF2-40B4-BE49-F238E27FC236}">
                    <a16:creationId xmlns:a16="http://schemas.microsoft.com/office/drawing/2014/main" id="{B6FF7E62-C4DB-49E3-9736-59260FF126E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19" name="Group 311">
              <a:extLst>
                <a:ext uri="{FF2B5EF4-FFF2-40B4-BE49-F238E27FC236}">
                  <a16:creationId xmlns:a16="http://schemas.microsoft.com/office/drawing/2014/main" id="{47B2671C-2FA7-494D-9198-2092C33BF57B}"/>
                </a:ext>
              </a:extLst>
            </p:cNvPr>
            <p:cNvGrpSpPr>
              <a:grpSpLocks/>
            </p:cNvGrpSpPr>
            <p:nvPr/>
          </p:nvGrpSpPr>
          <p:grpSpPr bwMode="auto">
            <a:xfrm rot="10800000" flipH="1">
              <a:off x="5073404" y="3759253"/>
              <a:ext cx="83389" cy="175252"/>
              <a:chOff x="5021753" y="2927868"/>
              <a:chExt cx="83398" cy="175731"/>
            </a:xfrm>
          </p:grpSpPr>
          <p:sp>
            <p:nvSpPr>
              <p:cNvPr id="1692" name="Oval 312">
                <a:extLst>
                  <a:ext uri="{FF2B5EF4-FFF2-40B4-BE49-F238E27FC236}">
                    <a16:creationId xmlns:a16="http://schemas.microsoft.com/office/drawing/2014/main" id="{8D4D6BC6-36B6-45D5-B658-C46EE004D3E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93" name="Freeform 313">
                <a:extLst>
                  <a:ext uri="{FF2B5EF4-FFF2-40B4-BE49-F238E27FC236}">
                    <a16:creationId xmlns:a16="http://schemas.microsoft.com/office/drawing/2014/main" id="{32998345-5D8F-4277-B2A3-BC4C3A36F55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94" name="Freeform 314">
                <a:extLst>
                  <a:ext uri="{FF2B5EF4-FFF2-40B4-BE49-F238E27FC236}">
                    <a16:creationId xmlns:a16="http://schemas.microsoft.com/office/drawing/2014/main" id="{CB80507D-8E08-4028-8712-204C539D8F3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20" name="Group 316">
              <a:extLst>
                <a:ext uri="{FF2B5EF4-FFF2-40B4-BE49-F238E27FC236}">
                  <a16:creationId xmlns:a16="http://schemas.microsoft.com/office/drawing/2014/main" id="{965F132E-8177-4A78-965D-98C4D1CA3EEA}"/>
                </a:ext>
              </a:extLst>
            </p:cNvPr>
            <p:cNvGrpSpPr>
              <a:grpSpLocks/>
            </p:cNvGrpSpPr>
            <p:nvPr/>
          </p:nvGrpSpPr>
          <p:grpSpPr bwMode="auto">
            <a:xfrm rot="10800000" flipH="1">
              <a:off x="5166224" y="3762718"/>
              <a:ext cx="83389" cy="175252"/>
              <a:chOff x="5021753" y="2927868"/>
              <a:chExt cx="83398" cy="175731"/>
            </a:xfrm>
          </p:grpSpPr>
          <p:sp>
            <p:nvSpPr>
              <p:cNvPr id="1689" name="Oval 317">
                <a:extLst>
                  <a:ext uri="{FF2B5EF4-FFF2-40B4-BE49-F238E27FC236}">
                    <a16:creationId xmlns:a16="http://schemas.microsoft.com/office/drawing/2014/main" id="{C629A9D1-BB19-4372-8CCE-519199E6E8D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90" name="Freeform 318">
                <a:extLst>
                  <a:ext uri="{FF2B5EF4-FFF2-40B4-BE49-F238E27FC236}">
                    <a16:creationId xmlns:a16="http://schemas.microsoft.com/office/drawing/2014/main" id="{D06A23E4-2321-4F78-B579-65B2AEBCE51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91" name="Freeform 319">
                <a:extLst>
                  <a:ext uri="{FF2B5EF4-FFF2-40B4-BE49-F238E27FC236}">
                    <a16:creationId xmlns:a16="http://schemas.microsoft.com/office/drawing/2014/main" id="{0EC5C0AF-C524-4D9E-83E1-F61CBA7B613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21" name="Group 320">
              <a:extLst>
                <a:ext uri="{FF2B5EF4-FFF2-40B4-BE49-F238E27FC236}">
                  <a16:creationId xmlns:a16="http://schemas.microsoft.com/office/drawing/2014/main" id="{E2E03E51-6162-4780-B992-0BD1EA8ACACF}"/>
                </a:ext>
              </a:extLst>
            </p:cNvPr>
            <p:cNvGrpSpPr>
              <a:grpSpLocks/>
            </p:cNvGrpSpPr>
            <p:nvPr/>
          </p:nvGrpSpPr>
          <p:grpSpPr bwMode="auto">
            <a:xfrm rot="10800000" flipH="1">
              <a:off x="5259041" y="3760243"/>
              <a:ext cx="83389" cy="175252"/>
              <a:chOff x="5021753" y="2927868"/>
              <a:chExt cx="83398" cy="175731"/>
            </a:xfrm>
          </p:grpSpPr>
          <p:sp>
            <p:nvSpPr>
              <p:cNvPr id="1686" name="Oval 321">
                <a:extLst>
                  <a:ext uri="{FF2B5EF4-FFF2-40B4-BE49-F238E27FC236}">
                    <a16:creationId xmlns:a16="http://schemas.microsoft.com/office/drawing/2014/main" id="{BA54171F-EA72-4B0B-8C0B-4D650DA4491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87" name="Freeform 322">
                <a:extLst>
                  <a:ext uri="{FF2B5EF4-FFF2-40B4-BE49-F238E27FC236}">
                    <a16:creationId xmlns:a16="http://schemas.microsoft.com/office/drawing/2014/main" id="{98F2D8DE-8FD7-4327-AB4B-6ABCABEEE0E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88" name="Freeform 323">
                <a:extLst>
                  <a:ext uri="{FF2B5EF4-FFF2-40B4-BE49-F238E27FC236}">
                    <a16:creationId xmlns:a16="http://schemas.microsoft.com/office/drawing/2014/main" id="{E932B7BF-F1CC-4044-AE92-773FBA83D78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22" name="Group 376">
              <a:extLst>
                <a:ext uri="{FF2B5EF4-FFF2-40B4-BE49-F238E27FC236}">
                  <a16:creationId xmlns:a16="http://schemas.microsoft.com/office/drawing/2014/main" id="{AFFE580B-7D03-4792-923D-93A61DCC4189}"/>
                </a:ext>
              </a:extLst>
            </p:cNvPr>
            <p:cNvGrpSpPr>
              <a:grpSpLocks/>
            </p:cNvGrpSpPr>
            <p:nvPr/>
          </p:nvGrpSpPr>
          <p:grpSpPr bwMode="auto">
            <a:xfrm rot="11349086" flipH="1">
              <a:off x="5638226" y="3767667"/>
              <a:ext cx="83389" cy="175252"/>
              <a:chOff x="5021753" y="2927868"/>
              <a:chExt cx="83398" cy="175731"/>
            </a:xfrm>
          </p:grpSpPr>
          <p:sp>
            <p:nvSpPr>
              <p:cNvPr id="1683" name="Oval 377">
                <a:extLst>
                  <a:ext uri="{FF2B5EF4-FFF2-40B4-BE49-F238E27FC236}">
                    <a16:creationId xmlns:a16="http://schemas.microsoft.com/office/drawing/2014/main" id="{56ECAC4F-3435-42C9-A4B4-8B45A3CCF58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84" name="Freeform 378">
                <a:extLst>
                  <a:ext uri="{FF2B5EF4-FFF2-40B4-BE49-F238E27FC236}">
                    <a16:creationId xmlns:a16="http://schemas.microsoft.com/office/drawing/2014/main" id="{A2F5282D-E358-4B5C-AD6C-16FB17D872C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85" name="Freeform 379">
                <a:extLst>
                  <a:ext uri="{FF2B5EF4-FFF2-40B4-BE49-F238E27FC236}">
                    <a16:creationId xmlns:a16="http://schemas.microsoft.com/office/drawing/2014/main" id="{9ABEFC5D-7A09-4A8C-85EC-C4CB22ACBA6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23" name="Group 380">
              <a:extLst>
                <a:ext uri="{FF2B5EF4-FFF2-40B4-BE49-F238E27FC236}">
                  <a16:creationId xmlns:a16="http://schemas.microsoft.com/office/drawing/2014/main" id="{2EB4CA40-2821-4563-8C96-8D8E75594E28}"/>
                </a:ext>
              </a:extLst>
            </p:cNvPr>
            <p:cNvGrpSpPr>
              <a:grpSpLocks/>
            </p:cNvGrpSpPr>
            <p:nvPr/>
          </p:nvGrpSpPr>
          <p:grpSpPr bwMode="auto">
            <a:xfrm rot="11349086" flipH="1">
              <a:off x="5548882" y="3767667"/>
              <a:ext cx="83389" cy="175252"/>
              <a:chOff x="5021753" y="2927868"/>
              <a:chExt cx="83398" cy="175731"/>
            </a:xfrm>
          </p:grpSpPr>
          <p:sp>
            <p:nvSpPr>
              <p:cNvPr id="1680" name="Oval 381">
                <a:extLst>
                  <a:ext uri="{FF2B5EF4-FFF2-40B4-BE49-F238E27FC236}">
                    <a16:creationId xmlns:a16="http://schemas.microsoft.com/office/drawing/2014/main" id="{A0B9E04F-039D-4B7F-898B-C15CAD74C98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81" name="Freeform 382">
                <a:extLst>
                  <a:ext uri="{FF2B5EF4-FFF2-40B4-BE49-F238E27FC236}">
                    <a16:creationId xmlns:a16="http://schemas.microsoft.com/office/drawing/2014/main" id="{4F84D92C-7812-4561-8092-EF0D4B72DEB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82" name="Freeform 383">
                <a:extLst>
                  <a:ext uri="{FF2B5EF4-FFF2-40B4-BE49-F238E27FC236}">
                    <a16:creationId xmlns:a16="http://schemas.microsoft.com/office/drawing/2014/main" id="{13168B56-E1A5-4B69-B639-366BF907112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24" name="Group 384">
              <a:extLst>
                <a:ext uri="{FF2B5EF4-FFF2-40B4-BE49-F238E27FC236}">
                  <a16:creationId xmlns:a16="http://schemas.microsoft.com/office/drawing/2014/main" id="{898E9D6D-55B7-4B89-829C-FDFAA9CEE202}"/>
                </a:ext>
              </a:extLst>
            </p:cNvPr>
            <p:cNvGrpSpPr>
              <a:grpSpLocks/>
            </p:cNvGrpSpPr>
            <p:nvPr/>
          </p:nvGrpSpPr>
          <p:grpSpPr bwMode="auto">
            <a:xfrm rot="11349086" flipH="1">
              <a:off x="5459538" y="3767667"/>
              <a:ext cx="83389" cy="175252"/>
              <a:chOff x="5021753" y="2927868"/>
              <a:chExt cx="83398" cy="175731"/>
            </a:xfrm>
          </p:grpSpPr>
          <p:sp>
            <p:nvSpPr>
              <p:cNvPr id="1677" name="Oval 385">
                <a:extLst>
                  <a:ext uri="{FF2B5EF4-FFF2-40B4-BE49-F238E27FC236}">
                    <a16:creationId xmlns:a16="http://schemas.microsoft.com/office/drawing/2014/main" id="{D4E7C438-A3B3-4796-8D79-9878DAC3A1E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78" name="Freeform 386">
                <a:extLst>
                  <a:ext uri="{FF2B5EF4-FFF2-40B4-BE49-F238E27FC236}">
                    <a16:creationId xmlns:a16="http://schemas.microsoft.com/office/drawing/2014/main" id="{FDD1E322-4A7D-450B-A754-4B18225FA57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79" name="Freeform 387">
                <a:extLst>
                  <a:ext uri="{FF2B5EF4-FFF2-40B4-BE49-F238E27FC236}">
                    <a16:creationId xmlns:a16="http://schemas.microsoft.com/office/drawing/2014/main" id="{641EF99B-567A-4A82-AFB9-C467BDE7604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25" name="Group 388">
              <a:extLst>
                <a:ext uri="{FF2B5EF4-FFF2-40B4-BE49-F238E27FC236}">
                  <a16:creationId xmlns:a16="http://schemas.microsoft.com/office/drawing/2014/main" id="{605DBC90-EC5F-4BC8-B810-E000E2DAE963}"/>
                </a:ext>
              </a:extLst>
            </p:cNvPr>
            <p:cNvGrpSpPr>
              <a:grpSpLocks/>
            </p:cNvGrpSpPr>
            <p:nvPr/>
          </p:nvGrpSpPr>
          <p:grpSpPr bwMode="auto">
            <a:xfrm rot="11349086" flipH="1">
              <a:off x="5361258" y="3767667"/>
              <a:ext cx="83389" cy="175252"/>
              <a:chOff x="5021753" y="2927868"/>
              <a:chExt cx="83398" cy="175731"/>
            </a:xfrm>
          </p:grpSpPr>
          <p:sp>
            <p:nvSpPr>
              <p:cNvPr id="1674" name="Oval 389">
                <a:extLst>
                  <a:ext uri="{FF2B5EF4-FFF2-40B4-BE49-F238E27FC236}">
                    <a16:creationId xmlns:a16="http://schemas.microsoft.com/office/drawing/2014/main" id="{9C01FD09-4072-4915-A844-6BF2DD6F85C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75" name="Freeform 390">
                <a:extLst>
                  <a:ext uri="{FF2B5EF4-FFF2-40B4-BE49-F238E27FC236}">
                    <a16:creationId xmlns:a16="http://schemas.microsoft.com/office/drawing/2014/main" id="{6138DBCD-5218-4F21-A58E-BF0917876CC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76" name="Freeform 391">
                <a:extLst>
                  <a:ext uri="{FF2B5EF4-FFF2-40B4-BE49-F238E27FC236}">
                    <a16:creationId xmlns:a16="http://schemas.microsoft.com/office/drawing/2014/main" id="{E57BF9E1-899D-42A4-8CC0-3B5767D56A7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26" name="Group 215">
              <a:extLst>
                <a:ext uri="{FF2B5EF4-FFF2-40B4-BE49-F238E27FC236}">
                  <a16:creationId xmlns:a16="http://schemas.microsoft.com/office/drawing/2014/main" id="{778AD71A-55A4-4C56-A598-51F2261D118F}"/>
                </a:ext>
              </a:extLst>
            </p:cNvPr>
            <p:cNvGrpSpPr>
              <a:grpSpLocks/>
            </p:cNvGrpSpPr>
            <p:nvPr/>
          </p:nvGrpSpPr>
          <p:grpSpPr bwMode="auto">
            <a:xfrm>
              <a:off x="5984734" y="3575242"/>
              <a:ext cx="83389" cy="175252"/>
              <a:chOff x="5021753" y="2927868"/>
              <a:chExt cx="83398" cy="175731"/>
            </a:xfrm>
          </p:grpSpPr>
          <p:sp>
            <p:nvSpPr>
              <p:cNvPr id="1671" name="Oval 216">
                <a:extLst>
                  <a:ext uri="{FF2B5EF4-FFF2-40B4-BE49-F238E27FC236}">
                    <a16:creationId xmlns:a16="http://schemas.microsoft.com/office/drawing/2014/main" id="{DB8D8BF5-73E7-4E3B-B40E-FB645CEFA3E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72" name="Freeform 217">
                <a:extLst>
                  <a:ext uri="{FF2B5EF4-FFF2-40B4-BE49-F238E27FC236}">
                    <a16:creationId xmlns:a16="http://schemas.microsoft.com/office/drawing/2014/main" id="{B747A3A8-2778-4C64-9E8E-F330A669A63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73" name="Freeform 218">
                <a:extLst>
                  <a:ext uri="{FF2B5EF4-FFF2-40B4-BE49-F238E27FC236}">
                    <a16:creationId xmlns:a16="http://schemas.microsoft.com/office/drawing/2014/main" id="{C6D66003-9BB4-45F2-A515-B79E3E18F74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27" name="Group 219">
              <a:extLst>
                <a:ext uri="{FF2B5EF4-FFF2-40B4-BE49-F238E27FC236}">
                  <a16:creationId xmlns:a16="http://schemas.microsoft.com/office/drawing/2014/main" id="{0A919BAA-6A0E-4C96-9BBC-ED3F4C7AB859}"/>
                </a:ext>
              </a:extLst>
            </p:cNvPr>
            <p:cNvGrpSpPr>
              <a:grpSpLocks/>
            </p:cNvGrpSpPr>
            <p:nvPr/>
          </p:nvGrpSpPr>
          <p:grpSpPr bwMode="auto">
            <a:xfrm>
              <a:off x="5892410" y="3575242"/>
              <a:ext cx="83389" cy="175252"/>
              <a:chOff x="5021753" y="2927868"/>
              <a:chExt cx="83398" cy="175731"/>
            </a:xfrm>
          </p:grpSpPr>
          <p:sp>
            <p:nvSpPr>
              <p:cNvPr id="1668" name="Oval 220">
                <a:extLst>
                  <a:ext uri="{FF2B5EF4-FFF2-40B4-BE49-F238E27FC236}">
                    <a16:creationId xmlns:a16="http://schemas.microsoft.com/office/drawing/2014/main" id="{990B7A69-30E6-4D2D-83FA-A0531C72941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69" name="Freeform 221">
                <a:extLst>
                  <a:ext uri="{FF2B5EF4-FFF2-40B4-BE49-F238E27FC236}">
                    <a16:creationId xmlns:a16="http://schemas.microsoft.com/office/drawing/2014/main" id="{1CE44E1A-8793-4EA2-BF15-C9B6B000487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70" name="Freeform 222">
                <a:extLst>
                  <a:ext uri="{FF2B5EF4-FFF2-40B4-BE49-F238E27FC236}">
                    <a16:creationId xmlns:a16="http://schemas.microsoft.com/office/drawing/2014/main" id="{69927611-D0FD-4774-A49C-5CE31B7BF13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28" name="Group 223">
              <a:extLst>
                <a:ext uri="{FF2B5EF4-FFF2-40B4-BE49-F238E27FC236}">
                  <a16:creationId xmlns:a16="http://schemas.microsoft.com/office/drawing/2014/main" id="{708F52E8-6ECB-4FF6-A48E-B9FB0C77DA97}"/>
                </a:ext>
              </a:extLst>
            </p:cNvPr>
            <p:cNvGrpSpPr>
              <a:grpSpLocks/>
            </p:cNvGrpSpPr>
            <p:nvPr/>
          </p:nvGrpSpPr>
          <p:grpSpPr bwMode="auto">
            <a:xfrm>
              <a:off x="5803065" y="3575242"/>
              <a:ext cx="83389" cy="175252"/>
              <a:chOff x="5021753" y="2927868"/>
              <a:chExt cx="83398" cy="175731"/>
            </a:xfrm>
          </p:grpSpPr>
          <p:sp>
            <p:nvSpPr>
              <p:cNvPr id="1665" name="Oval 224">
                <a:extLst>
                  <a:ext uri="{FF2B5EF4-FFF2-40B4-BE49-F238E27FC236}">
                    <a16:creationId xmlns:a16="http://schemas.microsoft.com/office/drawing/2014/main" id="{DCA955CA-D28E-4DC1-BDD8-2B6FA25111B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66" name="Freeform 225">
                <a:extLst>
                  <a:ext uri="{FF2B5EF4-FFF2-40B4-BE49-F238E27FC236}">
                    <a16:creationId xmlns:a16="http://schemas.microsoft.com/office/drawing/2014/main" id="{8CBD4CDB-73AA-4384-AA92-FCF3F70141A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67" name="Freeform 226">
                <a:extLst>
                  <a:ext uri="{FF2B5EF4-FFF2-40B4-BE49-F238E27FC236}">
                    <a16:creationId xmlns:a16="http://schemas.microsoft.com/office/drawing/2014/main" id="{969B3C7F-0A07-4AA4-9C60-92C91694352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29" name="Group 227">
              <a:extLst>
                <a:ext uri="{FF2B5EF4-FFF2-40B4-BE49-F238E27FC236}">
                  <a16:creationId xmlns:a16="http://schemas.microsoft.com/office/drawing/2014/main" id="{7B07C82E-90D2-4AA8-B39A-2110D6E3489E}"/>
                </a:ext>
              </a:extLst>
            </p:cNvPr>
            <p:cNvGrpSpPr>
              <a:grpSpLocks/>
            </p:cNvGrpSpPr>
            <p:nvPr/>
          </p:nvGrpSpPr>
          <p:grpSpPr bwMode="auto">
            <a:xfrm>
              <a:off x="5707764" y="3575242"/>
              <a:ext cx="83389" cy="175252"/>
              <a:chOff x="5021753" y="2927868"/>
              <a:chExt cx="83398" cy="175731"/>
            </a:xfrm>
          </p:grpSpPr>
          <p:sp>
            <p:nvSpPr>
              <p:cNvPr id="1662" name="Oval 228">
                <a:extLst>
                  <a:ext uri="{FF2B5EF4-FFF2-40B4-BE49-F238E27FC236}">
                    <a16:creationId xmlns:a16="http://schemas.microsoft.com/office/drawing/2014/main" id="{275C4BAE-DD12-4F8C-A469-96A3427291E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63" name="Freeform 229">
                <a:extLst>
                  <a:ext uri="{FF2B5EF4-FFF2-40B4-BE49-F238E27FC236}">
                    <a16:creationId xmlns:a16="http://schemas.microsoft.com/office/drawing/2014/main" id="{205B9023-9CD6-4C16-A059-A3875C03EED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64" name="Freeform 230">
                <a:extLst>
                  <a:ext uri="{FF2B5EF4-FFF2-40B4-BE49-F238E27FC236}">
                    <a16:creationId xmlns:a16="http://schemas.microsoft.com/office/drawing/2014/main" id="{C048FF01-23C1-4554-95A7-E0B2E7C4B12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30" name="Group 376">
              <a:extLst>
                <a:ext uri="{FF2B5EF4-FFF2-40B4-BE49-F238E27FC236}">
                  <a16:creationId xmlns:a16="http://schemas.microsoft.com/office/drawing/2014/main" id="{4D64E982-BB04-496C-BF28-B2082F3E2CD0}"/>
                </a:ext>
              </a:extLst>
            </p:cNvPr>
            <p:cNvGrpSpPr>
              <a:grpSpLocks/>
            </p:cNvGrpSpPr>
            <p:nvPr/>
          </p:nvGrpSpPr>
          <p:grpSpPr bwMode="auto">
            <a:xfrm rot="11349086" flipH="1">
              <a:off x="5993134" y="3771779"/>
              <a:ext cx="83389" cy="175252"/>
              <a:chOff x="5021753" y="2927868"/>
              <a:chExt cx="83398" cy="175731"/>
            </a:xfrm>
          </p:grpSpPr>
          <p:sp>
            <p:nvSpPr>
              <p:cNvPr id="1659" name="Oval 377">
                <a:extLst>
                  <a:ext uri="{FF2B5EF4-FFF2-40B4-BE49-F238E27FC236}">
                    <a16:creationId xmlns:a16="http://schemas.microsoft.com/office/drawing/2014/main" id="{B664D353-3689-4D1B-8E7F-D3145059263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60" name="Freeform 378">
                <a:extLst>
                  <a:ext uri="{FF2B5EF4-FFF2-40B4-BE49-F238E27FC236}">
                    <a16:creationId xmlns:a16="http://schemas.microsoft.com/office/drawing/2014/main" id="{42AE06E8-5B91-4E9F-A245-9550BAF7557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61" name="Freeform 379">
                <a:extLst>
                  <a:ext uri="{FF2B5EF4-FFF2-40B4-BE49-F238E27FC236}">
                    <a16:creationId xmlns:a16="http://schemas.microsoft.com/office/drawing/2014/main" id="{432EDF07-6B53-4C1A-BDC2-9479856F7CA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31" name="Group 380">
              <a:extLst>
                <a:ext uri="{FF2B5EF4-FFF2-40B4-BE49-F238E27FC236}">
                  <a16:creationId xmlns:a16="http://schemas.microsoft.com/office/drawing/2014/main" id="{C233CDFB-06E8-44DD-94DA-7F7ED15FCC47}"/>
                </a:ext>
              </a:extLst>
            </p:cNvPr>
            <p:cNvGrpSpPr>
              <a:grpSpLocks/>
            </p:cNvGrpSpPr>
            <p:nvPr/>
          </p:nvGrpSpPr>
          <p:grpSpPr bwMode="auto">
            <a:xfrm rot="11349086" flipH="1">
              <a:off x="5903791" y="3771779"/>
              <a:ext cx="83389" cy="175252"/>
              <a:chOff x="5021753" y="2927868"/>
              <a:chExt cx="83398" cy="175731"/>
            </a:xfrm>
          </p:grpSpPr>
          <p:sp>
            <p:nvSpPr>
              <p:cNvPr id="1656" name="Oval 381">
                <a:extLst>
                  <a:ext uri="{FF2B5EF4-FFF2-40B4-BE49-F238E27FC236}">
                    <a16:creationId xmlns:a16="http://schemas.microsoft.com/office/drawing/2014/main" id="{1CC6E152-CC41-45B6-B2BA-E3B636BD9F7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57" name="Freeform 382">
                <a:extLst>
                  <a:ext uri="{FF2B5EF4-FFF2-40B4-BE49-F238E27FC236}">
                    <a16:creationId xmlns:a16="http://schemas.microsoft.com/office/drawing/2014/main" id="{09BA992E-4E8B-4CF1-AE96-DA9F96C4A98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58" name="Freeform 383">
                <a:extLst>
                  <a:ext uri="{FF2B5EF4-FFF2-40B4-BE49-F238E27FC236}">
                    <a16:creationId xmlns:a16="http://schemas.microsoft.com/office/drawing/2014/main" id="{B53F5E90-8726-4A4E-8EEB-4BC985C4704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32" name="Group 384">
              <a:extLst>
                <a:ext uri="{FF2B5EF4-FFF2-40B4-BE49-F238E27FC236}">
                  <a16:creationId xmlns:a16="http://schemas.microsoft.com/office/drawing/2014/main" id="{614A0C75-BBBB-4D01-A873-CCA07FCF2C40}"/>
                </a:ext>
              </a:extLst>
            </p:cNvPr>
            <p:cNvGrpSpPr>
              <a:grpSpLocks/>
            </p:cNvGrpSpPr>
            <p:nvPr/>
          </p:nvGrpSpPr>
          <p:grpSpPr bwMode="auto">
            <a:xfrm rot="11349086" flipH="1">
              <a:off x="5814446" y="3771779"/>
              <a:ext cx="83389" cy="175252"/>
              <a:chOff x="5021753" y="2927868"/>
              <a:chExt cx="83398" cy="175731"/>
            </a:xfrm>
          </p:grpSpPr>
          <p:sp>
            <p:nvSpPr>
              <p:cNvPr id="1653" name="Oval 385">
                <a:extLst>
                  <a:ext uri="{FF2B5EF4-FFF2-40B4-BE49-F238E27FC236}">
                    <a16:creationId xmlns:a16="http://schemas.microsoft.com/office/drawing/2014/main" id="{AD35960B-C1E4-42E1-8DE2-EF345345499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54" name="Freeform 386">
                <a:extLst>
                  <a:ext uri="{FF2B5EF4-FFF2-40B4-BE49-F238E27FC236}">
                    <a16:creationId xmlns:a16="http://schemas.microsoft.com/office/drawing/2014/main" id="{73BD14AD-5334-404A-8162-5E9E253D59A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55" name="Freeform 387">
                <a:extLst>
                  <a:ext uri="{FF2B5EF4-FFF2-40B4-BE49-F238E27FC236}">
                    <a16:creationId xmlns:a16="http://schemas.microsoft.com/office/drawing/2014/main" id="{C1990FA5-9B23-4196-BB17-3ECD2DC37F1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33" name="Group 388">
              <a:extLst>
                <a:ext uri="{FF2B5EF4-FFF2-40B4-BE49-F238E27FC236}">
                  <a16:creationId xmlns:a16="http://schemas.microsoft.com/office/drawing/2014/main" id="{AE880FA6-801D-4AA3-935A-30565FECA928}"/>
                </a:ext>
              </a:extLst>
            </p:cNvPr>
            <p:cNvGrpSpPr>
              <a:grpSpLocks/>
            </p:cNvGrpSpPr>
            <p:nvPr/>
          </p:nvGrpSpPr>
          <p:grpSpPr bwMode="auto">
            <a:xfrm rot="11349086" flipH="1">
              <a:off x="5716166" y="3771779"/>
              <a:ext cx="83389" cy="175252"/>
              <a:chOff x="5021753" y="2927868"/>
              <a:chExt cx="83398" cy="175731"/>
            </a:xfrm>
          </p:grpSpPr>
          <p:sp>
            <p:nvSpPr>
              <p:cNvPr id="1650" name="Oval 389">
                <a:extLst>
                  <a:ext uri="{FF2B5EF4-FFF2-40B4-BE49-F238E27FC236}">
                    <a16:creationId xmlns:a16="http://schemas.microsoft.com/office/drawing/2014/main" id="{B4F75407-D30E-4AF9-9E45-9826088DDB3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51" name="Freeform 390">
                <a:extLst>
                  <a:ext uri="{FF2B5EF4-FFF2-40B4-BE49-F238E27FC236}">
                    <a16:creationId xmlns:a16="http://schemas.microsoft.com/office/drawing/2014/main" id="{B1AD5E37-E63B-42EA-9350-CDE7DF66567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52" name="Freeform 391">
                <a:extLst>
                  <a:ext uri="{FF2B5EF4-FFF2-40B4-BE49-F238E27FC236}">
                    <a16:creationId xmlns:a16="http://schemas.microsoft.com/office/drawing/2014/main" id="{014F1BB9-720A-4E3B-8D28-387D39E8FC9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34" name="Group 219">
              <a:extLst>
                <a:ext uri="{FF2B5EF4-FFF2-40B4-BE49-F238E27FC236}">
                  <a16:creationId xmlns:a16="http://schemas.microsoft.com/office/drawing/2014/main" id="{D550AA50-1C0E-4338-B46B-3E46C9DFEAE3}"/>
                </a:ext>
              </a:extLst>
            </p:cNvPr>
            <p:cNvGrpSpPr>
              <a:grpSpLocks/>
            </p:cNvGrpSpPr>
            <p:nvPr/>
          </p:nvGrpSpPr>
          <p:grpSpPr bwMode="auto">
            <a:xfrm>
              <a:off x="6163165" y="3574936"/>
              <a:ext cx="83389" cy="175252"/>
              <a:chOff x="5021753" y="2927868"/>
              <a:chExt cx="83398" cy="175731"/>
            </a:xfrm>
          </p:grpSpPr>
          <p:sp>
            <p:nvSpPr>
              <p:cNvPr id="1647" name="Oval 220">
                <a:extLst>
                  <a:ext uri="{FF2B5EF4-FFF2-40B4-BE49-F238E27FC236}">
                    <a16:creationId xmlns:a16="http://schemas.microsoft.com/office/drawing/2014/main" id="{A9748362-DCC5-49C5-8DC1-D3586E721D7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48" name="Freeform 221">
                <a:extLst>
                  <a:ext uri="{FF2B5EF4-FFF2-40B4-BE49-F238E27FC236}">
                    <a16:creationId xmlns:a16="http://schemas.microsoft.com/office/drawing/2014/main" id="{087623F4-AA27-433B-9A9D-978B548B928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49" name="Freeform 222">
                <a:extLst>
                  <a:ext uri="{FF2B5EF4-FFF2-40B4-BE49-F238E27FC236}">
                    <a16:creationId xmlns:a16="http://schemas.microsoft.com/office/drawing/2014/main" id="{73C33362-E4B0-4858-851B-B7CAEB734DF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35" name="Group 223">
              <a:extLst>
                <a:ext uri="{FF2B5EF4-FFF2-40B4-BE49-F238E27FC236}">
                  <a16:creationId xmlns:a16="http://schemas.microsoft.com/office/drawing/2014/main" id="{8FE6F875-8ABA-4DFC-9EFC-F145D8FF44E5}"/>
                </a:ext>
              </a:extLst>
            </p:cNvPr>
            <p:cNvGrpSpPr>
              <a:grpSpLocks/>
            </p:cNvGrpSpPr>
            <p:nvPr/>
          </p:nvGrpSpPr>
          <p:grpSpPr bwMode="auto">
            <a:xfrm>
              <a:off x="6073820" y="3574936"/>
              <a:ext cx="83389" cy="175252"/>
              <a:chOff x="5021753" y="2927868"/>
              <a:chExt cx="83398" cy="175731"/>
            </a:xfrm>
          </p:grpSpPr>
          <p:sp>
            <p:nvSpPr>
              <p:cNvPr id="1644" name="Oval 224">
                <a:extLst>
                  <a:ext uri="{FF2B5EF4-FFF2-40B4-BE49-F238E27FC236}">
                    <a16:creationId xmlns:a16="http://schemas.microsoft.com/office/drawing/2014/main" id="{E9543766-1C8F-4D41-A725-21ABFA91903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45" name="Freeform 225">
                <a:extLst>
                  <a:ext uri="{FF2B5EF4-FFF2-40B4-BE49-F238E27FC236}">
                    <a16:creationId xmlns:a16="http://schemas.microsoft.com/office/drawing/2014/main" id="{6225ECC7-154E-4838-9D7C-2E3F1635975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46" name="Freeform 226">
                <a:extLst>
                  <a:ext uri="{FF2B5EF4-FFF2-40B4-BE49-F238E27FC236}">
                    <a16:creationId xmlns:a16="http://schemas.microsoft.com/office/drawing/2014/main" id="{71466D04-4B73-4901-BE64-42946B44028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36" name="Group 380">
              <a:extLst>
                <a:ext uri="{FF2B5EF4-FFF2-40B4-BE49-F238E27FC236}">
                  <a16:creationId xmlns:a16="http://schemas.microsoft.com/office/drawing/2014/main" id="{8BD0170F-4C17-4F54-92ED-DAC182510084}"/>
                </a:ext>
              </a:extLst>
            </p:cNvPr>
            <p:cNvGrpSpPr>
              <a:grpSpLocks/>
            </p:cNvGrpSpPr>
            <p:nvPr/>
          </p:nvGrpSpPr>
          <p:grpSpPr bwMode="auto">
            <a:xfrm rot="11349086" flipH="1">
              <a:off x="6174545" y="3771474"/>
              <a:ext cx="83389" cy="175252"/>
              <a:chOff x="5021753" y="2927868"/>
              <a:chExt cx="83398" cy="175731"/>
            </a:xfrm>
          </p:grpSpPr>
          <p:sp>
            <p:nvSpPr>
              <p:cNvPr id="1641" name="Oval 381">
                <a:extLst>
                  <a:ext uri="{FF2B5EF4-FFF2-40B4-BE49-F238E27FC236}">
                    <a16:creationId xmlns:a16="http://schemas.microsoft.com/office/drawing/2014/main" id="{64011116-322A-47D4-A766-725003A4DE6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42" name="Freeform 382">
                <a:extLst>
                  <a:ext uri="{FF2B5EF4-FFF2-40B4-BE49-F238E27FC236}">
                    <a16:creationId xmlns:a16="http://schemas.microsoft.com/office/drawing/2014/main" id="{053CE9A2-E406-4AD0-AB4D-9FCD24B1737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43" name="Freeform 383">
                <a:extLst>
                  <a:ext uri="{FF2B5EF4-FFF2-40B4-BE49-F238E27FC236}">
                    <a16:creationId xmlns:a16="http://schemas.microsoft.com/office/drawing/2014/main" id="{C04A3BA8-E1E6-4FC9-9090-0EC4DC5B0D5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37" name="Group 384">
              <a:extLst>
                <a:ext uri="{FF2B5EF4-FFF2-40B4-BE49-F238E27FC236}">
                  <a16:creationId xmlns:a16="http://schemas.microsoft.com/office/drawing/2014/main" id="{12451F27-9795-47E2-9BEB-098F8113FEFB}"/>
                </a:ext>
              </a:extLst>
            </p:cNvPr>
            <p:cNvGrpSpPr>
              <a:grpSpLocks/>
            </p:cNvGrpSpPr>
            <p:nvPr/>
          </p:nvGrpSpPr>
          <p:grpSpPr bwMode="auto">
            <a:xfrm rot="11349086" flipH="1">
              <a:off x="6085199" y="3771474"/>
              <a:ext cx="83389" cy="175252"/>
              <a:chOff x="5021753" y="2927868"/>
              <a:chExt cx="83398" cy="175731"/>
            </a:xfrm>
          </p:grpSpPr>
          <p:sp>
            <p:nvSpPr>
              <p:cNvPr id="1638" name="Oval 385">
                <a:extLst>
                  <a:ext uri="{FF2B5EF4-FFF2-40B4-BE49-F238E27FC236}">
                    <a16:creationId xmlns:a16="http://schemas.microsoft.com/office/drawing/2014/main" id="{83ACA5DF-D349-42D5-9ED0-0ACD017F89E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39" name="Freeform 386">
                <a:extLst>
                  <a:ext uri="{FF2B5EF4-FFF2-40B4-BE49-F238E27FC236}">
                    <a16:creationId xmlns:a16="http://schemas.microsoft.com/office/drawing/2014/main" id="{78340366-1369-4678-BC28-EE5EE6263D8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40" name="Freeform 387">
                <a:extLst>
                  <a:ext uri="{FF2B5EF4-FFF2-40B4-BE49-F238E27FC236}">
                    <a16:creationId xmlns:a16="http://schemas.microsoft.com/office/drawing/2014/main" id="{528B83C6-9CAE-4A86-A228-79AFF9EDD7F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1728" name="Group 1727">
            <a:extLst>
              <a:ext uri="{FF2B5EF4-FFF2-40B4-BE49-F238E27FC236}">
                <a16:creationId xmlns:a16="http://schemas.microsoft.com/office/drawing/2014/main" id="{A7654698-3821-4769-8FA0-4857647B23C7}"/>
              </a:ext>
            </a:extLst>
          </p:cNvPr>
          <p:cNvGrpSpPr/>
          <p:nvPr/>
        </p:nvGrpSpPr>
        <p:grpSpPr>
          <a:xfrm>
            <a:off x="8870787" y="2287733"/>
            <a:ext cx="820132" cy="2439039"/>
            <a:chOff x="2066166" y="1567353"/>
            <a:chExt cx="820132" cy="2439039"/>
          </a:xfrm>
        </p:grpSpPr>
        <p:sp>
          <p:nvSpPr>
            <p:cNvPr id="1729" name="Freeform: Shape 1728">
              <a:extLst>
                <a:ext uri="{FF2B5EF4-FFF2-40B4-BE49-F238E27FC236}">
                  <a16:creationId xmlns:a16="http://schemas.microsoft.com/office/drawing/2014/main" id="{B485FCFF-CB63-4C74-9F66-BBBC45C8C9D9}"/>
                </a:ext>
              </a:extLst>
            </p:cNvPr>
            <p:cNvSpPr/>
            <p:nvPr/>
          </p:nvSpPr>
          <p:spPr bwMode="auto">
            <a:xfrm>
              <a:off x="2375555" y="1941922"/>
              <a:ext cx="329938" cy="2064470"/>
            </a:xfrm>
            <a:custGeom>
              <a:avLst/>
              <a:gdLst>
                <a:gd name="connsiteX0" fmla="*/ 0 w 329938"/>
                <a:gd name="connsiteY0" fmla="*/ 2064470 h 2064470"/>
                <a:gd name="connsiteX1" fmla="*/ 0 w 329938"/>
                <a:gd name="connsiteY1" fmla="*/ 0 h 2064470"/>
                <a:gd name="connsiteX2" fmla="*/ 329938 w 329938"/>
                <a:gd name="connsiteY2" fmla="*/ 0 h 2064470"/>
              </a:gdLst>
              <a:ahLst/>
              <a:cxnLst>
                <a:cxn ang="0">
                  <a:pos x="connsiteX0" y="connsiteY0"/>
                </a:cxn>
                <a:cxn ang="0">
                  <a:pos x="connsiteX1" y="connsiteY1"/>
                </a:cxn>
                <a:cxn ang="0">
                  <a:pos x="connsiteX2" y="connsiteY2"/>
                </a:cxn>
              </a:cxnLst>
              <a:rect l="l" t="t" r="r" b="b"/>
              <a:pathLst>
                <a:path w="329938" h="2064470">
                  <a:moveTo>
                    <a:pt x="0" y="2064470"/>
                  </a:moveTo>
                  <a:lnTo>
                    <a:pt x="0" y="0"/>
                  </a:lnTo>
                  <a:lnTo>
                    <a:pt x="329938" y="0"/>
                  </a:lnTo>
                </a:path>
              </a:pathLst>
            </a:custGeom>
            <a:noFill/>
            <a:ln w="28575">
              <a:solidFill>
                <a:schemeClr val="bg1"/>
              </a:solidFill>
              <a:miter lim="800000"/>
              <a:headEnd/>
              <a:tailEnd/>
            </a:ln>
          </p:spPr>
          <p:txBody>
            <a:bodyPr rtlCol="0" anchor="ctr"/>
            <a:lstStyle/>
            <a:p>
              <a:pPr marL="0" marR="0" lvl="0" indent="0" algn="ctr" defTabSz="609356" rtl="0" eaLnBrk="1" fontAlgn="auto" latinLnBrk="0" hangingPunct="1">
                <a:lnSpc>
                  <a:spcPct val="100000"/>
                </a:lnSpc>
                <a:spcBef>
                  <a:spcPts val="0"/>
                </a:spcBef>
                <a:spcAft>
                  <a:spcPts val="0"/>
                </a:spcAft>
                <a:buClrTx/>
                <a:buSzTx/>
                <a:buFontTx/>
                <a:buNone/>
                <a:tabLst/>
                <a:defRPr/>
              </a:pPr>
              <a:endParaRPr kumimoji="0" lang="en-US" sz="2399" b="0" i="0" u="none" strike="noStrike" kern="1200" cap="none" spc="0" normalizeH="0" baseline="0" noProof="0" dirty="0">
                <a:ln>
                  <a:noFill/>
                </a:ln>
                <a:solidFill>
                  <a:srgbClr val="FFFFFF"/>
                </a:solidFill>
                <a:effectLst/>
                <a:uLnTx/>
                <a:uFillTx/>
                <a:latin typeface="Arial"/>
                <a:ea typeface="+mn-ea"/>
                <a:cs typeface="+mn-cs"/>
              </a:endParaRPr>
            </a:p>
          </p:txBody>
        </p:sp>
        <p:sp>
          <p:nvSpPr>
            <p:cNvPr id="1730" name="Rectangle: Rounded Corners 1729">
              <a:extLst>
                <a:ext uri="{FF2B5EF4-FFF2-40B4-BE49-F238E27FC236}">
                  <a16:creationId xmlns:a16="http://schemas.microsoft.com/office/drawing/2014/main" id="{C20189ED-1D97-4DF3-B592-CA397E06EC70}"/>
                </a:ext>
              </a:extLst>
            </p:cNvPr>
            <p:cNvSpPr/>
            <p:nvPr/>
          </p:nvSpPr>
          <p:spPr bwMode="auto">
            <a:xfrm>
              <a:off x="2290276" y="1828800"/>
              <a:ext cx="186807" cy="948734"/>
            </a:xfrm>
            <a:prstGeom prst="roundRect">
              <a:avLst/>
            </a:prstGeom>
            <a:solidFill>
              <a:schemeClr val="tx2"/>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731" name="Rectangle: Rounded Corners 1730">
              <a:extLst>
                <a:ext uri="{FF2B5EF4-FFF2-40B4-BE49-F238E27FC236}">
                  <a16:creationId xmlns:a16="http://schemas.microsoft.com/office/drawing/2014/main" id="{C6E62E07-16C3-4D62-A8D2-04C8F46B84B1}"/>
                </a:ext>
              </a:extLst>
            </p:cNvPr>
            <p:cNvSpPr/>
            <p:nvPr/>
          </p:nvSpPr>
          <p:spPr bwMode="auto">
            <a:xfrm>
              <a:off x="2596270" y="1702439"/>
              <a:ext cx="186807" cy="356252"/>
            </a:xfrm>
            <a:prstGeom prst="roundRect">
              <a:avLst/>
            </a:prstGeom>
            <a:solidFill>
              <a:schemeClr val="accent1"/>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732" name="Rectangle: Rounded Corners 1731">
              <a:extLst>
                <a:ext uri="{FF2B5EF4-FFF2-40B4-BE49-F238E27FC236}">
                  <a16:creationId xmlns:a16="http://schemas.microsoft.com/office/drawing/2014/main" id="{116BCE4D-3F3C-448A-BAE1-193DD02716CC}"/>
                </a:ext>
              </a:extLst>
            </p:cNvPr>
            <p:cNvSpPr/>
            <p:nvPr/>
          </p:nvSpPr>
          <p:spPr bwMode="auto">
            <a:xfrm>
              <a:off x="2237077" y="3342977"/>
              <a:ext cx="274320" cy="522011"/>
            </a:xfrm>
            <a:prstGeom prst="roundRect">
              <a:avLst/>
            </a:prstGeom>
            <a:solidFill>
              <a:schemeClr val="accent2"/>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733" name="Oval 1732">
              <a:extLst>
                <a:ext uri="{FF2B5EF4-FFF2-40B4-BE49-F238E27FC236}">
                  <a16:creationId xmlns:a16="http://schemas.microsoft.com/office/drawing/2014/main" id="{760C22ED-2991-46F4-84EA-E8185DB315B1}"/>
                </a:ext>
              </a:extLst>
            </p:cNvPr>
            <p:cNvSpPr/>
            <p:nvPr/>
          </p:nvSpPr>
          <p:spPr bwMode="auto">
            <a:xfrm>
              <a:off x="2236470" y="1583936"/>
              <a:ext cx="469024" cy="297825"/>
            </a:xfrm>
            <a:prstGeom prst="ellipse">
              <a:avLst/>
            </a:prstGeom>
            <a:solidFill>
              <a:schemeClr val="accent4"/>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734" name="TextBox 1733">
              <a:extLst>
                <a:ext uri="{FF2B5EF4-FFF2-40B4-BE49-F238E27FC236}">
                  <a16:creationId xmlns:a16="http://schemas.microsoft.com/office/drawing/2014/main" id="{586F9F12-C6CD-44CA-B3B2-7FAB4203F026}"/>
                </a:ext>
              </a:extLst>
            </p:cNvPr>
            <p:cNvSpPr txBox="1"/>
            <p:nvPr/>
          </p:nvSpPr>
          <p:spPr bwMode="auto">
            <a:xfrm>
              <a:off x="2066166" y="1567353"/>
              <a:ext cx="8201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356"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effectLst/>
                  <a:uLnTx/>
                  <a:uFillTx/>
                  <a:latin typeface="Calibri" panose="020F0502020204030204" pitchFamily="34" charset="0"/>
                  <a:ea typeface="+mn-ea"/>
                  <a:cs typeface="+mn-cs"/>
                </a:rPr>
                <a:t>HGF</a:t>
              </a:r>
            </a:p>
          </p:txBody>
        </p:sp>
      </p:grpSp>
      <p:grpSp>
        <p:nvGrpSpPr>
          <p:cNvPr id="1735" name="Group 1734">
            <a:extLst>
              <a:ext uri="{FF2B5EF4-FFF2-40B4-BE49-F238E27FC236}">
                <a16:creationId xmlns:a16="http://schemas.microsoft.com/office/drawing/2014/main" id="{AADC945C-32AF-4A10-93B0-EBF27CE12DCF}"/>
              </a:ext>
            </a:extLst>
          </p:cNvPr>
          <p:cNvGrpSpPr/>
          <p:nvPr/>
        </p:nvGrpSpPr>
        <p:grpSpPr>
          <a:xfrm flipH="1">
            <a:off x="8395127" y="2282648"/>
            <a:ext cx="820132" cy="2446461"/>
            <a:chOff x="2046535" y="1559931"/>
            <a:chExt cx="820132" cy="2446461"/>
          </a:xfrm>
        </p:grpSpPr>
        <p:sp>
          <p:nvSpPr>
            <p:cNvPr id="1736" name="Freeform: Shape 1735">
              <a:extLst>
                <a:ext uri="{FF2B5EF4-FFF2-40B4-BE49-F238E27FC236}">
                  <a16:creationId xmlns:a16="http://schemas.microsoft.com/office/drawing/2014/main" id="{DA9FFBB4-441F-4B88-853E-D66EC52F6753}"/>
                </a:ext>
              </a:extLst>
            </p:cNvPr>
            <p:cNvSpPr/>
            <p:nvPr/>
          </p:nvSpPr>
          <p:spPr bwMode="auto">
            <a:xfrm>
              <a:off x="2375555" y="1941922"/>
              <a:ext cx="329938" cy="2064470"/>
            </a:xfrm>
            <a:custGeom>
              <a:avLst/>
              <a:gdLst>
                <a:gd name="connsiteX0" fmla="*/ 0 w 329938"/>
                <a:gd name="connsiteY0" fmla="*/ 2064470 h 2064470"/>
                <a:gd name="connsiteX1" fmla="*/ 0 w 329938"/>
                <a:gd name="connsiteY1" fmla="*/ 0 h 2064470"/>
                <a:gd name="connsiteX2" fmla="*/ 329938 w 329938"/>
                <a:gd name="connsiteY2" fmla="*/ 0 h 2064470"/>
              </a:gdLst>
              <a:ahLst/>
              <a:cxnLst>
                <a:cxn ang="0">
                  <a:pos x="connsiteX0" y="connsiteY0"/>
                </a:cxn>
                <a:cxn ang="0">
                  <a:pos x="connsiteX1" y="connsiteY1"/>
                </a:cxn>
                <a:cxn ang="0">
                  <a:pos x="connsiteX2" y="connsiteY2"/>
                </a:cxn>
              </a:cxnLst>
              <a:rect l="l" t="t" r="r" b="b"/>
              <a:pathLst>
                <a:path w="329938" h="2064470">
                  <a:moveTo>
                    <a:pt x="0" y="2064470"/>
                  </a:moveTo>
                  <a:lnTo>
                    <a:pt x="0" y="0"/>
                  </a:lnTo>
                  <a:lnTo>
                    <a:pt x="329938" y="0"/>
                  </a:lnTo>
                </a:path>
              </a:pathLst>
            </a:custGeom>
            <a:noFill/>
            <a:ln w="28575">
              <a:solidFill>
                <a:schemeClr val="bg1"/>
              </a:solidFill>
              <a:miter lim="800000"/>
              <a:headEnd/>
              <a:tailEnd/>
            </a:ln>
          </p:spPr>
          <p:txBody>
            <a:bodyPr rtlCol="0" anchor="ctr"/>
            <a:lstStyle/>
            <a:p>
              <a:pPr marL="0" marR="0" lvl="0" indent="0" algn="ctr" defTabSz="609356" rtl="0" eaLnBrk="1" fontAlgn="auto" latinLnBrk="0" hangingPunct="1">
                <a:lnSpc>
                  <a:spcPct val="100000"/>
                </a:lnSpc>
                <a:spcBef>
                  <a:spcPts val="0"/>
                </a:spcBef>
                <a:spcAft>
                  <a:spcPts val="0"/>
                </a:spcAft>
                <a:buClrTx/>
                <a:buSzTx/>
                <a:buFontTx/>
                <a:buNone/>
                <a:tabLst/>
                <a:defRPr/>
              </a:pPr>
              <a:endParaRPr kumimoji="0" lang="en-US" sz="2399" b="0" i="0" u="none" strike="noStrike" kern="1200" cap="none" spc="0" normalizeH="0" baseline="0" noProof="0" dirty="0">
                <a:ln>
                  <a:noFill/>
                </a:ln>
                <a:solidFill>
                  <a:srgbClr val="FFFFFF"/>
                </a:solidFill>
                <a:effectLst/>
                <a:uLnTx/>
                <a:uFillTx/>
                <a:latin typeface="Arial"/>
                <a:ea typeface="+mn-ea"/>
                <a:cs typeface="+mn-cs"/>
              </a:endParaRPr>
            </a:p>
          </p:txBody>
        </p:sp>
        <p:sp>
          <p:nvSpPr>
            <p:cNvPr id="1737" name="Rectangle: Rounded Corners 1736">
              <a:extLst>
                <a:ext uri="{FF2B5EF4-FFF2-40B4-BE49-F238E27FC236}">
                  <a16:creationId xmlns:a16="http://schemas.microsoft.com/office/drawing/2014/main" id="{3BB4022C-FFD7-498F-BEE0-86EF9779481F}"/>
                </a:ext>
              </a:extLst>
            </p:cNvPr>
            <p:cNvSpPr/>
            <p:nvPr/>
          </p:nvSpPr>
          <p:spPr bwMode="auto">
            <a:xfrm>
              <a:off x="2290276" y="1828800"/>
              <a:ext cx="186807" cy="948734"/>
            </a:xfrm>
            <a:prstGeom prst="roundRect">
              <a:avLst/>
            </a:prstGeom>
            <a:solidFill>
              <a:schemeClr val="tx2"/>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738" name="Rectangle: Rounded Corners 1737">
              <a:extLst>
                <a:ext uri="{FF2B5EF4-FFF2-40B4-BE49-F238E27FC236}">
                  <a16:creationId xmlns:a16="http://schemas.microsoft.com/office/drawing/2014/main" id="{B1DCBCCE-31C5-4B5E-8397-DE61097FABAB}"/>
                </a:ext>
              </a:extLst>
            </p:cNvPr>
            <p:cNvSpPr/>
            <p:nvPr/>
          </p:nvSpPr>
          <p:spPr bwMode="auto">
            <a:xfrm>
              <a:off x="2596270" y="1702439"/>
              <a:ext cx="186807" cy="356252"/>
            </a:xfrm>
            <a:prstGeom prst="roundRect">
              <a:avLst/>
            </a:prstGeom>
            <a:solidFill>
              <a:schemeClr val="accent1"/>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739" name="Rectangle: Rounded Corners 1738">
              <a:extLst>
                <a:ext uri="{FF2B5EF4-FFF2-40B4-BE49-F238E27FC236}">
                  <a16:creationId xmlns:a16="http://schemas.microsoft.com/office/drawing/2014/main" id="{49D32749-050D-4843-8A90-37ADF757D706}"/>
                </a:ext>
              </a:extLst>
            </p:cNvPr>
            <p:cNvSpPr/>
            <p:nvPr/>
          </p:nvSpPr>
          <p:spPr bwMode="auto">
            <a:xfrm>
              <a:off x="2237107" y="3342977"/>
              <a:ext cx="274320" cy="522011"/>
            </a:xfrm>
            <a:prstGeom prst="roundRect">
              <a:avLst/>
            </a:prstGeom>
            <a:solidFill>
              <a:schemeClr val="accent2"/>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740" name="Oval 1739">
              <a:extLst>
                <a:ext uri="{FF2B5EF4-FFF2-40B4-BE49-F238E27FC236}">
                  <a16:creationId xmlns:a16="http://schemas.microsoft.com/office/drawing/2014/main" id="{5D155DB8-ABB0-4F1B-BD73-4DF8318E15F0}"/>
                </a:ext>
              </a:extLst>
            </p:cNvPr>
            <p:cNvSpPr/>
            <p:nvPr/>
          </p:nvSpPr>
          <p:spPr bwMode="auto">
            <a:xfrm>
              <a:off x="2236470" y="1583936"/>
              <a:ext cx="469024" cy="297825"/>
            </a:xfrm>
            <a:prstGeom prst="ellipse">
              <a:avLst/>
            </a:prstGeom>
            <a:solidFill>
              <a:schemeClr val="accent4"/>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741" name="TextBox 1740">
              <a:extLst>
                <a:ext uri="{FF2B5EF4-FFF2-40B4-BE49-F238E27FC236}">
                  <a16:creationId xmlns:a16="http://schemas.microsoft.com/office/drawing/2014/main" id="{DBD8AA6C-F7B9-43C3-A050-6A636A55B846}"/>
                </a:ext>
              </a:extLst>
            </p:cNvPr>
            <p:cNvSpPr txBox="1"/>
            <p:nvPr/>
          </p:nvSpPr>
          <p:spPr bwMode="auto">
            <a:xfrm>
              <a:off x="2046535" y="1559931"/>
              <a:ext cx="8201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356"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effectLst/>
                  <a:uLnTx/>
                  <a:uFillTx/>
                  <a:latin typeface="Calibri" panose="020F0502020204030204" pitchFamily="34" charset="0"/>
                  <a:ea typeface="+mn-ea"/>
                  <a:cs typeface="+mn-cs"/>
                </a:rPr>
                <a:t>HGF</a:t>
              </a:r>
            </a:p>
          </p:txBody>
        </p:sp>
      </p:grpSp>
      <p:grpSp>
        <p:nvGrpSpPr>
          <p:cNvPr id="1743" name="Group 1742">
            <a:extLst>
              <a:ext uri="{FF2B5EF4-FFF2-40B4-BE49-F238E27FC236}">
                <a16:creationId xmlns:a16="http://schemas.microsoft.com/office/drawing/2014/main" id="{7C1E110F-FCB5-4431-BADC-24E8D32E7AF2}"/>
              </a:ext>
            </a:extLst>
          </p:cNvPr>
          <p:cNvGrpSpPr/>
          <p:nvPr/>
        </p:nvGrpSpPr>
        <p:grpSpPr>
          <a:xfrm>
            <a:off x="9172222" y="3489840"/>
            <a:ext cx="1752850" cy="288409"/>
            <a:chOff x="5014003" y="2790915"/>
            <a:chExt cx="1752850" cy="288409"/>
          </a:xfrm>
        </p:grpSpPr>
        <p:grpSp>
          <p:nvGrpSpPr>
            <p:cNvPr id="1744" name="Group 1743">
              <a:extLst>
                <a:ext uri="{FF2B5EF4-FFF2-40B4-BE49-F238E27FC236}">
                  <a16:creationId xmlns:a16="http://schemas.microsoft.com/office/drawing/2014/main" id="{424CFA84-7E30-4FB9-AB1D-6862BFDDAB32}"/>
                </a:ext>
              </a:extLst>
            </p:cNvPr>
            <p:cNvGrpSpPr/>
            <p:nvPr/>
          </p:nvGrpSpPr>
          <p:grpSpPr>
            <a:xfrm>
              <a:off x="5014003" y="2790915"/>
              <a:ext cx="1015510" cy="288409"/>
              <a:chOff x="4890777" y="3558752"/>
              <a:chExt cx="1367157" cy="388279"/>
            </a:xfrm>
          </p:grpSpPr>
          <p:grpSp>
            <p:nvGrpSpPr>
              <p:cNvPr id="1833" name="Group 142">
                <a:extLst>
                  <a:ext uri="{FF2B5EF4-FFF2-40B4-BE49-F238E27FC236}">
                    <a16:creationId xmlns:a16="http://schemas.microsoft.com/office/drawing/2014/main" id="{1E2FA73D-6064-4E04-B667-D23CD0D1C8F6}"/>
                  </a:ext>
                </a:extLst>
              </p:cNvPr>
              <p:cNvGrpSpPr>
                <a:grpSpLocks/>
              </p:cNvGrpSpPr>
              <p:nvPr/>
            </p:nvGrpSpPr>
            <p:grpSpPr bwMode="auto">
              <a:xfrm>
                <a:off x="4890777" y="3564691"/>
                <a:ext cx="83389" cy="175252"/>
                <a:chOff x="5021753" y="2927868"/>
                <a:chExt cx="83398" cy="175731"/>
              </a:xfrm>
            </p:grpSpPr>
            <p:sp>
              <p:nvSpPr>
                <p:cNvPr id="1950" name="Oval 143">
                  <a:extLst>
                    <a:ext uri="{FF2B5EF4-FFF2-40B4-BE49-F238E27FC236}">
                      <a16:creationId xmlns:a16="http://schemas.microsoft.com/office/drawing/2014/main" id="{0523DB8D-75F6-41BC-BDA1-B5F446A30C02}"/>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51" name="Freeform 144">
                  <a:extLst>
                    <a:ext uri="{FF2B5EF4-FFF2-40B4-BE49-F238E27FC236}">
                      <a16:creationId xmlns:a16="http://schemas.microsoft.com/office/drawing/2014/main" id="{E0C4182D-C70A-449D-9BC9-C4033941CA8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52" name="Freeform 145">
                  <a:extLst>
                    <a:ext uri="{FF2B5EF4-FFF2-40B4-BE49-F238E27FC236}">
                      <a16:creationId xmlns:a16="http://schemas.microsoft.com/office/drawing/2014/main" id="{24950770-8BF3-48F7-9DD6-AC8C0ABFE83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34" name="Group 146">
                <a:extLst>
                  <a:ext uri="{FF2B5EF4-FFF2-40B4-BE49-F238E27FC236}">
                    <a16:creationId xmlns:a16="http://schemas.microsoft.com/office/drawing/2014/main" id="{0AC75D92-EA43-48FC-B921-FFCC94ACF359}"/>
                  </a:ext>
                </a:extLst>
              </p:cNvPr>
              <p:cNvGrpSpPr>
                <a:grpSpLocks/>
              </p:cNvGrpSpPr>
              <p:nvPr/>
            </p:nvGrpSpPr>
            <p:grpSpPr bwMode="auto">
              <a:xfrm>
                <a:off x="4986078" y="3558752"/>
                <a:ext cx="83389" cy="175252"/>
                <a:chOff x="5021753" y="2927868"/>
                <a:chExt cx="83398" cy="175731"/>
              </a:xfrm>
            </p:grpSpPr>
            <p:sp>
              <p:nvSpPr>
                <p:cNvPr id="1947" name="Oval 147">
                  <a:extLst>
                    <a:ext uri="{FF2B5EF4-FFF2-40B4-BE49-F238E27FC236}">
                      <a16:creationId xmlns:a16="http://schemas.microsoft.com/office/drawing/2014/main" id="{4310F055-A0B0-447B-959C-98F5BE51421F}"/>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48" name="Freeform 148">
                  <a:extLst>
                    <a:ext uri="{FF2B5EF4-FFF2-40B4-BE49-F238E27FC236}">
                      <a16:creationId xmlns:a16="http://schemas.microsoft.com/office/drawing/2014/main" id="{FBCFE89E-64C0-429F-9781-B9694A8D619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49" name="Freeform 149">
                  <a:extLst>
                    <a:ext uri="{FF2B5EF4-FFF2-40B4-BE49-F238E27FC236}">
                      <a16:creationId xmlns:a16="http://schemas.microsoft.com/office/drawing/2014/main" id="{26CA35BE-FE8B-41A5-9C47-50CA8C8B0CE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35" name="Group 150">
                <a:extLst>
                  <a:ext uri="{FF2B5EF4-FFF2-40B4-BE49-F238E27FC236}">
                    <a16:creationId xmlns:a16="http://schemas.microsoft.com/office/drawing/2014/main" id="{EBD625EE-257B-4E90-AD6A-177F0A120CF3}"/>
                  </a:ext>
                </a:extLst>
              </p:cNvPr>
              <p:cNvGrpSpPr>
                <a:grpSpLocks/>
              </p:cNvGrpSpPr>
              <p:nvPr/>
            </p:nvGrpSpPr>
            <p:grpSpPr bwMode="auto">
              <a:xfrm>
                <a:off x="5078402" y="3564692"/>
                <a:ext cx="83389" cy="175252"/>
                <a:chOff x="5021753" y="2927868"/>
                <a:chExt cx="83398" cy="175731"/>
              </a:xfrm>
            </p:grpSpPr>
            <p:sp>
              <p:nvSpPr>
                <p:cNvPr id="1944" name="Oval 151">
                  <a:extLst>
                    <a:ext uri="{FF2B5EF4-FFF2-40B4-BE49-F238E27FC236}">
                      <a16:creationId xmlns:a16="http://schemas.microsoft.com/office/drawing/2014/main" id="{7C7AFB4C-3739-4C33-AD52-0C3D6504B8D7}"/>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45" name="Freeform 152">
                  <a:extLst>
                    <a:ext uri="{FF2B5EF4-FFF2-40B4-BE49-F238E27FC236}">
                      <a16:creationId xmlns:a16="http://schemas.microsoft.com/office/drawing/2014/main" id="{F8EDBB22-B3F3-42F3-973B-17D310291E5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46" name="Freeform 153">
                  <a:extLst>
                    <a:ext uri="{FF2B5EF4-FFF2-40B4-BE49-F238E27FC236}">
                      <a16:creationId xmlns:a16="http://schemas.microsoft.com/office/drawing/2014/main" id="{9BB6EDEB-A9A6-4A12-9FC9-88DF40B585D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36" name="Group 154">
                <a:extLst>
                  <a:ext uri="{FF2B5EF4-FFF2-40B4-BE49-F238E27FC236}">
                    <a16:creationId xmlns:a16="http://schemas.microsoft.com/office/drawing/2014/main" id="{1E9785D3-65A4-42D4-A4C1-680445520FAF}"/>
                  </a:ext>
                </a:extLst>
              </p:cNvPr>
              <p:cNvGrpSpPr>
                <a:grpSpLocks/>
              </p:cNvGrpSpPr>
              <p:nvPr/>
            </p:nvGrpSpPr>
            <p:grpSpPr bwMode="auto">
              <a:xfrm>
                <a:off x="5167747" y="3561722"/>
                <a:ext cx="83389" cy="175252"/>
                <a:chOff x="5021753" y="2927868"/>
                <a:chExt cx="83398" cy="175731"/>
              </a:xfrm>
            </p:grpSpPr>
            <p:sp>
              <p:nvSpPr>
                <p:cNvPr id="1941" name="Oval 155">
                  <a:extLst>
                    <a:ext uri="{FF2B5EF4-FFF2-40B4-BE49-F238E27FC236}">
                      <a16:creationId xmlns:a16="http://schemas.microsoft.com/office/drawing/2014/main" id="{89E0AC7F-323A-4C5E-B533-FBB585529818}"/>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42" name="Freeform 156">
                  <a:extLst>
                    <a:ext uri="{FF2B5EF4-FFF2-40B4-BE49-F238E27FC236}">
                      <a16:creationId xmlns:a16="http://schemas.microsoft.com/office/drawing/2014/main" id="{EC559345-76B7-468E-A8F2-4C3F25D1820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43" name="Freeform 157">
                  <a:extLst>
                    <a:ext uri="{FF2B5EF4-FFF2-40B4-BE49-F238E27FC236}">
                      <a16:creationId xmlns:a16="http://schemas.microsoft.com/office/drawing/2014/main" id="{63B12FA7-8800-4DB0-9D04-8C3AD90EFD6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37" name="Group 158">
                <a:extLst>
                  <a:ext uri="{FF2B5EF4-FFF2-40B4-BE49-F238E27FC236}">
                    <a16:creationId xmlns:a16="http://schemas.microsoft.com/office/drawing/2014/main" id="{58A7114F-D1C7-4704-A6F2-A030B5E2197B}"/>
                  </a:ext>
                </a:extLst>
              </p:cNvPr>
              <p:cNvGrpSpPr>
                <a:grpSpLocks/>
              </p:cNvGrpSpPr>
              <p:nvPr/>
            </p:nvGrpSpPr>
            <p:grpSpPr bwMode="auto">
              <a:xfrm>
                <a:off x="5260070" y="3564692"/>
                <a:ext cx="83389" cy="175252"/>
                <a:chOff x="5021753" y="2927868"/>
                <a:chExt cx="83398" cy="175731"/>
              </a:xfrm>
            </p:grpSpPr>
            <p:sp>
              <p:nvSpPr>
                <p:cNvPr id="1938" name="Oval 159">
                  <a:extLst>
                    <a:ext uri="{FF2B5EF4-FFF2-40B4-BE49-F238E27FC236}">
                      <a16:creationId xmlns:a16="http://schemas.microsoft.com/office/drawing/2014/main" id="{D0500F76-89D8-4580-B4C6-03F5FDFEB779}"/>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39" name="Freeform 160">
                  <a:extLst>
                    <a:ext uri="{FF2B5EF4-FFF2-40B4-BE49-F238E27FC236}">
                      <a16:creationId xmlns:a16="http://schemas.microsoft.com/office/drawing/2014/main" id="{DF7F918A-AC0D-44A1-8569-7D9E5AA483D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40" name="Freeform 161">
                  <a:extLst>
                    <a:ext uri="{FF2B5EF4-FFF2-40B4-BE49-F238E27FC236}">
                      <a16:creationId xmlns:a16="http://schemas.microsoft.com/office/drawing/2014/main" id="{93460FE3-B93B-4425-998F-830E4EB3000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38" name="Group 215">
                <a:extLst>
                  <a:ext uri="{FF2B5EF4-FFF2-40B4-BE49-F238E27FC236}">
                    <a16:creationId xmlns:a16="http://schemas.microsoft.com/office/drawing/2014/main" id="{9634DA6D-D155-4894-A4FE-7C046CDCCB14}"/>
                  </a:ext>
                </a:extLst>
              </p:cNvPr>
              <p:cNvGrpSpPr>
                <a:grpSpLocks/>
              </p:cNvGrpSpPr>
              <p:nvPr/>
            </p:nvGrpSpPr>
            <p:grpSpPr bwMode="auto">
              <a:xfrm>
                <a:off x="5629826" y="3571130"/>
                <a:ext cx="83389" cy="175252"/>
                <a:chOff x="5021753" y="2927868"/>
                <a:chExt cx="83398" cy="175731"/>
              </a:xfrm>
            </p:grpSpPr>
            <p:sp>
              <p:nvSpPr>
                <p:cNvPr id="1935" name="Oval 216">
                  <a:extLst>
                    <a:ext uri="{FF2B5EF4-FFF2-40B4-BE49-F238E27FC236}">
                      <a16:creationId xmlns:a16="http://schemas.microsoft.com/office/drawing/2014/main" id="{88B4E88E-D82C-43D0-900B-1473A9EF8DE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36" name="Freeform 217">
                  <a:extLst>
                    <a:ext uri="{FF2B5EF4-FFF2-40B4-BE49-F238E27FC236}">
                      <a16:creationId xmlns:a16="http://schemas.microsoft.com/office/drawing/2014/main" id="{FDBD1E70-C25A-41F9-AFD0-3F56AF08016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37" name="Freeform 218">
                  <a:extLst>
                    <a:ext uri="{FF2B5EF4-FFF2-40B4-BE49-F238E27FC236}">
                      <a16:creationId xmlns:a16="http://schemas.microsoft.com/office/drawing/2014/main" id="{8465613F-FA94-48C4-9EA6-9E1421FBF88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39" name="Group 219">
                <a:extLst>
                  <a:ext uri="{FF2B5EF4-FFF2-40B4-BE49-F238E27FC236}">
                    <a16:creationId xmlns:a16="http://schemas.microsoft.com/office/drawing/2014/main" id="{F61E182A-01E2-4568-B64F-28D4B901FA90}"/>
                  </a:ext>
                </a:extLst>
              </p:cNvPr>
              <p:cNvGrpSpPr>
                <a:grpSpLocks/>
              </p:cNvGrpSpPr>
              <p:nvPr/>
            </p:nvGrpSpPr>
            <p:grpSpPr bwMode="auto">
              <a:xfrm>
                <a:off x="5537502" y="3571130"/>
                <a:ext cx="83389" cy="175252"/>
                <a:chOff x="5021753" y="2927868"/>
                <a:chExt cx="83398" cy="175731"/>
              </a:xfrm>
            </p:grpSpPr>
            <p:sp>
              <p:nvSpPr>
                <p:cNvPr id="1932" name="Oval 220">
                  <a:extLst>
                    <a:ext uri="{FF2B5EF4-FFF2-40B4-BE49-F238E27FC236}">
                      <a16:creationId xmlns:a16="http://schemas.microsoft.com/office/drawing/2014/main" id="{FFCB83BB-5E05-48E2-BFC2-063DA7781A8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33" name="Freeform 221">
                  <a:extLst>
                    <a:ext uri="{FF2B5EF4-FFF2-40B4-BE49-F238E27FC236}">
                      <a16:creationId xmlns:a16="http://schemas.microsoft.com/office/drawing/2014/main" id="{F43622AE-63D1-4149-9BAE-3A3D148B5A0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34" name="Freeform 222">
                  <a:extLst>
                    <a:ext uri="{FF2B5EF4-FFF2-40B4-BE49-F238E27FC236}">
                      <a16:creationId xmlns:a16="http://schemas.microsoft.com/office/drawing/2014/main" id="{980560D0-7446-4215-A6B4-738DBB0FE85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40" name="Group 223">
                <a:extLst>
                  <a:ext uri="{FF2B5EF4-FFF2-40B4-BE49-F238E27FC236}">
                    <a16:creationId xmlns:a16="http://schemas.microsoft.com/office/drawing/2014/main" id="{C0796B95-21FF-4D3B-AD9B-C71235C79F2E}"/>
                  </a:ext>
                </a:extLst>
              </p:cNvPr>
              <p:cNvGrpSpPr>
                <a:grpSpLocks/>
              </p:cNvGrpSpPr>
              <p:nvPr/>
            </p:nvGrpSpPr>
            <p:grpSpPr bwMode="auto">
              <a:xfrm>
                <a:off x="5448158" y="3571130"/>
                <a:ext cx="83389" cy="175252"/>
                <a:chOff x="5021753" y="2927868"/>
                <a:chExt cx="83398" cy="175731"/>
              </a:xfrm>
            </p:grpSpPr>
            <p:sp>
              <p:nvSpPr>
                <p:cNvPr id="1929" name="Oval 224">
                  <a:extLst>
                    <a:ext uri="{FF2B5EF4-FFF2-40B4-BE49-F238E27FC236}">
                      <a16:creationId xmlns:a16="http://schemas.microsoft.com/office/drawing/2014/main" id="{305ACB0E-A45D-41AB-AE3F-DE696665939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30" name="Freeform 225">
                  <a:extLst>
                    <a:ext uri="{FF2B5EF4-FFF2-40B4-BE49-F238E27FC236}">
                      <a16:creationId xmlns:a16="http://schemas.microsoft.com/office/drawing/2014/main" id="{09D500A7-E51B-4CFA-9448-7D8C15A0E88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31" name="Freeform 226">
                  <a:extLst>
                    <a:ext uri="{FF2B5EF4-FFF2-40B4-BE49-F238E27FC236}">
                      <a16:creationId xmlns:a16="http://schemas.microsoft.com/office/drawing/2014/main" id="{CDE4B273-1F10-48B5-A012-B0CF2C6F840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41" name="Group 227">
                <a:extLst>
                  <a:ext uri="{FF2B5EF4-FFF2-40B4-BE49-F238E27FC236}">
                    <a16:creationId xmlns:a16="http://schemas.microsoft.com/office/drawing/2014/main" id="{A441363A-4BFD-4639-9E03-8AA1B9445098}"/>
                  </a:ext>
                </a:extLst>
              </p:cNvPr>
              <p:cNvGrpSpPr>
                <a:grpSpLocks/>
              </p:cNvGrpSpPr>
              <p:nvPr/>
            </p:nvGrpSpPr>
            <p:grpSpPr bwMode="auto">
              <a:xfrm>
                <a:off x="5352856" y="3571130"/>
                <a:ext cx="83389" cy="175252"/>
                <a:chOff x="5021753" y="2927868"/>
                <a:chExt cx="83398" cy="175731"/>
              </a:xfrm>
            </p:grpSpPr>
            <p:sp>
              <p:nvSpPr>
                <p:cNvPr id="1926" name="Oval 228">
                  <a:extLst>
                    <a:ext uri="{FF2B5EF4-FFF2-40B4-BE49-F238E27FC236}">
                      <a16:creationId xmlns:a16="http://schemas.microsoft.com/office/drawing/2014/main" id="{C35E1757-2245-4DB7-8D5B-F4952D5EDEA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27" name="Freeform 229">
                  <a:extLst>
                    <a:ext uri="{FF2B5EF4-FFF2-40B4-BE49-F238E27FC236}">
                      <a16:creationId xmlns:a16="http://schemas.microsoft.com/office/drawing/2014/main" id="{5E021BFC-9BD3-43AC-8037-BE4549F9A63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28" name="Freeform 230">
                  <a:extLst>
                    <a:ext uri="{FF2B5EF4-FFF2-40B4-BE49-F238E27FC236}">
                      <a16:creationId xmlns:a16="http://schemas.microsoft.com/office/drawing/2014/main" id="{4A1CE3E6-7195-4F92-9646-63DEECE80C1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42" name="Group 303">
                <a:extLst>
                  <a:ext uri="{FF2B5EF4-FFF2-40B4-BE49-F238E27FC236}">
                    <a16:creationId xmlns:a16="http://schemas.microsoft.com/office/drawing/2014/main" id="{8B60CADD-C359-46EA-BD61-CEDB275278AA}"/>
                  </a:ext>
                </a:extLst>
              </p:cNvPr>
              <p:cNvGrpSpPr>
                <a:grpSpLocks/>
              </p:cNvGrpSpPr>
              <p:nvPr/>
            </p:nvGrpSpPr>
            <p:grpSpPr bwMode="auto">
              <a:xfrm rot="10800000" flipH="1">
                <a:off x="4891735" y="3756281"/>
                <a:ext cx="83389" cy="175252"/>
                <a:chOff x="5021753" y="2927868"/>
                <a:chExt cx="83398" cy="175731"/>
              </a:xfrm>
            </p:grpSpPr>
            <p:sp>
              <p:nvSpPr>
                <p:cNvPr id="1923" name="Oval 304">
                  <a:extLst>
                    <a:ext uri="{FF2B5EF4-FFF2-40B4-BE49-F238E27FC236}">
                      <a16:creationId xmlns:a16="http://schemas.microsoft.com/office/drawing/2014/main" id="{B7F34329-A8BD-4BD6-A764-EFA4ACB99B4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24" name="Freeform 305">
                  <a:extLst>
                    <a:ext uri="{FF2B5EF4-FFF2-40B4-BE49-F238E27FC236}">
                      <a16:creationId xmlns:a16="http://schemas.microsoft.com/office/drawing/2014/main" id="{29D98241-24DB-4909-A0E3-EB6755ADD4A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25" name="Freeform 306">
                  <a:extLst>
                    <a:ext uri="{FF2B5EF4-FFF2-40B4-BE49-F238E27FC236}">
                      <a16:creationId xmlns:a16="http://schemas.microsoft.com/office/drawing/2014/main" id="{AE59EC8C-3923-485B-915D-2FEC8964806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43" name="Group 307">
                <a:extLst>
                  <a:ext uri="{FF2B5EF4-FFF2-40B4-BE49-F238E27FC236}">
                    <a16:creationId xmlns:a16="http://schemas.microsoft.com/office/drawing/2014/main" id="{98132752-3803-4A5B-BCB7-7C5D01C0DB0E}"/>
                  </a:ext>
                </a:extLst>
              </p:cNvPr>
              <p:cNvGrpSpPr>
                <a:grpSpLocks/>
              </p:cNvGrpSpPr>
              <p:nvPr/>
            </p:nvGrpSpPr>
            <p:grpSpPr bwMode="auto">
              <a:xfrm rot="10800000" flipH="1">
                <a:off x="4984057" y="3753312"/>
                <a:ext cx="83389" cy="175252"/>
                <a:chOff x="5021753" y="2927868"/>
                <a:chExt cx="83398" cy="175731"/>
              </a:xfrm>
            </p:grpSpPr>
            <p:sp>
              <p:nvSpPr>
                <p:cNvPr id="1920" name="Oval 308">
                  <a:extLst>
                    <a:ext uri="{FF2B5EF4-FFF2-40B4-BE49-F238E27FC236}">
                      <a16:creationId xmlns:a16="http://schemas.microsoft.com/office/drawing/2014/main" id="{1BBAB0E0-8B4A-4595-B48D-B9711F788AD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21" name="Freeform 309">
                  <a:extLst>
                    <a:ext uri="{FF2B5EF4-FFF2-40B4-BE49-F238E27FC236}">
                      <a16:creationId xmlns:a16="http://schemas.microsoft.com/office/drawing/2014/main" id="{D9B5DF75-CF5B-4712-81F2-91937D754EA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22" name="Freeform 310">
                  <a:extLst>
                    <a:ext uri="{FF2B5EF4-FFF2-40B4-BE49-F238E27FC236}">
                      <a16:creationId xmlns:a16="http://schemas.microsoft.com/office/drawing/2014/main" id="{67D5BA5E-1EB8-4A5E-A0D5-116B89F8FC3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44" name="Group 311">
                <a:extLst>
                  <a:ext uri="{FF2B5EF4-FFF2-40B4-BE49-F238E27FC236}">
                    <a16:creationId xmlns:a16="http://schemas.microsoft.com/office/drawing/2014/main" id="{8A5835AB-28A5-46A6-B250-5B528932A53F}"/>
                  </a:ext>
                </a:extLst>
              </p:cNvPr>
              <p:cNvGrpSpPr>
                <a:grpSpLocks/>
              </p:cNvGrpSpPr>
              <p:nvPr/>
            </p:nvGrpSpPr>
            <p:grpSpPr bwMode="auto">
              <a:xfrm rot="10800000" flipH="1">
                <a:off x="5073404" y="3759253"/>
                <a:ext cx="83389" cy="175252"/>
                <a:chOff x="5021753" y="2927868"/>
                <a:chExt cx="83398" cy="175731"/>
              </a:xfrm>
            </p:grpSpPr>
            <p:sp>
              <p:nvSpPr>
                <p:cNvPr id="1917" name="Oval 312">
                  <a:extLst>
                    <a:ext uri="{FF2B5EF4-FFF2-40B4-BE49-F238E27FC236}">
                      <a16:creationId xmlns:a16="http://schemas.microsoft.com/office/drawing/2014/main" id="{6964926A-6542-437D-96E3-B126C06214D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18" name="Freeform 313">
                  <a:extLst>
                    <a:ext uri="{FF2B5EF4-FFF2-40B4-BE49-F238E27FC236}">
                      <a16:creationId xmlns:a16="http://schemas.microsoft.com/office/drawing/2014/main" id="{2D507949-0C80-4C31-8521-B14FB863CD1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19" name="Freeform 314">
                  <a:extLst>
                    <a:ext uri="{FF2B5EF4-FFF2-40B4-BE49-F238E27FC236}">
                      <a16:creationId xmlns:a16="http://schemas.microsoft.com/office/drawing/2014/main" id="{DC566FA9-F5BE-4307-BDB8-A2FF97952AA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45" name="Group 316">
                <a:extLst>
                  <a:ext uri="{FF2B5EF4-FFF2-40B4-BE49-F238E27FC236}">
                    <a16:creationId xmlns:a16="http://schemas.microsoft.com/office/drawing/2014/main" id="{AD957B37-02B2-462B-A9CC-F3DDF1E44F72}"/>
                  </a:ext>
                </a:extLst>
              </p:cNvPr>
              <p:cNvGrpSpPr>
                <a:grpSpLocks/>
              </p:cNvGrpSpPr>
              <p:nvPr/>
            </p:nvGrpSpPr>
            <p:grpSpPr bwMode="auto">
              <a:xfrm rot="10800000" flipH="1">
                <a:off x="5166224" y="3762718"/>
                <a:ext cx="83389" cy="175252"/>
                <a:chOff x="5021753" y="2927868"/>
                <a:chExt cx="83398" cy="175731"/>
              </a:xfrm>
            </p:grpSpPr>
            <p:sp>
              <p:nvSpPr>
                <p:cNvPr id="1914" name="Oval 317">
                  <a:extLst>
                    <a:ext uri="{FF2B5EF4-FFF2-40B4-BE49-F238E27FC236}">
                      <a16:creationId xmlns:a16="http://schemas.microsoft.com/office/drawing/2014/main" id="{3757CDDE-3A0B-4D40-AF0C-1C4783F3DEB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15" name="Freeform 318">
                  <a:extLst>
                    <a:ext uri="{FF2B5EF4-FFF2-40B4-BE49-F238E27FC236}">
                      <a16:creationId xmlns:a16="http://schemas.microsoft.com/office/drawing/2014/main" id="{618BABC7-AEBE-49F6-8677-E59770EE691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16" name="Freeform 319">
                  <a:extLst>
                    <a:ext uri="{FF2B5EF4-FFF2-40B4-BE49-F238E27FC236}">
                      <a16:creationId xmlns:a16="http://schemas.microsoft.com/office/drawing/2014/main" id="{3F148258-468F-4965-A8B4-6AFBF481DEF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46" name="Group 320">
                <a:extLst>
                  <a:ext uri="{FF2B5EF4-FFF2-40B4-BE49-F238E27FC236}">
                    <a16:creationId xmlns:a16="http://schemas.microsoft.com/office/drawing/2014/main" id="{222CB21D-DFD1-4AC5-8456-8048060CADF2}"/>
                  </a:ext>
                </a:extLst>
              </p:cNvPr>
              <p:cNvGrpSpPr>
                <a:grpSpLocks/>
              </p:cNvGrpSpPr>
              <p:nvPr/>
            </p:nvGrpSpPr>
            <p:grpSpPr bwMode="auto">
              <a:xfrm rot="10800000" flipH="1">
                <a:off x="5259041" y="3760243"/>
                <a:ext cx="83389" cy="175252"/>
                <a:chOff x="5021753" y="2927868"/>
                <a:chExt cx="83398" cy="175731"/>
              </a:xfrm>
            </p:grpSpPr>
            <p:sp>
              <p:nvSpPr>
                <p:cNvPr id="1911" name="Oval 321">
                  <a:extLst>
                    <a:ext uri="{FF2B5EF4-FFF2-40B4-BE49-F238E27FC236}">
                      <a16:creationId xmlns:a16="http://schemas.microsoft.com/office/drawing/2014/main" id="{29A3A9A4-44C1-4BB1-BD68-FD616908399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12" name="Freeform 322">
                  <a:extLst>
                    <a:ext uri="{FF2B5EF4-FFF2-40B4-BE49-F238E27FC236}">
                      <a16:creationId xmlns:a16="http://schemas.microsoft.com/office/drawing/2014/main" id="{14C8A9B5-1197-46A6-BEFB-B68B5DE6372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13" name="Freeform 323">
                  <a:extLst>
                    <a:ext uri="{FF2B5EF4-FFF2-40B4-BE49-F238E27FC236}">
                      <a16:creationId xmlns:a16="http://schemas.microsoft.com/office/drawing/2014/main" id="{3BCC23BA-C64A-429A-AD6E-104979FC2B3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47" name="Group 376">
                <a:extLst>
                  <a:ext uri="{FF2B5EF4-FFF2-40B4-BE49-F238E27FC236}">
                    <a16:creationId xmlns:a16="http://schemas.microsoft.com/office/drawing/2014/main" id="{DDB7BB0A-8F72-465D-9946-5BDC4FA04AF6}"/>
                  </a:ext>
                </a:extLst>
              </p:cNvPr>
              <p:cNvGrpSpPr>
                <a:grpSpLocks/>
              </p:cNvGrpSpPr>
              <p:nvPr/>
            </p:nvGrpSpPr>
            <p:grpSpPr bwMode="auto">
              <a:xfrm rot="11349086" flipH="1">
                <a:off x="5638226" y="3767667"/>
                <a:ext cx="83389" cy="175252"/>
                <a:chOff x="5021753" y="2927868"/>
                <a:chExt cx="83398" cy="175731"/>
              </a:xfrm>
            </p:grpSpPr>
            <p:sp>
              <p:nvSpPr>
                <p:cNvPr id="1908" name="Oval 377">
                  <a:extLst>
                    <a:ext uri="{FF2B5EF4-FFF2-40B4-BE49-F238E27FC236}">
                      <a16:creationId xmlns:a16="http://schemas.microsoft.com/office/drawing/2014/main" id="{088418B5-EAA6-42BC-8683-6B774A746F9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09" name="Freeform 378">
                  <a:extLst>
                    <a:ext uri="{FF2B5EF4-FFF2-40B4-BE49-F238E27FC236}">
                      <a16:creationId xmlns:a16="http://schemas.microsoft.com/office/drawing/2014/main" id="{BACA2767-9B41-4330-AA10-88038F92D14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10" name="Freeform 379">
                  <a:extLst>
                    <a:ext uri="{FF2B5EF4-FFF2-40B4-BE49-F238E27FC236}">
                      <a16:creationId xmlns:a16="http://schemas.microsoft.com/office/drawing/2014/main" id="{E24E6BCA-12BD-43A0-8924-48810E22379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48" name="Group 380">
                <a:extLst>
                  <a:ext uri="{FF2B5EF4-FFF2-40B4-BE49-F238E27FC236}">
                    <a16:creationId xmlns:a16="http://schemas.microsoft.com/office/drawing/2014/main" id="{8D0BCD38-732C-4C95-9721-707C96C934AF}"/>
                  </a:ext>
                </a:extLst>
              </p:cNvPr>
              <p:cNvGrpSpPr>
                <a:grpSpLocks/>
              </p:cNvGrpSpPr>
              <p:nvPr/>
            </p:nvGrpSpPr>
            <p:grpSpPr bwMode="auto">
              <a:xfrm rot="11349086" flipH="1">
                <a:off x="5548882" y="3767667"/>
                <a:ext cx="83389" cy="175252"/>
                <a:chOff x="5021753" y="2927868"/>
                <a:chExt cx="83398" cy="175731"/>
              </a:xfrm>
            </p:grpSpPr>
            <p:sp>
              <p:nvSpPr>
                <p:cNvPr id="1905" name="Oval 381">
                  <a:extLst>
                    <a:ext uri="{FF2B5EF4-FFF2-40B4-BE49-F238E27FC236}">
                      <a16:creationId xmlns:a16="http://schemas.microsoft.com/office/drawing/2014/main" id="{B63EDF4E-285B-4C18-AC0B-D3FD0E5047E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06" name="Freeform 382">
                  <a:extLst>
                    <a:ext uri="{FF2B5EF4-FFF2-40B4-BE49-F238E27FC236}">
                      <a16:creationId xmlns:a16="http://schemas.microsoft.com/office/drawing/2014/main" id="{E09330D5-B1FC-475B-8975-BA2FB2439E4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07" name="Freeform 383">
                  <a:extLst>
                    <a:ext uri="{FF2B5EF4-FFF2-40B4-BE49-F238E27FC236}">
                      <a16:creationId xmlns:a16="http://schemas.microsoft.com/office/drawing/2014/main" id="{1FC7686C-DA35-480E-A592-7A8CEADC340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49" name="Group 384">
                <a:extLst>
                  <a:ext uri="{FF2B5EF4-FFF2-40B4-BE49-F238E27FC236}">
                    <a16:creationId xmlns:a16="http://schemas.microsoft.com/office/drawing/2014/main" id="{EC4CCD84-DC27-462F-9C3D-48BD4E5C748F}"/>
                  </a:ext>
                </a:extLst>
              </p:cNvPr>
              <p:cNvGrpSpPr>
                <a:grpSpLocks/>
              </p:cNvGrpSpPr>
              <p:nvPr/>
            </p:nvGrpSpPr>
            <p:grpSpPr bwMode="auto">
              <a:xfrm rot="11349086" flipH="1">
                <a:off x="5459538" y="3767667"/>
                <a:ext cx="83389" cy="175252"/>
                <a:chOff x="5021753" y="2927868"/>
                <a:chExt cx="83398" cy="175731"/>
              </a:xfrm>
            </p:grpSpPr>
            <p:sp>
              <p:nvSpPr>
                <p:cNvPr id="1902" name="Oval 385">
                  <a:extLst>
                    <a:ext uri="{FF2B5EF4-FFF2-40B4-BE49-F238E27FC236}">
                      <a16:creationId xmlns:a16="http://schemas.microsoft.com/office/drawing/2014/main" id="{4EEED36A-4A62-458D-B7EA-CF16EAE39F4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03" name="Freeform 386">
                  <a:extLst>
                    <a:ext uri="{FF2B5EF4-FFF2-40B4-BE49-F238E27FC236}">
                      <a16:creationId xmlns:a16="http://schemas.microsoft.com/office/drawing/2014/main" id="{E85EDC2E-4634-493C-9408-847F30A8004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04" name="Freeform 387">
                  <a:extLst>
                    <a:ext uri="{FF2B5EF4-FFF2-40B4-BE49-F238E27FC236}">
                      <a16:creationId xmlns:a16="http://schemas.microsoft.com/office/drawing/2014/main" id="{EE8E4554-F409-4CAC-8C26-CD9023A147C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50" name="Group 388">
                <a:extLst>
                  <a:ext uri="{FF2B5EF4-FFF2-40B4-BE49-F238E27FC236}">
                    <a16:creationId xmlns:a16="http://schemas.microsoft.com/office/drawing/2014/main" id="{1CB49F4A-B739-4530-927D-5FC627CC5E13}"/>
                  </a:ext>
                </a:extLst>
              </p:cNvPr>
              <p:cNvGrpSpPr>
                <a:grpSpLocks/>
              </p:cNvGrpSpPr>
              <p:nvPr/>
            </p:nvGrpSpPr>
            <p:grpSpPr bwMode="auto">
              <a:xfrm rot="11349086" flipH="1">
                <a:off x="5361258" y="3767667"/>
                <a:ext cx="83389" cy="175252"/>
                <a:chOff x="5021753" y="2927868"/>
                <a:chExt cx="83398" cy="175731"/>
              </a:xfrm>
            </p:grpSpPr>
            <p:sp>
              <p:nvSpPr>
                <p:cNvPr id="1899" name="Oval 389">
                  <a:extLst>
                    <a:ext uri="{FF2B5EF4-FFF2-40B4-BE49-F238E27FC236}">
                      <a16:creationId xmlns:a16="http://schemas.microsoft.com/office/drawing/2014/main" id="{13FE9166-2DC5-474E-812A-9B1C391FDB5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00" name="Freeform 390">
                  <a:extLst>
                    <a:ext uri="{FF2B5EF4-FFF2-40B4-BE49-F238E27FC236}">
                      <a16:creationId xmlns:a16="http://schemas.microsoft.com/office/drawing/2014/main" id="{0E6DB6E3-8F1C-4010-BD9B-93AB1B87C84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01" name="Freeform 391">
                  <a:extLst>
                    <a:ext uri="{FF2B5EF4-FFF2-40B4-BE49-F238E27FC236}">
                      <a16:creationId xmlns:a16="http://schemas.microsoft.com/office/drawing/2014/main" id="{D7F4BC07-EA15-4B3F-9752-167C528BBAF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51" name="Group 215">
                <a:extLst>
                  <a:ext uri="{FF2B5EF4-FFF2-40B4-BE49-F238E27FC236}">
                    <a16:creationId xmlns:a16="http://schemas.microsoft.com/office/drawing/2014/main" id="{21286B5A-BF9B-4A6A-9CA6-70BD28F3A4BD}"/>
                  </a:ext>
                </a:extLst>
              </p:cNvPr>
              <p:cNvGrpSpPr>
                <a:grpSpLocks/>
              </p:cNvGrpSpPr>
              <p:nvPr/>
            </p:nvGrpSpPr>
            <p:grpSpPr bwMode="auto">
              <a:xfrm>
                <a:off x="5984734" y="3575242"/>
                <a:ext cx="83389" cy="175252"/>
                <a:chOff x="5021753" y="2927868"/>
                <a:chExt cx="83398" cy="175731"/>
              </a:xfrm>
            </p:grpSpPr>
            <p:sp>
              <p:nvSpPr>
                <p:cNvPr id="1896" name="Oval 216">
                  <a:extLst>
                    <a:ext uri="{FF2B5EF4-FFF2-40B4-BE49-F238E27FC236}">
                      <a16:creationId xmlns:a16="http://schemas.microsoft.com/office/drawing/2014/main" id="{A605F739-3A15-4019-82E4-D0CC582172B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97" name="Freeform 217">
                  <a:extLst>
                    <a:ext uri="{FF2B5EF4-FFF2-40B4-BE49-F238E27FC236}">
                      <a16:creationId xmlns:a16="http://schemas.microsoft.com/office/drawing/2014/main" id="{BADB66F2-D26E-4B55-8064-E278AE92DC6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98" name="Freeform 218">
                  <a:extLst>
                    <a:ext uri="{FF2B5EF4-FFF2-40B4-BE49-F238E27FC236}">
                      <a16:creationId xmlns:a16="http://schemas.microsoft.com/office/drawing/2014/main" id="{AF80C585-4192-446E-93E1-075B0CC1DF5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52" name="Group 219">
                <a:extLst>
                  <a:ext uri="{FF2B5EF4-FFF2-40B4-BE49-F238E27FC236}">
                    <a16:creationId xmlns:a16="http://schemas.microsoft.com/office/drawing/2014/main" id="{E075B108-6E57-4B87-B0F6-0A05883E1FDE}"/>
                  </a:ext>
                </a:extLst>
              </p:cNvPr>
              <p:cNvGrpSpPr>
                <a:grpSpLocks/>
              </p:cNvGrpSpPr>
              <p:nvPr/>
            </p:nvGrpSpPr>
            <p:grpSpPr bwMode="auto">
              <a:xfrm>
                <a:off x="5892410" y="3575242"/>
                <a:ext cx="83389" cy="175252"/>
                <a:chOff x="5021753" y="2927868"/>
                <a:chExt cx="83398" cy="175731"/>
              </a:xfrm>
            </p:grpSpPr>
            <p:sp>
              <p:nvSpPr>
                <p:cNvPr id="1893" name="Oval 220">
                  <a:extLst>
                    <a:ext uri="{FF2B5EF4-FFF2-40B4-BE49-F238E27FC236}">
                      <a16:creationId xmlns:a16="http://schemas.microsoft.com/office/drawing/2014/main" id="{62228B35-2FDB-4604-A2DA-38F2174049D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94" name="Freeform 221">
                  <a:extLst>
                    <a:ext uri="{FF2B5EF4-FFF2-40B4-BE49-F238E27FC236}">
                      <a16:creationId xmlns:a16="http://schemas.microsoft.com/office/drawing/2014/main" id="{77A3ADCD-D56B-4C0F-9B40-10713A0917F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95" name="Freeform 222">
                  <a:extLst>
                    <a:ext uri="{FF2B5EF4-FFF2-40B4-BE49-F238E27FC236}">
                      <a16:creationId xmlns:a16="http://schemas.microsoft.com/office/drawing/2014/main" id="{9C62782D-2905-4E01-AAEA-9864F1F018C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53" name="Group 223">
                <a:extLst>
                  <a:ext uri="{FF2B5EF4-FFF2-40B4-BE49-F238E27FC236}">
                    <a16:creationId xmlns:a16="http://schemas.microsoft.com/office/drawing/2014/main" id="{E1E1A8B1-108A-417B-929F-952279D49C7A}"/>
                  </a:ext>
                </a:extLst>
              </p:cNvPr>
              <p:cNvGrpSpPr>
                <a:grpSpLocks/>
              </p:cNvGrpSpPr>
              <p:nvPr/>
            </p:nvGrpSpPr>
            <p:grpSpPr bwMode="auto">
              <a:xfrm>
                <a:off x="5803065" y="3575242"/>
                <a:ext cx="83389" cy="175252"/>
                <a:chOff x="5021753" y="2927868"/>
                <a:chExt cx="83398" cy="175731"/>
              </a:xfrm>
            </p:grpSpPr>
            <p:sp>
              <p:nvSpPr>
                <p:cNvPr id="1890" name="Oval 224">
                  <a:extLst>
                    <a:ext uri="{FF2B5EF4-FFF2-40B4-BE49-F238E27FC236}">
                      <a16:creationId xmlns:a16="http://schemas.microsoft.com/office/drawing/2014/main" id="{D50680BC-FA59-4618-B2B1-9B9FF3BFFEB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91" name="Freeform 225">
                  <a:extLst>
                    <a:ext uri="{FF2B5EF4-FFF2-40B4-BE49-F238E27FC236}">
                      <a16:creationId xmlns:a16="http://schemas.microsoft.com/office/drawing/2014/main" id="{C7EF3137-2E42-46A4-877B-7B29C514A1C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92" name="Freeform 226">
                  <a:extLst>
                    <a:ext uri="{FF2B5EF4-FFF2-40B4-BE49-F238E27FC236}">
                      <a16:creationId xmlns:a16="http://schemas.microsoft.com/office/drawing/2014/main" id="{F9BEAB31-F3A8-4E05-A244-C2EB3492C2F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54" name="Group 227">
                <a:extLst>
                  <a:ext uri="{FF2B5EF4-FFF2-40B4-BE49-F238E27FC236}">
                    <a16:creationId xmlns:a16="http://schemas.microsoft.com/office/drawing/2014/main" id="{6227AE51-BC76-4392-ABA3-266088075F72}"/>
                  </a:ext>
                </a:extLst>
              </p:cNvPr>
              <p:cNvGrpSpPr>
                <a:grpSpLocks/>
              </p:cNvGrpSpPr>
              <p:nvPr/>
            </p:nvGrpSpPr>
            <p:grpSpPr bwMode="auto">
              <a:xfrm>
                <a:off x="5707764" y="3575242"/>
                <a:ext cx="83389" cy="175252"/>
                <a:chOff x="5021753" y="2927868"/>
                <a:chExt cx="83398" cy="175731"/>
              </a:xfrm>
            </p:grpSpPr>
            <p:sp>
              <p:nvSpPr>
                <p:cNvPr id="1887" name="Oval 228">
                  <a:extLst>
                    <a:ext uri="{FF2B5EF4-FFF2-40B4-BE49-F238E27FC236}">
                      <a16:creationId xmlns:a16="http://schemas.microsoft.com/office/drawing/2014/main" id="{2F5F7E53-F54C-4DBA-B9A7-CB6C962C986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88" name="Freeform 229">
                  <a:extLst>
                    <a:ext uri="{FF2B5EF4-FFF2-40B4-BE49-F238E27FC236}">
                      <a16:creationId xmlns:a16="http://schemas.microsoft.com/office/drawing/2014/main" id="{565E1B3A-99F8-4786-BE75-4BB11BD11D5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89" name="Freeform 230">
                  <a:extLst>
                    <a:ext uri="{FF2B5EF4-FFF2-40B4-BE49-F238E27FC236}">
                      <a16:creationId xmlns:a16="http://schemas.microsoft.com/office/drawing/2014/main" id="{17E725BA-CCE9-4037-BAD5-0AE70063D61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55" name="Group 376">
                <a:extLst>
                  <a:ext uri="{FF2B5EF4-FFF2-40B4-BE49-F238E27FC236}">
                    <a16:creationId xmlns:a16="http://schemas.microsoft.com/office/drawing/2014/main" id="{0DBD49DB-236E-4F44-8572-EA6CC9D1C542}"/>
                  </a:ext>
                </a:extLst>
              </p:cNvPr>
              <p:cNvGrpSpPr>
                <a:grpSpLocks/>
              </p:cNvGrpSpPr>
              <p:nvPr/>
            </p:nvGrpSpPr>
            <p:grpSpPr bwMode="auto">
              <a:xfrm rot="11349086" flipH="1">
                <a:off x="5993134" y="3771779"/>
                <a:ext cx="83389" cy="175252"/>
                <a:chOff x="5021753" y="2927868"/>
                <a:chExt cx="83398" cy="175731"/>
              </a:xfrm>
            </p:grpSpPr>
            <p:sp>
              <p:nvSpPr>
                <p:cNvPr id="1884" name="Oval 377">
                  <a:extLst>
                    <a:ext uri="{FF2B5EF4-FFF2-40B4-BE49-F238E27FC236}">
                      <a16:creationId xmlns:a16="http://schemas.microsoft.com/office/drawing/2014/main" id="{93899870-9F48-4370-A6DD-B70DE598871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85" name="Freeform 378">
                  <a:extLst>
                    <a:ext uri="{FF2B5EF4-FFF2-40B4-BE49-F238E27FC236}">
                      <a16:creationId xmlns:a16="http://schemas.microsoft.com/office/drawing/2014/main" id="{2E529B02-6ED0-4285-82EE-AF43F988F69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86" name="Freeform 379">
                  <a:extLst>
                    <a:ext uri="{FF2B5EF4-FFF2-40B4-BE49-F238E27FC236}">
                      <a16:creationId xmlns:a16="http://schemas.microsoft.com/office/drawing/2014/main" id="{5206D7EA-191E-4002-844B-0BF0D5FF00A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56" name="Group 380">
                <a:extLst>
                  <a:ext uri="{FF2B5EF4-FFF2-40B4-BE49-F238E27FC236}">
                    <a16:creationId xmlns:a16="http://schemas.microsoft.com/office/drawing/2014/main" id="{B5CA1EAD-CA3F-48D6-BD28-CF6CF143A0F7}"/>
                  </a:ext>
                </a:extLst>
              </p:cNvPr>
              <p:cNvGrpSpPr>
                <a:grpSpLocks/>
              </p:cNvGrpSpPr>
              <p:nvPr/>
            </p:nvGrpSpPr>
            <p:grpSpPr bwMode="auto">
              <a:xfrm rot="11349086" flipH="1">
                <a:off x="5903791" y="3771779"/>
                <a:ext cx="83389" cy="175252"/>
                <a:chOff x="5021753" y="2927868"/>
                <a:chExt cx="83398" cy="175731"/>
              </a:xfrm>
            </p:grpSpPr>
            <p:sp>
              <p:nvSpPr>
                <p:cNvPr id="1881" name="Oval 381">
                  <a:extLst>
                    <a:ext uri="{FF2B5EF4-FFF2-40B4-BE49-F238E27FC236}">
                      <a16:creationId xmlns:a16="http://schemas.microsoft.com/office/drawing/2014/main" id="{E5D4D296-3322-4495-ACA5-F45BD45C52C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82" name="Freeform 382">
                  <a:extLst>
                    <a:ext uri="{FF2B5EF4-FFF2-40B4-BE49-F238E27FC236}">
                      <a16:creationId xmlns:a16="http://schemas.microsoft.com/office/drawing/2014/main" id="{BD74BB69-9A99-493A-B551-02803749A54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83" name="Freeform 383">
                  <a:extLst>
                    <a:ext uri="{FF2B5EF4-FFF2-40B4-BE49-F238E27FC236}">
                      <a16:creationId xmlns:a16="http://schemas.microsoft.com/office/drawing/2014/main" id="{2F486353-FEBD-4C31-B916-116D327D413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57" name="Group 384">
                <a:extLst>
                  <a:ext uri="{FF2B5EF4-FFF2-40B4-BE49-F238E27FC236}">
                    <a16:creationId xmlns:a16="http://schemas.microsoft.com/office/drawing/2014/main" id="{DDD2C97B-384C-45AD-8331-855494FC1C19}"/>
                  </a:ext>
                </a:extLst>
              </p:cNvPr>
              <p:cNvGrpSpPr>
                <a:grpSpLocks/>
              </p:cNvGrpSpPr>
              <p:nvPr/>
            </p:nvGrpSpPr>
            <p:grpSpPr bwMode="auto">
              <a:xfrm rot="11349086" flipH="1">
                <a:off x="5814446" y="3771779"/>
                <a:ext cx="83389" cy="175252"/>
                <a:chOff x="5021753" y="2927868"/>
                <a:chExt cx="83398" cy="175731"/>
              </a:xfrm>
            </p:grpSpPr>
            <p:sp>
              <p:nvSpPr>
                <p:cNvPr id="1878" name="Oval 385">
                  <a:extLst>
                    <a:ext uri="{FF2B5EF4-FFF2-40B4-BE49-F238E27FC236}">
                      <a16:creationId xmlns:a16="http://schemas.microsoft.com/office/drawing/2014/main" id="{B4695349-5001-4C5C-94E7-3C9944B6318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79" name="Freeform 386">
                  <a:extLst>
                    <a:ext uri="{FF2B5EF4-FFF2-40B4-BE49-F238E27FC236}">
                      <a16:creationId xmlns:a16="http://schemas.microsoft.com/office/drawing/2014/main" id="{33E0FFAE-A330-44FE-B11B-03F3B2F8D81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80" name="Freeform 387">
                  <a:extLst>
                    <a:ext uri="{FF2B5EF4-FFF2-40B4-BE49-F238E27FC236}">
                      <a16:creationId xmlns:a16="http://schemas.microsoft.com/office/drawing/2014/main" id="{CF051F60-8657-443F-A632-12383CD14FD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58" name="Group 388">
                <a:extLst>
                  <a:ext uri="{FF2B5EF4-FFF2-40B4-BE49-F238E27FC236}">
                    <a16:creationId xmlns:a16="http://schemas.microsoft.com/office/drawing/2014/main" id="{31A420D5-718D-423E-B9C2-79C999D7D58C}"/>
                  </a:ext>
                </a:extLst>
              </p:cNvPr>
              <p:cNvGrpSpPr>
                <a:grpSpLocks/>
              </p:cNvGrpSpPr>
              <p:nvPr/>
            </p:nvGrpSpPr>
            <p:grpSpPr bwMode="auto">
              <a:xfrm rot="11349086" flipH="1">
                <a:off x="5716166" y="3771779"/>
                <a:ext cx="83389" cy="175252"/>
                <a:chOff x="5021753" y="2927868"/>
                <a:chExt cx="83398" cy="175731"/>
              </a:xfrm>
            </p:grpSpPr>
            <p:sp>
              <p:nvSpPr>
                <p:cNvPr id="1875" name="Oval 389">
                  <a:extLst>
                    <a:ext uri="{FF2B5EF4-FFF2-40B4-BE49-F238E27FC236}">
                      <a16:creationId xmlns:a16="http://schemas.microsoft.com/office/drawing/2014/main" id="{EF9570A1-6A67-4F0F-92D5-4FD41FD8CE8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76" name="Freeform 390">
                  <a:extLst>
                    <a:ext uri="{FF2B5EF4-FFF2-40B4-BE49-F238E27FC236}">
                      <a16:creationId xmlns:a16="http://schemas.microsoft.com/office/drawing/2014/main" id="{AAF33BEF-AC7C-4FEA-8ECE-9D274791628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77" name="Freeform 391">
                  <a:extLst>
                    <a:ext uri="{FF2B5EF4-FFF2-40B4-BE49-F238E27FC236}">
                      <a16:creationId xmlns:a16="http://schemas.microsoft.com/office/drawing/2014/main" id="{EA1A4970-02C9-4363-A723-98367AF859F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59" name="Group 219">
                <a:extLst>
                  <a:ext uri="{FF2B5EF4-FFF2-40B4-BE49-F238E27FC236}">
                    <a16:creationId xmlns:a16="http://schemas.microsoft.com/office/drawing/2014/main" id="{BB6842DB-217D-4EAC-B54B-DDAA5E8B1257}"/>
                  </a:ext>
                </a:extLst>
              </p:cNvPr>
              <p:cNvGrpSpPr>
                <a:grpSpLocks/>
              </p:cNvGrpSpPr>
              <p:nvPr/>
            </p:nvGrpSpPr>
            <p:grpSpPr bwMode="auto">
              <a:xfrm>
                <a:off x="6163165" y="3574936"/>
                <a:ext cx="83389" cy="175252"/>
                <a:chOff x="5021753" y="2927868"/>
                <a:chExt cx="83398" cy="175731"/>
              </a:xfrm>
            </p:grpSpPr>
            <p:sp>
              <p:nvSpPr>
                <p:cNvPr id="1872" name="Oval 220">
                  <a:extLst>
                    <a:ext uri="{FF2B5EF4-FFF2-40B4-BE49-F238E27FC236}">
                      <a16:creationId xmlns:a16="http://schemas.microsoft.com/office/drawing/2014/main" id="{B78968AD-5DD7-4FA4-9270-86253366924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73" name="Freeform 221">
                  <a:extLst>
                    <a:ext uri="{FF2B5EF4-FFF2-40B4-BE49-F238E27FC236}">
                      <a16:creationId xmlns:a16="http://schemas.microsoft.com/office/drawing/2014/main" id="{99482961-3E60-4882-A050-3755ACAB761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74" name="Freeform 222">
                  <a:extLst>
                    <a:ext uri="{FF2B5EF4-FFF2-40B4-BE49-F238E27FC236}">
                      <a16:creationId xmlns:a16="http://schemas.microsoft.com/office/drawing/2014/main" id="{226AE75A-D624-4E3F-81DA-C91886F318C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60" name="Group 223">
                <a:extLst>
                  <a:ext uri="{FF2B5EF4-FFF2-40B4-BE49-F238E27FC236}">
                    <a16:creationId xmlns:a16="http://schemas.microsoft.com/office/drawing/2014/main" id="{F3CBDF48-D8D1-4255-AC3F-F41C4AAC01E9}"/>
                  </a:ext>
                </a:extLst>
              </p:cNvPr>
              <p:cNvGrpSpPr>
                <a:grpSpLocks/>
              </p:cNvGrpSpPr>
              <p:nvPr/>
            </p:nvGrpSpPr>
            <p:grpSpPr bwMode="auto">
              <a:xfrm>
                <a:off x="6073820" y="3574936"/>
                <a:ext cx="83389" cy="175252"/>
                <a:chOff x="5021753" y="2927868"/>
                <a:chExt cx="83398" cy="175731"/>
              </a:xfrm>
            </p:grpSpPr>
            <p:sp>
              <p:nvSpPr>
                <p:cNvPr id="1869" name="Oval 224">
                  <a:extLst>
                    <a:ext uri="{FF2B5EF4-FFF2-40B4-BE49-F238E27FC236}">
                      <a16:creationId xmlns:a16="http://schemas.microsoft.com/office/drawing/2014/main" id="{72273D5B-B04E-4F28-9F26-FB5F8C07B90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70" name="Freeform 225">
                  <a:extLst>
                    <a:ext uri="{FF2B5EF4-FFF2-40B4-BE49-F238E27FC236}">
                      <a16:creationId xmlns:a16="http://schemas.microsoft.com/office/drawing/2014/main" id="{433903A0-8477-4AA7-B7F3-BA9601A660E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71" name="Freeform 226">
                  <a:extLst>
                    <a:ext uri="{FF2B5EF4-FFF2-40B4-BE49-F238E27FC236}">
                      <a16:creationId xmlns:a16="http://schemas.microsoft.com/office/drawing/2014/main" id="{0BB34211-F81C-4830-B36E-F6E88950045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61" name="Group 380">
                <a:extLst>
                  <a:ext uri="{FF2B5EF4-FFF2-40B4-BE49-F238E27FC236}">
                    <a16:creationId xmlns:a16="http://schemas.microsoft.com/office/drawing/2014/main" id="{ED9C8716-62A8-4DA6-A638-6A6B7DDEFB3E}"/>
                  </a:ext>
                </a:extLst>
              </p:cNvPr>
              <p:cNvGrpSpPr>
                <a:grpSpLocks/>
              </p:cNvGrpSpPr>
              <p:nvPr/>
            </p:nvGrpSpPr>
            <p:grpSpPr bwMode="auto">
              <a:xfrm rot="11349086" flipH="1">
                <a:off x="6174545" y="3771474"/>
                <a:ext cx="83389" cy="175252"/>
                <a:chOff x="5021753" y="2927868"/>
                <a:chExt cx="83398" cy="175731"/>
              </a:xfrm>
            </p:grpSpPr>
            <p:sp>
              <p:nvSpPr>
                <p:cNvPr id="1866" name="Oval 381">
                  <a:extLst>
                    <a:ext uri="{FF2B5EF4-FFF2-40B4-BE49-F238E27FC236}">
                      <a16:creationId xmlns:a16="http://schemas.microsoft.com/office/drawing/2014/main" id="{3D7FF322-E3E0-42AC-A339-9B329E537AF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67" name="Freeform 382">
                  <a:extLst>
                    <a:ext uri="{FF2B5EF4-FFF2-40B4-BE49-F238E27FC236}">
                      <a16:creationId xmlns:a16="http://schemas.microsoft.com/office/drawing/2014/main" id="{10328CC8-0070-4903-9A64-6E205470928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68" name="Freeform 383">
                  <a:extLst>
                    <a:ext uri="{FF2B5EF4-FFF2-40B4-BE49-F238E27FC236}">
                      <a16:creationId xmlns:a16="http://schemas.microsoft.com/office/drawing/2014/main" id="{C95A03C6-8AE5-44B7-B3D2-54330D0B8CE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862" name="Group 384">
                <a:extLst>
                  <a:ext uri="{FF2B5EF4-FFF2-40B4-BE49-F238E27FC236}">
                    <a16:creationId xmlns:a16="http://schemas.microsoft.com/office/drawing/2014/main" id="{79F1F7EC-22B9-4D6F-B0B4-FFC261EB01D0}"/>
                  </a:ext>
                </a:extLst>
              </p:cNvPr>
              <p:cNvGrpSpPr>
                <a:grpSpLocks/>
              </p:cNvGrpSpPr>
              <p:nvPr/>
            </p:nvGrpSpPr>
            <p:grpSpPr bwMode="auto">
              <a:xfrm rot="11349086" flipH="1">
                <a:off x="6085199" y="3771474"/>
                <a:ext cx="83389" cy="175252"/>
                <a:chOff x="5021753" y="2927868"/>
                <a:chExt cx="83398" cy="175731"/>
              </a:xfrm>
            </p:grpSpPr>
            <p:sp>
              <p:nvSpPr>
                <p:cNvPr id="1863" name="Oval 385">
                  <a:extLst>
                    <a:ext uri="{FF2B5EF4-FFF2-40B4-BE49-F238E27FC236}">
                      <a16:creationId xmlns:a16="http://schemas.microsoft.com/office/drawing/2014/main" id="{9256B3F2-5EEA-4220-ACBE-166BECC3358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64" name="Freeform 386">
                  <a:extLst>
                    <a:ext uri="{FF2B5EF4-FFF2-40B4-BE49-F238E27FC236}">
                      <a16:creationId xmlns:a16="http://schemas.microsoft.com/office/drawing/2014/main" id="{D11BC79A-2928-4A8D-9C8B-91CD4916509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65" name="Freeform 387">
                  <a:extLst>
                    <a:ext uri="{FF2B5EF4-FFF2-40B4-BE49-F238E27FC236}">
                      <a16:creationId xmlns:a16="http://schemas.microsoft.com/office/drawing/2014/main" id="{4B890F48-2587-47C5-BE86-2D812B7E7B6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1745" name="Group 142">
              <a:extLst>
                <a:ext uri="{FF2B5EF4-FFF2-40B4-BE49-F238E27FC236}">
                  <a16:creationId xmlns:a16="http://schemas.microsoft.com/office/drawing/2014/main" id="{3D193EF7-4EE6-4BA2-B265-095E02A38190}"/>
                </a:ext>
              </a:extLst>
            </p:cNvPr>
            <p:cNvGrpSpPr>
              <a:grpSpLocks/>
            </p:cNvGrpSpPr>
            <p:nvPr/>
          </p:nvGrpSpPr>
          <p:grpSpPr bwMode="auto">
            <a:xfrm>
              <a:off x="6018821" y="2795327"/>
              <a:ext cx="61941" cy="130176"/>
              <a:chOff x="5021753" y="2927868"/>
              <a:chExt cx="83398" cy="175731"/>
            </a:xfrm>
          </p:grpSpPr>
          <p:sp>
            <p:nvSpPr>
              <p:cNvPr id="1830" name="Oval 143">
                <a:extLst>
                  <a:ext uri="{FF2B5EF4-FFF2-40B4-BE49-F238E27FC236}">
                    <a16:creationId xmlns:a16="http://schemas.microsoft.com/office/drawing/2014/main" id="{CBB50AA6-6695-4111-A181-4328BA32E3F7}"/>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31" name="Freeform 144">
                <a:extLst>
                  <a:ext uri="{FF2B5EF4-FFF2-40B4-BE49-F238E27FC236}">
                    <a16:creationId xmlns:a16="http://schemas.microsoft.com/office/drawing/2014/main" id="{907BC398-E9EB-450B-A591-1CA3D7D75EF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32" name="Freeform 145">
                <a:extLst>
                  <a:ext uri="{FF2B5EF4-FFF2-40B4-BE49-F238E27FC236}">
                    <a16:creationId xmlns:a16="http://schemas.microsoft.com/office/drawing/2014/main" id="{CFED2DB4-5A71-4C74-A8A9-FF3E09840CC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46" name="Group 146">
              <a:extLst>
                <a:ext uri="{FF2B5EF4-FFF2-40B4-BE49-F238E27FC236}">
                  <a16:creationId xmlns:a16="http://schemas.microsoft.com/office/drawing/2014/main" id="{6FA7489B-C256-4C0E-AEBE-358B7279E680}"/>
                </a:ext>
              </a:extLst>
            </p:cNvPr>
            <p:cNvGrpSpPr>
              <a:grpSpLocks/>
            </p:cNvGrpSpPr>
            <p:nvPr/>
          </p:nvGrpSpPr>
          <p:grpSpPr bwMode="auto">
            <a:xfrm>
              <a:off x="6089610" y="2790915"/>
              <a:ext cx="61941" cy="130176"/>
              <a:chOff x="5021753" y="2927868"/>
              <a:chExt cx="83398" cy="175731"/>
            </a:xfrm>
          </p:grpSpPr>
          <p:sp>
            <p:nvSpPr>
              <p:cNvPr id="1827" name="Oval 147">
                <a:extLst>
                  <a:ext uri="{FF2B5EF4-FFF2-40B4-BE49-F238E27FC236}">
                    <a16:creationId xmlns:a16="http://schemas.microsoft.com/office/drawing/2014/main" id="{C2894296-75EE-4AA6-8986-F011F93F2932}"/>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28" name="Freeform 148">
                <a:extLst>
                  <a:ext uri="{FF2B5EF4-FFF2-40B4-BE49-F238E27FC236}">
                    <a16:creationId xmlns:a16="http://schemas.microsoft.com/office/drawing/2014/main" id="{EF082E9F-8C94-4DE8-AAE2-9F51DB52734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29" name="Freeform 149">
                <a:extLst>
                  <a:ext uri="{FF2B5EF4-FFF2-40B4-BE49-F238E27FC236}">
                    <a16:creationId xmlns:a16="http://schemas.microsoft.com/office/drawing/2014/main" id="{1640E4B8-3990-453D-8A33-610A034036F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47" name="Group 150">
              <a:extLst>
                <a:ext uri="{FF2B5EF4-FFF2-40B4-BE49-F238E27FC236}">
                  <a16:creationId xmlns:a16="http://schemas.microsoft.com/office/drawing/2014/main" id="{7146C379-6D4E-4D29-93CC-D8F80586CDE0}"/>
                </a:ext>
              </a:extLst>
            </p:cNvPr>
            <p:cNvGrpSpPr>
              <a:grpSpLocks/>
            </p:cNvGrpSpPr>
            <p:nvPr/>
          </p:nvGrpSpPr>
          <p:grpSpPr bwMode="auto">
            <a:xfrm>
              <a:off x="6158187" y="2795327"/>
              <a:ext cx="61941" cy="130176"/>
              <a:chOff x="5021753" y="2927868"/>
              <a:chExt cx="83398" cy="175731"/>
            </a:xfrm>
          </p:grpSpPr>
          <p:sp>
            <p:nvSpPr>
              <p:cNvPr id="1824" name="Oval 151">
                <a:extLst>
                  <a:ext uri="{FF2B5EF4-FFF2-40B4-BE49-F238E27FC236}">
                    <a16:creationId xmlns:a16="http://schemas.microsoft.com/office/drawing/2014/main" id="{DB565BF5-369F-43A6-B750-4AD7D29B6FFF}"/>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25" name="Freeform 152">
                <a:extLst>
                  <a:ext uri="{FF2B5EF4-FFF2-40B4-BE49-F238E27FC236}">
                    <a16:creationId xmlns:a16="http://schemas.microsoft.com/office/drawing/2014/main" id="{C7A76188-3AC2-427F-8705-8E5807F821B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26" name="Freeform 153">
                <a:extLst>
                  <a:ext uri="{FF2B5EF4-FFF2-40B4-BE49-F238E27FC236}">
                    <a16:creationId xmlns:a16="http://schemas.microsoft.com/office/drawing/2014/main" id="{EA52E778-8C14-4294-9968-72A38C41C50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48" name="Group 154">
              <a:extLst>
                <a:ext uri="{FF2B5EF4-FFF2-40B4-BE49-F238E27FC236}">
                  <a16:creationId xmlns:a16="http://schemas.microsoft.com/office/drawing/2014/main" id="{CA011974-A1AB-40DB-9C14-580FF85AD7EF}"/>
                </a:ext>
              </a:extLst>
            </p:cNvPr>
            <p:cNvGrpSpPr>
              <a:grpSpLocks/>
            </p:cNvGrpSpPr>
            <p:nvPr/>
          </p:nvGrpSpPr>
          <p:grpSpPr bwMode="auto">
            <a:xfrm>
              <a:off x="6224552" y="2793122"/>
              <a:ext cx="61941" cy="130176"/>
              <a:chOff x="5021753" y="2927868"/>
              <a:chExt cx="83398" cy="175731"/>
            </a:xfrm>
          </p:grpSpPr>
          <p:sp>
            <p:nvSpPr>
              <p:cNvPr id="1821" name="Oval 155">
                <a:extLst>
                  <a:ext uri="{FF2B5EF4-FFF2-40B4-BE49-F238E27FC236}">
                    <a16:creationId xmlns:a16="http://schemas.microsoft.com/office/drawing/2014/main" id="{92BF6692-264B-46A2-97CF-D304C2746859}"/>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22" name="Freeform 156">
                <a:extLst>
                  <a:ext uri="{FF2B5EF4-FFF2-40B4-BE49-F238E27FC236}">
                    <a16:creationId xmlns:a16="http://schemas.microsoft.com/office/drawing/2014/main" id="{5025A1D0-2491-4785-8FC1-43B29AAB0B9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23" name="Freeform 157">
                <a:extLst>
                  <a:ext uri="{FF2B5EF4-FFF2-40B4-BE49-F238E27FC236}">
                    <a16:creationId xmlns:a16="http://schemas.microsoft.com/office/drawing/2014/main" id="{86B3EF96-52FE-45BB-9719-4895A25B331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49" name="Group 158">
              <a:extLst>
                <a:ext uri="{FF2B5EF4-FFF2-40B4-BE49-F238E27FC236}">
                  <a16:creationId xmlns:a16="http://schemas.microsoft.com/office/drawing/2014/main" id="{54D7F9C1-48AC-4497-95F5-A89EDDE75543}"/>
                </a:ext>
              </a:extLst>
            </p:cNvPr>
            <p:cNvGrpSpPr>
              <a:grpSpLocks/>
            </p:cNvGrpSpPr>
            <p:nvPr/>
          </p:nvGrpSpPr>
          <p:grpSpPr bwMode="auto">
            <a:xfrm>
              <a:off x="6293128" y="2795327"/>
              <a:ext cx="61941" cy="130176"/>
              <a:chOff x="5021753" y="2927868"/>
              <a:chExt cx="83398" cy="175731"/>
            </a:xfrm>
          </p:grpSpPr>
          <p:sp>
            <p:nvSpPr>
              <p:cNvPr id="1818" name="Oval 159">
                <a:extLst>
                  <a:ext uri="{FF2B5EF4-FFF2-40B4-BE49-F238E27FC236}">
                    <a16:creationId xmlns:a16="http://schemas.microsoft.com/office/drawing/2014/main" id="{3B5127AE-17D4-4199-A262-989D54F2CE6F}"/>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19" name="Freeform 160">
                <a:extLst>
                  <a:ext uri="{FF2B5EF4-FFF2-40B4-BE49-F238E27FC236}">
                    <a16:creationId xmlns:a16="http://schemas.microsoft.com/office/drawing/2014/main" id="{2795BD64-955B-4A95-96D1-12AF8055A0D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20" name="Freeform 161">
                <a:extLst>
                  <a:ext uri="{FF2B5EF4-FFF2-40B4-BE49-F238E27FC236}">
                    <a16:creationId xmlns:a16="http://schemas.microsoft.com/office/drawing/2014/main" id="{EF285A9A-89A0-436A-AE36-3E8CAAE4948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50" name="Group 215">
              <a:extLst>
                <a:ext uri="{FF2B5EF4-FFF2-40B4-BE49-F238E27FC236}">
                  <a16:creationId xmlns:a16="http://schemas.microsoft.com/office/drawing/2014/main" id="{6FD264E1-E68B-4C64-90EB-E0EE181DF55F}"/>
                </a:ext>
              </a:extLst>
            </p:cNvPr>
            <p:cNvGrpSpPr>
              <a:grpSpLocks/>
            </p:cNvGrpSpPr>
            <p:nvPr/>
          </p:nvGrpSpPr>
          <p:grpSpPr bwMode="auto">
            <a:xfrm>
              <a:off x="6567779" y="2800110"/>
              <a:ext cx="61941" cy="130176"/>
              <a:chOff x="5021753" y="2927868"/>
              <a:chExt cx="83398" cy="175731"/>
            </a:xfrm>
          </p:grpSpPr>
          <p:sp>
            <p:nvSpPr>
              <p:cNvPr id="1815" name="Oval 216">
                <a:extLst>
                  <a:ext uri="{FF2B5EF4-FFF2-40B4-BE49-F238E27FC236}">
                    <a16:creationId xmlns:a16="http://schemas.microsoft.com/office/drawing/2014/main" id="{B9629B0F-3CC1-40C9-B632-C13E1711456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16" name="Freeform 217">
                <a:extLst>
                  <a:ext uri="{FF2B5EF4-FFF2-40B4-BE49-F238E27FC236}">
                    <a16:creationId xmlns:a16="http://schemas.microsoft.com/office/drawing/2014/main" id="{27F10351-7A6C-4D35-93CA-3D990EB239A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17" name="Freeform 218">
                <a:extLst>
                  <a:ext uri="{FF2B5EF4-FFF2-40B4-BE49-F238E27FC236}">
                    <a16:creationId xmlns:a16="http://schemas.microsoft.com/office/drawing/2014/main" id="{33F593DB-7D61-439E-BA7D-02091458D49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51" name="Group 219">
              <a:extLst>
                <a:ext uri="{FF2B5EF4-FFF2-40B4-BE49-F238E27FC236}">
                  <a16:creationId xmlns:a16="http://schemas.microsoft.com/office/drawing/2014/main" id="{F2CDB04D-9314-40B2-A2D3-B4E14CD57CB0}"/>
                </a:ext>
              </a:extLst>
            </p:cNvPr>
            <p:cNvGrpSpPr>
              <a:grpSpLocks/>
            </p:cNvGrpSpPr>
            <p:nvPr/>
          </p:nvGrpSpPr>
          <p:grpSpPr bwMode="auto">
            <a:xfrm>
              <a:off x="6499202" y="2800110"/>
              <a:ext cx="61941" cy="130176"/>
              <a:chOff x="5021753" y="2927868"/>
              <a:chExt cx="83398" cy="175731"/>
            </a:xfrm>
          </p:grpSpPr>
          <p:sp>
            <p:nvSpPr>
              <p:cNvPr id="1812" name="Oval 220">
                <a:extLst>
                  <a:ext uri="{FF2B5EF4-FFF2-40B4-BE49-F238E27FC236}">
                    <a16:creationId xmlns:a16="http://schemas.microsoft.com/office/drawing/2014/main" id="{F6D07664-966D-4817-B8AE-176BE50D8C7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13" name="Freeform 221">
                <a:extLst>
                  <a:ext uri="{FF2B5EF4-FFF2-40B4-BE49-F238E27FC236}">
                    <a16:creationId xmlns:a16="http://schemas.microsoft.com/office/drawing/2014/main" id="{1E94B8D2-2FF6-4F6D-837D-3C69C8E01BA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14" name="Freeform 222">
                <a:extLst>
                  <a:ext uri="{FF2B5EF4-FFF2-40B4-BE49-F238E27FC236}">
                    <a16:creationId xmlns:a16="http://schemas.microsoft.com/office/drawing/2014/main" id="{77EBA5B8-CC86-4AA7-9EB8-43381774C3A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52" name="Group 223">
              <a:extLst>
                <a:ext uri="{FF2B5EF4-FFF2-40B4-BE49-F238E27FC236}">
                  <a16:creationId xmlns:a16="http://schemas.microsoft.com/office/drawing/2014/main" id="{DF6A50FE-7F6C-4388-A007-02C9C79E726D}"/>
                </a:ext>
              </a:extLst>
            </p:cNvPr>
            <p:cNvGrpSpPr>
              <a:grpSpLocks/>
            </p:cNvGrpSpPr>
            <p:nvPr/>
          </p:nvGrpSpPr>
          <p:grpSpPr bwMode="auto">
            <a:xfrm>
              <a:off x="6432837" y="2800110"/>
              <a:ext cx="61941" cy="130176"/>
              <a:chOff x="5021753" y="2927868"/>
              <a:chExt cx="83398" cy="175731"/>
            </a:xfrm>
          </p:grpSpPr>
          <p:sp>
            <p:nvSpPr>
              <p:cNvPr id="1809" name="Oval 224">
                <a:extLst>
                  <a:ext uri="{FF2B5EF4-FFF2-40B4-BE49-F238E27FC236}">
                    <a16:creationId xmlns:a16="http://schemas.microsoft.com/office/drawing/2014/main" id="{E87717FB-7579-4D24-A286-1BFFCC982C0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10" name="Freeform 225">
                <a:extLst>
                  <a:ext uri="{FF2B5EF4-FFF2-40B4-BE49-F238E27FC236}">
                    <a16:creationId xmlns:a16="http://schemas.microsoft.com/office/drawing/2014/main" id="{39B85E08-55EB-4559-A675-222D679CC39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11" name="Freeform 226">
                <a:extLst>
                  <a:ext uri="{FF2B5EF4-FFF2-40B4-BE49-F238E27FC236}">
                    <a16:creationId xmlns:a16="http://schemas.microsoft.com/office/drawing/2014/main" id="{0F2E7BDE-0C46-4DAD-BF08-2D14A0A93BF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53" name="Group 227">
              <a:extLst>
                <a:ext uri="{FF2B5EF4-FFF2-40B4-BE49-F238E27FC236}">
                  <a16:creationId xmlns:a16="http://schemas.microsoft.com/office/drawing/2014/main" id="{E2F94F06-97E2-4BED-90B2-BA4E4DBF8D7C}"/>
                </a:ext>
              </a:extLst>
            </p:cNvPr>
            <p:cNvGrpSpPr>
              <a:grpSpLocks/>
            </p:cNvGrpSpPr>
            <p:nvPr/>
          </p:nvGrpSpPr>
          <p:grpSpPr bwMode="auto">
            <a:xfrm>
              <a:off x="6362048" y="2800110"/>
              <a:ext cx="61941" cy="130176"/>
              <a:chOff x="5021753" y="2927868"/>
              <a:chExt cx="83398" cy="175731"/>
            </a:xfrm>
          </p:grpSpPr>
          <p:sp>
            <p:nvSpPr>
              <p:cNvPr id="1806" name="Oval 228">
                <a:extLst>
                  <a:ext uri="{FF2B5EF4-FFF2-40B4-BE49-F238E27FC236}">
                    <a16:creationId xmlns:a16="http://schemas.microsoft.com/office/drawing/2014/main" id="{3CC77F26-D218-4C15-B765-C5D96F4440E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07" name="Freeform 229">
                <a:extLst>
                  <a:ext uri="{FF2B5EF4-FFF2-40B4-BE49-F238E27FC236}">
                    <a16:creationId xmlns:a16="http://schemas.microsoft.com/office/drawing/2014/main" id="{58A5B580-64C9-4480-B647-7A8A1E9249D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08" name="Freeform 230">
                <a:extLst>
                  <a:ext uri="{FF2B5EF4-FFF2-40B4-BE49-F238E27FC236}">
                    <a16:creationId xmlns:a16="http://schemas.microsoft.com/office/drawing/2014/main" id="{AF062D94-CEC1-4FC2-9B19-51B2822CC65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54" name="Group 303">
              <a:extLst>
                <a:ext uri="{FF2B5EF4-FFF2-40B4-BE49-F238E27FC236}">
                  <a16:creationId xmlns:a16="http://schemas.microsoft.com/office/drawing/2014/main" id="{3734775B-E943-4BCC-A2E7-07258A72AE74}"/>
                </a:ext>
              </a:extLst>
            </p:cNvPr>
            <p:cNvGrpSpPr>
              <a:grpSpLocks/>
            </p:cNvGrpSpPr>
            <p:nvPr/>
          </p:nvGrpSpPr>
          <p:grpSpPr bwMode="auto">
            <a:xfrm rot="10800000" flipH="1">
              <a:off x="6019533" y="2937637"/>
              <a:ext cx="61941" cy="130176"/>
              <a:chOff x="5021753" y="2927868"/>
              <a:chExt cx="83398" cy="175731"/>
            </a:xfrm>
          </p:grpSpPr>
          <p:sp>
            <p:nvSpPr>
              <p:cNvPr id="1803" name="Oval 304">
                <a:extLst>
                  <a:ext uri="{FF2B5EF4-FFF2-40B4-BE49-F238E27FC236}">
                    <a16:creationId xmlns:a16="http://schemas.microsoft.com/office/drawing/2014/main" id="{9509516C-2546-4FA8-9E98-836CFDA92AE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04" name="Freeform 305">
                <a:extLst>
                  <a:ext uri="{FF2B5EF4-FFF2-40B4-BE49-F238E27FC236}">
                    <a16:creationId xmlns:a16="http://schemas.microsoft.com/office/drawing/2014/main" id="{4F7CF38D-157D-4B1B-9A96-DEEA76F7A1F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05" name="Freeform 306">
                <a:extLst>
                  <a:ext uri="{FF2B5EF4-FFF2-40B4-BE49-F238E27FC236}">
                    <a16:creationId xmlns:a16="http://schemas.microsoft.com/office/drawing/2014/main" id="{EA55A39D-0166-43C8-B11D-5C5522A952E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55" name="Group 307">
              <a:extLst>
                <a:ext uri="{FF2B5EF4-FFF2-40B4-BE49-F238E27FC236}">
                  <a16:creationId xmlns:a16="http://schemas.microsoft.com/office/drawing/2014/main" id="{125CB245-3EF0-436D-9280-F7BA608C2EDD}"/>
                </a:ext>
              </a:extLst>
            </p:cNvPr>
            <p:cNvGrpSpPr>
              <a:grpSpLocks/>
            </p:cNvGrpSpPr>
            <p:nvPr/>
          </p:nvGrpSpPr>
          <p:grpSpPr bwMode="auto">
            <a:xfrm rot="10800000" flipH="1">
              <a:off x="6088108" y="2935432"/>
              <a:ext cx="61941" cy="130176"/>
              <a:chOff x="5021753" y="2927868"/>
              <a:chExt cx="83398" cy="175731"/>
            </a:xfrm>
          </p:grpSpPr>
          <p:sp>
            <p:nvSpPr>
              <p:cNvPr id="1800" name="Oval 308">
                <a:extLst>
                  <a:ext uri="{FF2B5EF4-FFF2-40B4-BE49-F238E27FC236}">
                    <a16:creationId xmlns:a16="http://schemas.microsoft.com/office/drawing/2014/main" id="{C78366E3-EC37-4F99-8838-B6A3513182F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01" name="Freeform 309">
                <a:extLst>
                  <a:ext uri="{FF2B5EF4-FFF2-40B4-BE49-F238E27FC236}">
                    <a16:creationId xmlns:a16="http://schemas.microsoft.com/office/drawing/2014/main" id="{AD8F5717-A018-48AB-A1B7-AAB4EB2010E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02" name="Freeform 310">
                <a:extLst>
                  <a:ext uri="{FF2B5EF4-FFF2-40B4-BE49-F238E27FC236}">
                    <a16:creationId xmlns:a16="http://schemas.microsoft.com/office/drawing/2014/main" id="{D4F1706F-DBB1-405D-B8A0-FF11ED0CDE5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56" name="Group 311">
              <a:extLst>
                <a:ext uri="{FF2B5EF4-FFF2-40B4-BE49-F238E27FC236}">
                  <a16:creationId xmlns:a16="http://schemas.microsoft.com/office/drawing/2014/main" id="{667EAF9B-B43B-470A-A9BC-3E9D9F39CB61}"/>
                </a:ext>
              </a:extLst>
            </p:cNvPr>
            <p:cNvGrpSpPr>
              <a:grpSpLocks/>
            </p:cNvGrpSpPr>
            <p:nvPr/>
          </p:nvGrpSpPr>
          <p:grpSpPr bwMode="auto">
            <a:xfrm rot="10800000" flipH="1">
              <a:off x="6154474" y="2939845"/>
              <a:ext cx="61941" cy="130176"/>
              <a:chOff x="5021753" y="2927868"/>
              <a:chExt cx="83398" cy="175731"/>
            </a:xfrm>
          </p:grpSpPr>
          <p:sp>
            <p:nvSpPr>
              <p:cNvPr id="1797" name="Oval 312">
                <a:extLst>
                  <a:ext uri="{FF2B5EF4-FFF2-40B4-BE49-F238E27FC236}">
                    <a16:creationId xmlns:a16="http://schemas.microsoft.com/office/drawing/2014/main" id="{9252DF02-2370-4D6B-B3FA-5E7300C273A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98" name="Freeform 313">
                <a:extLst>
                  <a:ext uri="{FF2B5EF4-FFF2-40B4-BE49-F238E27FC236}">
                    <a16:creationId xmlns:a16="http://schemas.microsoft.com/office/drawing/2014/main" id="{14D3CD36-6175-4308-B0E6-5662A7C3A98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99" name="Freeform 314">
                <a:extLst>
                  <a:ext uri="{FF2B5EF4-FFF2-40B4-BE49-F238E27FC236}">
                    <a16:creationId xmlns:a16="http://schemas.microsoft.com/office/drawing/2014/main" id="{B6A8CA9A-EA71-44F5-8F36-EF923390B56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57" name="Group 316">
              <a:extLst>
                <a:ext uri="{FF2B5EF4-FFF2-40B4-BE49-F238E27FC236}">
                  <a16:creationId xmlns:a16="http://schemas.microsoft.com/office/drawing/2014/main" id="{71292418-A93F-4814-932A-CAAA081A5754}"/>
                </a:ext>
              </a:extLst>
            </p:cNvPr>
            <p:cNvGrpSpPr>
              <a:grpSpLocks/>
            </p:cNvGrpSpPr>
            <p:nvPr/>
          </p:nvGrpSpPr>
          <p:grpSpPr bwMode="auto">
            <a:xfrm rot="10800000" flipH="1">
              <a:off x="6223420" y="2942419"/>
              <a:ext cx="61941" cy="130176"/>
              <a:chOff x="5021753" y="2927868"/>
              <a:chExt cx="83398" cy="175731"/>
            </a:xfrm>
          </p:grpSpPr>
          <p:sp>
            <p:nvSpPr>
              <p:cNvPr id="1794" name="Oval 317">
                <a:extLst>
                  <a:ext uri="{FF2B5EF4-FFF2-40B4-BE49-F238E27FC236}">
                    <a16:creationId xmlns:a16="http://schemas.microsoft.com/office/drawing/2014/main" id="{7D7BF8C6-2F17-44F1-AA49-A957EE1A843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95" name="Freeform 318">
                <a:extLst>
                  <a:ext uri="{FF2B5EF4-FFF2-40B4-BE49-F238E27FC236}">
                    <a16:creationId xmlns:a16="http://schemas.microsoft.com/office/drawing/2014/main" id="{B003BE3C-3EAD-49CA-8753-840175AF169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96" name="Freeform 319">
                <a:extLst>
                  <a:ext uri="{FF2B5EF4-FFF2-40B4-BE49-F238E27FC236}">
                    <a16:creationId xmlns:a16="http://schemas.microsoft.com/office/drawing/2014/main" id="{C386A68A-5617-4115-BCEF-D8AE9D74898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58" name="Group 320">
              <a:extLst>
                <a:ext uri="{FF2B5EF4-FFF2-40B4-BE49-F238E27FC236}">
                  <a16:creationId xmlns:a16="http://schemas.microsoft.com/office/drawing/2014/main" id="{AB4E43E8-B7CA-416E-8CC3-52BC7285405E}"/>
                </a:ext>
              </a:extLst>
            </p:cNvPr>
            <p:cNvGrpSpPr>
              <a:grpSpLocks/>
            </p:cNvGrpSpPr>
            <p:nvPr/>
          </p:nvGrpSpPr>
          <p:grpSpPr bwMode="auto">
            <a:xfrm rot="10800000" flipH="1">
              <a:off x="6292364" y="2940579"/>
              <a:ext cx="61941" cy="130176"/>
              <a:chOff x="5021753" y="2927868"/>
              <a:chExt cx="83398" cy="175731"/>
            </a:xfrm>
          </p:grpSpPr>
          <p:sp>
            <p:nvSpPr>
              <p:cNvPr id="1791" name="Oval 321">
                <a:extLst>
                  <a:ext uri="{FF2B5EF4-FFF2-40B4-BE49-F238E27FC236}">
                    <a16:creationId xmlns:a16="http://schemas.microsoft.com/office/drawing/2014/main" id="{88E2D278-435B-4D29-8D35-D960303737B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92" name="Freeform 322">
                <a:extLst>
                  <a:ext uri="{FF2B5EF4-FFF2-40B4-BE49-F238E27FC236}">
                    <a16:creationId xmlns:a16="http://schemas.microsoft.com/office/drawing/2014/main" id="{1830FE72-43CB-4B06-A9F2-AFDDFF9D2FA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93" name="Freeform 323">
                <a:extLst>
                  <a:ext uri="{FF2B5EF4-FFF2-40B4-BE49-F238E27FC236}">
                    <a16:creationId xmlns:a16="http://schemas.microsoft.com/office/drawing/2014/main" id="{55D72D64-D49D-4B0C-B461-276C6E33959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59" name="Group 376">
              <a:extLst>
                <a:ext uri="{FF2B5EF4-FFF2-40B4-BE49-F238E27FC236}">
                  <a16:creationId xmlns:a16="http://schemas.microsoft.com/office/drawing/2014/main" id="{E6E2D924-7194-4320-BCCF-6E16F67C60E0}"/>
                </a:ext>
              </a:extLst>
            </p:cNvPr>
            <p:cNvGrpSpPr>
              <a:grpSpLocks/>
            </p:cNvGrpSpPr>
            <p:nvPr/>
          </p:nvGrpSpPr>
          <p:grpSpPr bwMode="auto">
            <a:xfrm rot="11349086" flipH="1">
              <a:off x="6574018" y="2946094"/>
              <a:ext cx="61941" cy="130176"/>
              <a:chOff x="5021753" y="2927868"/>
              <a:chExt cx="83398" cy="175731"/>
            </a:xfrm>
          </p:grpSpPr>
          <p:sp>
            <p:nvSpPr>
              <p:cNvPr id="1788" name="Oval 377">
                <a:extLst>
                  <a:ext uri="{FF2B5EF4-FFF2-40B4-BE49-F238E27FC236}">
                    <a16:creationId xmlns:a16="http://schemas.microsoft.com/office/drawing/2014/main" id="{0AE527AF-2E45-408D-80B3-839CD89C029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89" name="Freeform 378">
                <a:extLst>
                  <a:ext uri="{FF2B5EF4-FFF2-40B4-BE49-F238E27FC236}">
                    <a16:creationId xmlns:a16="http://schemas.microsoft.com/office/drawing/2014/main" id="{5831DB2E-D368-409C-94FC-F4CBCAD5B7C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90" name="Freeform 379">
                <a:extLst>
                  <a:ext uri="{FF2B5EF4-FFF2-40B4-BE49-F238E27FC236}">
                    <a16:creationId xmlns:a16="http://schemas.microsoft.com/office/drawing/2014/main" id="{6F266F10-0FA0-4226-AE1A-513B62EF6DE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60" name="Group 380">
              <a:extLst>
                <a:ext uri="{FF2B5EF4-FFF2-40B4-BE49-F238E27FC236}">
                  <a16:creationId xmlns:a16="http://schemas.microsoft.com/office/drawing/2014/main" id="{6D715ED1-D41D-4212-9B43-EC8C937B81FD}"/>
                </a:ext>
              </a:extLst>
            </p:cNvPr>
            <p:cNvGrpSpPr>
              <a:grpSpLocks/>
            </p:cNvGrpSpPr>
            <p:nvPr/>
          </p:nvGrpSpPr>
          <p:grpSpPr bwMode="auto">
            <a:xfrm rot="11349086" flipH="1">
              <a:off x="6507654" y="2946094"/>
              <a:ext cx="61941" cy="130176"/>
              <a:chOff x="5021753" y="2927868"/>
              <a:chExt cx="83398" cy="175731"/>
            </a:xfrm>
          </p:grpSpPr>
          <p:sp>
            <p:nvSpPr>
              <p:cNvPr id="1785" name="Oval 381">
                <a:extLst>
                  <a:ext uri="{FF2B5EF4-FFF2-40B4-BE49-F238E27FC236}">
                    <a16:creationId xmlns:a16="http://schemas.microsoft.com/office/drawing/2014/main" id="{5393CAB7-EFC4-4A50-8310-FD58E24EC88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86" name="Freeform 382">
                <a:extLst>
                  <a:ext uri="{FF2B5EF4-FFF2-40B4-BE49-F238E27FC236}">
                    <a16:creationId xmlns:a16="http://schemas.microsoft.com/office/drawing/2014/main" id="{94EF95EA-1B45-4618-BA88-7795D7364A8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87" name="Freeform 383">
                <a:extLst>
                  <a:ext uri="{FF2B5EF4-FFF2-40B4-BE49-F238E27FC236}">
                    <a16:creationId xmlns:a16="http://schemas.microsoft.com/office/drawing/2014/main" id="{8F23309E-2605-4B57-A2E8-D757FF09F6F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61" name="Group 384">
              <a:extLst>
                <a:ext uri="{FF2B5EF4-FFF2-40B4-BE49-F238E27FC236}">
                  <a16:creationId xmlns:a16="http://schemas.microsoft.com/office/drawing/2014/main" id="{A15F075A-8968-437A-AB43-43D22A5998B2}"/>
                </a:ext>
              </a:extLst>
            </p:cNvPr>
            <p:cNvGrpSpPr>
              <a:grpSpLocks/>
            </p:cNvGrpSpPr>
            <p:nvPr/>
          </p:nvGrpSpPr>
          <p:grpSpPr bwMode="auto">
            <a:xfrm rot="11349086" flipH="1">
              <a:off x="6441291" y="2946094"/>
              <a:ext cx="61941" cy="130176"/>
              <a:chOff x="5021753" y="2927868"/>
              <a:chExt cx="83398" cy="175731"/>
            </a:xfrm>
          </p:grpSpPr>
          <p:sp>
            <p:nvSpPr>
              <p:cNvPr id="1782" name="Oval 385">
                <a:extLst>
                  <a:ext uri="{FF2B5EF4-FFF2-40B4-BE49-F238E27FC236}">
                    <a16:creationId xmlns:a16="http://schemas.microsoft.com/office/drawing/2014/main" id="{196F462E-40B1-4BEC-8FAB-7E4391B6B22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83" name="Freeform 386">
                <a:extLst>
                  <a:ext uri="{FF2B5EF4-FFF2-40B4-BE49-F238E27FC236}">
                    <a16:creationId xmlns:a16="http://schemas.microsoft.com/office/drawing/2014/main" id="{913A45D5-95F6-4577-9990-54224420AFE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84" name="Freeform 387">
                <a:extLst>
                  <a:ext uri="{FF2B5EF4-FFF2-40B4-BE49-F238E27FC236}">
                    <a16:creationId xmlns:a16="http://schemas.microsoft.com/office/drawing/2014/main" id="{F28E409A-BF7F-4321-BB31-9936CC2B1FD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62" name="Group 388">
              <a:extLst>
                <a:ext uri="{FF2B5EF4-FFF2-40B4-BE49-F238E27FC236}">
                  <a16:creationId xmlns:a16="http://schemas.microsoft.com/office/drawing/2014/main" id="{8F52C01A-F948-4326-B787-A7228B588480}"/>
                </a:ext>
              </a:extLst>
            </p:cNvPr>
            <p:cNvGrpSpPr>
              <a:grpSpLocks/>
            </p:cNvGrpSpPr>
            <p:nvPr/>
          </p:nvGrpSpPr>
          <p:grpSpPr bwMode="auto">
            <a:xfrm rot="11349086" flipH="1">
              <a:off x="6368289" y="2946094"/>
              <a:ext cx="61941" cy="130176"/>
              <a:chOff x="5021753" y="2927868"/>
              <a:chExt cx="83398" cy="175731"/>
            </a:xfrm>
          </p:grpSpPr>
          <p:sp>
            <p:nvSpPr>
              <p:cNvPr id="1779" name="Oval 389">
                <a:extLst>
                  <a:ext uri="{FF2B5EF4-FFF2-40B4-BE49-F238E27FC236}">
                    <a16:creationId xmlns:a16="http://schemas.microsoft.com/office/drawing/2014/main" id="{8FE4F457-2133-4033-BD6F-06F3E155ABC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80" name="Freeform 390">
                <a:extLst>
                  <a:ext uri="{FF2B5EF4-FFF2-40B4-BE49-F238E27FC236}">
                    <a16:creationId xmlns:a16="http://schemas.microsoft.com/office/drawing/2014/main" id="{C14CA111-BF83-40C1-A451-FFD86464DD1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81" name="Freeform 391">
                <a:extLst>
                  <a:ext uri="{FF2B5EF4-FFF2-40B4-BE49-F238E27FC236}">
                    <a16:creationId xmlns:a16="http://schemas.microsoft.com/office/drawing/2014/main" id="{3681C080-D688-41CD-B6CC-96AAC801668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63" name="Group 223">
              <a:extLst>
                <a:ext uri="{FF2B5EF4-FFF2-40B4-BE49-F238E27FC236}">
                  <a16:creationId xmlns:a16="http://schemas.microsoft.com/office/drawing/2014/main" id="{F8ABCEED-6B90-4EFF-97DB-AF9ECE3ABFB9}"/>
                </a:ext>
              </a:extLst>
            </p:cNvPr>
            <p:cNvGrpSpPr>
              <a:grpSpLocks/>
            </p:cNvGrpSpPr>
            <p:nvPr/>
          </p:nvGrpSpPr>
          <p:grpSpPr bwMode="auto">
            <a:xfrm>
              <a:off x="6696459" y="2803164"/>
              <a:ext cx="61941" cy="130176"/>
              <a:chOff x="5021753" y="2927868"/>
              <a:chExt cx="83398" cy="175731"/>
            </a:xfrm>
          </p:grpSpPr>
          <p:sp>
            <p:nvSpPr>
              <p:cNvPr id="1776" name="Oval 224">
                <a:extLst>
                  <a:ext uri="{FF2B5EF4-FFF2-40B4-BE49-F238E27FC236}">
                    <a16:creationId xmlns:a16="http://schemas.microsoft.com/office/drawing/2014/main" id="{44E87EEA-AC5C-4A32-86F5-1DDB9BC8ED2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77" name="Freeform 225">
                <a:extLst>
                  <a:ext uri="{FF2B5EF4-FFF2-40B4-BE49-F238E27FC236}">
                    <a16:creationId xmlns:a16="http://schemas.microsoft.com/office/drawing/2014/main" id="{C5434BAB-300C-43CD-90B0-9A087176579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78" name="Freeform 226">
                <a:extLst>
                  <a:ext uri="{FF2B5EF4-FFF2-40B4-BE49-F238E27FC236}">
                    <a16:creationId xmlns:a16="http://schemas.microsoft.com/office/drawing/2014/main" id="{459F91DB-192C-4A4B-9425-24454BBE513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64" name="Group 227">
              <a:extLst>
                <a:ext uri="{FF2B5EF4-FFF2-40B4-BE49-F238E27FC236}">
                  <a16:creationId xmlns:a16="http://schemas.microsoft.com/office/drawing/2014/main" id="{A2C091BC-A81E-4EFD-8765-F223C0108FDC}"/>
                </a:ext>
              </a:extLst>
            </p:cNvPr>
            <p:cNvGrpSpPr>
              <a:grpSpLocks/>
            </p:cNvGrpSpPr>
            <p:nvPr/>
          </p:nvGrpSpPr>
          <p:grpSpPr bwMode="auto">
            <a:xfrm>
              <a:off x="6625670" y="2803164"/>
              <a:ext cx="61941" cy="130176"/>
              <a:chOff x="5021753" y="2927868"/>
              <a:chExt cx="83398" cy="175731"/>
            </a:xfrm>
          </p:grpSpPr>
          <p:sp>
            <p:nvSpPr>
              <p:cNvPr id="1773" name="Oval 228">
                <a:extLst>
                  <a:ext uri="{FF2B5EF4-FFF2-40B4-BE49-F238E27FC236}">
                    <a16:creationId xmlns:a16="http://schemas.microsoft.com/office/drawing/2014/main" id="{7C706497-0DC6-43F0-A5E7-7A2ACB8D168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74" name="Freeform 229">
                <a:extLst>
                  <a:ext uri="{FF2B5EF4-FFF2-40B4-BE49-F238E27FC236}">
                    <a16:creationId xmlns:a16="http://schemas.microsoft.com/office/drawing/2014/main" id="{EB89EAE0-1FE5-4114-9E56-73A3B060A9F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75" name="Freeform 230">
                <a:extLst>
                  <a:ext uri="{FF2B5EF4-FFF2-40B4-BE49-F238E27FC236}">
                    <a16:creationId xmlns:a16="http://schemas.microsoft.com/office/drawing/2014/main" id="{EFCCFFF5-1A0E-4FFF-93E5-29A3263E76A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65" name="Group 1764">
              <a:extLst>
                <a:ext uri="{FF2B5EF4-FFF2-40B4-BE49-F238E27FC236}">
                  <a16:creationId xmlns:a16="http://schemas.microsoft.com/office/drawing/2014/main" id="{98F6D5E0-B7CE-459F-B094-C6AAF8878A88}"/>
                </a:ext>
              </a:extLst>
            </p:cNvPr>
            <p:cNvGrpSpPr>
              <a:grpSpLocks/>
            </p:cNvGrpSpPr>
            <p:nvPr/>
          </p:nvGrpSpPr>
          <p:grpSpPr bwMode="auto">
            <a:xfrm rot="11349086" flipH="1">
              <a:off x="6704912" y="2949148"/>
              <a:ext cx="61941" cy="130176"/>
              <a:chOff x="5021753" y="2927868"/>
              <a:chExt cx="83398" cy="175731"/>
            </a:xfrm>
          </p:grpSpPr>
          <p:sp>
            <p:nvSpPr>
              <p:cNvPr id="1770" name="Oval 385">
                <a:extLst>
                  <a:ext uri="{FF2B5EF4-FFF2-40B4-BE49-F238E27FC236}">
                    <a16:creationId xmlns:a16="http://schemas.microsoft.com/office/drawing/2014/main" id="{1BD7C259-6033-4ECF-BE5F-086CD673C58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71" name="Freeform 386">
                <a:extLst>
                  <a:ext uri="{FF2B5EF4-FFF2-40B4-BE49-F238E27FC236}">
                    <a16:creationId xmlns:a16="http://schemas.microsoft.com/office/drawing/2014/main" id="{49B95A2A-1B07-4C73-9194-E5325B43EB1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72" name="Freeform 387">
                <a:extLst>
                  <a:ext uri="{FF2B5EF4-FFF2-40B4-BE49-F238E27FC236}">
                    <a16:creationId xmlns:a16="http://schemas.microsoft.com/office/drawing/2014/main" id="{EEDB0DBF-5BB8-41AE-9979-0A159DF92C7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66" name="Group 388">
              <a:extLst>
                <a:ext uri="{FF2B5EF4-FFF2-40B4-BE49-F238E27FC236}">
                  <a16:creationId xmlns:a16="http://schemas.microsoft.com/office/drawing/2014/main" id="{EEBCCF0E-F917-4A26-9148-451CB9302F34}"/>
                </a:ext>
              </a:extLst>
            </p:cNvPr>
            <p:cNvGrpSpPr>
              <a:grpSpLocks/>
            </p:cNvGrpSpPr>
            <p:nvPr/>
          </p:nvGrpSpPr>
          <p:grpSpPr bwMode="auto">
            <a:xfrm rot="11349086" flipH="1">
              <a:off x="6631911" y="2949148"/>
              <a:ext cx="61941" cy="130176"/>
              <a:chOff x="5021753" y="2927868"/>
              <a:chExt cx="83398" cy="175731"/>
            </a:xfrm>
          </p:grpSpPr>
          <p:sp>
            <p:nvSpPr>
              <p:cNvPr id="1767" name="Oval 389">
                <a:extLst>
                  <a:ext uri="{FF2B5EF4-FFF2-40B4-BE49-F238E27FC236}">
                    <a16:creationId xmlns:a16="http://schemas.microsoft.com/office/drawing/2014/main" id="{E539633D-71EB-4A4D-AE71-294A7B14D90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68" name="Freeform 390">
                <a:extLst>
                  <a:ext uri="{FF2B5EF4-FFF2-40B4-BE49-F238E27FC236}">
                    <a16:creationId xmlns:a16="http://schemas.microsoft.com/office/drawing/2014/main" id="{19689123-B3EB-4C01-8A02-589B5681A8C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69" name="Freeform 391">
                <a:extLst>
                  <a:ext uri="{FF2B5EF4-FFF2-40B4-BE49-F238E27FC236}">
                    <a16:creationId xmlns:a16="http://schemas.microsoft.com/office/drawing/2014/main" id="{B4C9C736-DAA0-4F29-85EC-F0510E0E463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1953" name="Group 1952">
            <a:extLst>
              <a:ext uri="{FF2B5EF4-FFF2-40B4-BE49-F238E27FC236}">
                <a16:creationId xmlns:a16="http://schemas.microsoft.com/office/drawing/2014/main" id="{6AF1013F-9D1B-4BF4-9D93-B9839C4A83CA}"/>
              </a:ext>
            </a:extLst>
          </p:cNvPr>
          <p:cNvGrpSpPr/>
          <p:nvPr/>
        </p:nvGrpSpPr>
        <p:grpSpPr>
          <a:xfrm>
            <a:off x="9891225" y="2287733"/>
            <a:ext cx="820132" cy="2439039"/>
            <a:chOff x="2067851" y="1567353"/>
            <a:chExt cx="820132" cy="2439039"/>
          </a:xfrm>
        </p:grpSpPr>
        <p:sp>
          <p:nvSpPr>
            <p:cNvPr id="1954" name="Freeform: Shape 1953">
              <a:extLst>
                <a:ext uri="{FF2B5EF4-FFF2-40B4-BE49-F238E27FC236}">
                  <a16:creationId xmlns:a16="http://schemas.microsoft.com/office/drawing/2014/main" id="{DA00E134-35D6-4E6A-9651-2BEE83B2FE85}"/>
                </a:ext>
              </a:extLst>
            </p:cNvPr>
            <p:cNvSpPr/>
            <p:nvPr/>
          </p:nvSpPr>
          <p:spPr bwMode="auto">
            <a:xfrm>
              <a:off x="2375555" y="1941922"/>
              <a:ext cx="329938" cy="2064470"/>
            </a:xfrm>
            <a:custGeom>
              <a:avLst/>
              <a:gdLst>
                <a:gd name="connsiteX0" fmla="*/ 0 w 329938"/>
                <a:gd name="connsiteY0" fmla="*/ 2064470 h 2064470"/>
                <a:gd name="connsiteX1" fmla="*/ 0 w 329938"/>
                <a:gd name="connsiteY1" fmla="*/ 0 h 2064470"/>
                <a:gd name="connsiteX2" fmla="*/ 329938 w 329938"/>
                <a:gd name="connsiteY2" fmla="*/ 0 h 2064470"/>
              </a:gdLst>
              <a:ahLst/>
              <a:cxnLst>
                <a:cxn ang="0">
                  <a:pos x="connsiteX0" y="connsiteY0"/>
                </a:cxn>
                <a:cxn ang="0">
                  <a:pos x="connsiteX1" y="connsiteY1"/>
                </a:cxn>
                <a:cxn ang="0">
                  <a:pos x="connsiteX2" y="connsiteY2"/>
                </a:cxn>
              </a:cxnLst>
              <a:rect l="l" t="t" r="r" b="b"/>
              <a:pathLst>
                <a:path w="329938" h="2064470">
                  <a:moveTo>
                    <a:pt x="0" y="2064470"/>
                  </a:moveTo>
                  <a:lnTo>
                    <a:pt x="0" y="0"/>
                  </a:lnTo>
                  <a:lnTo>
                    <a:pt x="329938" y="0"/>
                  </a:lnTo>
                </a:path>
              </a:pathLst>
            </a:custGeom>
            <a:noFill/>
            <a:ln w="28575">
              <a:solidFill>
                <a:schemeClr val="bg1"/>
              </a:solidFill>
              <a:miter lim="800000"/>
              <a:headEnd/>
              <a:tailEnd/>
            </a:ln>
          </p:spPr>
          <p:txBody>
            <a:bodyPr rtlCol="0" anchor="ctr"/>
            <a:lstStyle/>
            <a:p>
              <a:pPr marL="0" marR="0" lvl="0" indent="0" algn="ctr" defTabSz="609356" rtl="0" eaLnBrk="1" fontAlgn="auto" latinLnBrk="0" hangingPunct="1">
                <a:lnSpc>
                  <a:spcPct val="100000"/>
                </a:lnSpc>
                <a:spcBef>
                  <a:spcPts val="0"/>
                </a:spcBef>
                <a:spcAft>
                  <a:spcPts val="0"/>
                </a:spcAft>
                <a:buClrTx/>
                <a:buSzTx/>
                <a:buFontTx/>
                <a:buNone/>
                <a:tabLst/>
                <a:defRPr/>
              </a:pPr>
              <a:endParaRPr kumimoji="0" lang="en-US" sz="2399" b="0" i="0" u="none" strike="noStrike" kern="1200" cap="none" spc="0" normalizeH="0" baseline="0" noProof="0" dirty="0">
                <a:ln>
                  <a:noFill/>
                </a:ln>
                <a:solidFill>
                  <a:srgbClr val="FFFFFF"/>
                </a:solidFill>
                <a:effectLst/>
                <a:uLnTx/>
                <a:uFillTx/>
                <a:latin typeface="Arial"/>
                <a:ea typeface="+mn-ea"/>
                <a:cs typeface="+mn-cs"/>
              </a:endParaRPr>
            </a:p>
          </p:txBody>
        </p:sp>
        <p:sp>
          <p:nvSpPr>
            <p:cNvPr id="1955" name="Rectangle: Rounded Corners 1954">
              <a:extLst>
                <a:ext uri="{FF2B5EF4-FFF2-40B4-BE49-F238E27FC236}">
                  <a16:creationId xmlns:a16="http://schemas.microsoft.com/office/drawing/2014/main" id="{40708262-CD19-426F-88DE-22A14BE34794}"/>
                </a:ext>
              </a:extLst>
            </p:cNvPr>
            <p:cNvSpPr/>
            <p:nvPr/>
          </p:nvSpPr>
          <p:spPr bwMode="auto">
            <a:xfrm>
              <a:off x="2290276" y="1828800"/>
              <a:ext cx="186807" cy="948734"/>
            </a:xfrm>
            <a:prstGeom prst="roundRect">
              <a:avLst/>
            </a:prstGeom>
            <a:solidFill>
              <a:schemeClr val="tx2"/>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956" name="Rectangle: Rounded Corners 1955">
              <a:extLst>
                <a:ext uri="{FF2B5EF4-FFF2-40B4-BE49-F238E27FC236}">
                  <a16:creationId xmlns:a16="http://schemas.microsoft.com/office/drawing/2014/main" id="{E0971829-330C-446E-9B8D-2C730CE78B3D}"/>
                </a:ext>
              </a:extLst>
            </p:cNvPr>
            <p:cNvSpPr/>
            <p:nvPr/>
          </p:nvSpPr>
          <p:spPr bwMode="auto">
            <a:xfrm>
              <a:off x="2596270" y="1702439"/>
              <a:ext cx="186807" cy="356252"/>
            </a:xfrm>
            <a:prstGeom prst="roundRect">
              <a:avLst/>
            </a:prstGeom>
            <a:solidFill>
              <a:schemeClr val="accent1"/>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957" name="Rectangle: Rounded Corners 1956">
              <a:extLst>
                <a:ext uri="{FF2B5EF4-FFF2-40B4-BE49-F238E27FC236}">
                  <a16:creationId xmlns:a16="http://schemas.microsoft.com/office/drawing/2014/main" id="{5BAA2A72-BEC3-4F36-A5A8-370A9E92E8AC}"/>
                </a:ext>
              </a:extLst>
            </p:cNvPr>
            <p:cNvSpPr/>
            <p:nvPr/>
          </p:nvSpPr>
          <p:spPr bwMode="auto">
            <a:xfrm>
              <a:off x="2237077" y="3342977"/>
              <a:ext cx="274320" cy="522011"/>
            </a:xfrm>
            <a:prstGeom prst="roundRect">
              <a:avLst/>
            </a:prstGeom>
            <a:solidFill>
              <a:schemeClr val="accent2"/>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958" name="Oval 1957">
              <a:extLst>
                <a:ext uri="{FF2B5EF4-FFF2-40B4-BE49-F238E27FC236}">
                  <a16:creationId xmlns:a16="http://schemas.microsoft.com/office/drawing/2014/main" id="{8EEE68D0-A10C-4C17-8959-48F69ECFA1BA}"/>
                </a:ext>
              </a:extLst>
            </p:cNvPr>
            <p:cNvSpPr/>
            <p:nvPr/>
          </p:nvSpPr>
          <p:spPr bwMode="auto">
            <a:xfrm>
              <a:off x="2236470" y="1583936"/>
              <a:ext cx="469024" cy="297825"/>
            </a:xfrm>
            <a:prstGeom prst="ellipse">
              <a:avLst/>
            </a:prstGeom>
            <a:solidFill>
              <a:schemeClr val="accent4"/>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959" name="TextBox 1958">
              <a:extLst>
                <a:ext uri="{FF2B5EF4-FFF2-40B4-BE49-F238E27FC236}">
                  <a16:creationId xmlns:a16="http://schemas.microsoft.com/office/drawing/2014/main" id="{AAB36F86-A8C3-465A-A224-1DA68D1A5375}"/>
                </a:ext>
              </a:extLst>
            </p:cNvPr>
            <p:cNvSpPr txBox="1"/>
            <p:nvPr/>
          </p:nvSpPr>
          <p:spPr bwMode="auto">
            <a:xfrm>
              <a:off x="2067851" y="1567353"/>
              <a:ext cx="8201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356"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effectLst/>
                  <a:uLnTx/>
                  <a:uFillTx/>
                  <a:latin typeface="Calibri" panose="020F0502020204030204" pitchFamily="34" charset="0"/>
                  <a:ea typeface="+mn-ea"/>
                  <a:cs typeface="+mn-cs"/>
                </a:rPr>
                <a:t>HGF</a:t>
              </a:r>
            </a:p>
          </p:txBody>
        </p:sp>
      </p:grpSp>
      <p:grpSp>
        <p:nvGrpSpPr>
          <p:cNvPr id="1960" name="Group 1959">
            <a:extLst>
              <a:ext uri="{FF2B5EF4-FFF2-40B4-BE49-F238E27FC236}">
                <a16:creationId xmlns:a16="http://schemas.microsoft.com/office/drawing/2014/main" id="{DA4ADD74-FF15-471D-B56C-55E38B3CBBC9}"/>
              </a:ext>
            </a:extLst>
          </p:cNvPr>
          <p:cNvGrpSpPr/>
          <p:nvPr/>
        </p:nvGrpSpPr>
        <p:grpSpPr>
          <a:xfrm flipH="1">
            <a:off x="9388743" y="2282272"/>
            <a:ext cx="820132" cy="2446837"/>
            <a:chOff x="2056248" y="1559555"/>
            <a:chExt cx="820132" cy="2446837"/>
          </a:xfrm>
        </p:grpSpPr>
        <p:sp>
          <p:nvSpPr>
            <p:cNvPr id="1961" name="Freeform: Shape 1960">
              <a:extLst>
                <a:ext uri="{FF2B5EF4-FFF2-40B4-BE49-F238E27FC236}">
                  <a16:creationId xmlns:a16="http://schemas.microsoft.com/office/drawing/2014/main" id="{7396C632-9E8F-4699-BD06-11648B2646F0}"/>
                </a:ext>
              </a:extLst>
            </p:cNvPr>
            <p:cNvSpPr/>
            <p:nvPr/>
          </p:nvSpPr>
          <p:spPr bwMode="auto">
            <a:xfrm>
              <a:off x="2375555" y="1941922"/>
              <a:ext cx="329938" cy="2064470"/>
            </a:xfrm>
            <a:custGeom>
              <a:avLst/>
              <a:gdLst>
                <a:gd name="connsiteX0" fmla="*/ 0 w 329938"/>
                <a:gd name="connsiteY0" fmla="*/ 2064470 h 2064470"/>
                <a:gd name="connsiteX1" fmla="*/ 0 w 329938"/>
                <a:gd name="connsiteY1" fmla="*/ 0 h 2064470"/>
                <a:gd name="connsiteX2" fmla="*/ 329938 w 329938"/>
                <a:gd name="connsiteY2" fmla="*/ 0 h 2064470"/>
              </a:gdLst>
              <a:ahLst/>
              <a:cxnLst>
                <a:cxn ang="0">
                  <a:pos x="connsiteX0" y="connsiteY0"/>
                </a:cxn>
                <a:cxn ang="0">
                  <a:pos x="connsiteX1" y="connsiteY1"/>
                </a:cxn>
                <a:cxn ang="0">
                  <a:pos x="connsiteX2" y="connsiteY2"/>
                </a:cxn>
              </a:cxnLst>
              <a:rect l="l" t="t" r="r" b="b"/>
              <a:pathLst>
                <a:path w="329938" h="2064470">
                  <a:moveTo>
                    <a:pt x="0" y="2064470"/>
                  </a:moveTo>
                  <a:lnTo>
                    <a:pt x="0" y="0"/>
                  </a:lnTo>
                  <a:lnTo>
                    <a:pt x="329938" y="0"/>
                  </a:lnTo>
                </a:path>
              </a:pathLst>
            </a:custGeom>
            <a:noFill/>
            <a:ln w="28575">
              <a:solidFill>
                <a:schemeClr val="bg1"/>
              </a:solidFill>
              <a:miter lim="800000"/>
              <a:headEnd/>
              <a:tailEnd/>
            </a:ln>
          </p:spPr>
          <p:txBody>
            <a:bodyPr rtlCol="0" anchor="ctr"/>
            <a:lstStyle/>
            <a:p>
              <a:pPr marL="0" marR="0" lvl="0" indent="0" algn="ctr" defTabSz="609356" rtl="0" eaLnBrk="1" fontAlgn="auto" latinLnBrk="0" hangingPunct="1">
                <a:lnSpc>
                  <a:spcPct val="100000"/>
                </a:lnSpc>
                <a:spcBef>
                  <a:spcPts val="0"/>
                </a:spcBef>
                <a:spcAft>
                  <a:spcPts val="0"/>
                </a:spcAft>
                <a:buClrTx/>
                <a:buSzTx/>
                <a:buFontTx/>
                <a:buNone/>
                <a:tabLst/>
                <a:defRPr/>
              </a:pPr>
              <a:endParaRPr kumimoji="0" lang="en-US" sz="2399" b="0" i="0" u="none" strike="noStrike" kern="1200" cap="none" spc="0" normalizeH="0" baseline="0" noProof="0" dirty="0">
                <a:ln>
                  <a:noFill/>
                </a:ln>
                <a:solidFill>
                  <a:srgbClr val="FFFFFF"/>
                </a:solidFill>
                <a:effectLst/>
                <a:uLnTx/>
                <a:uFillTx/>
                <a:latin typeface="Arial"/>
                <a:ea typeface="+mn-ea"/>
                <a:cs typeface="+mn-cs"/>
              </a:endParaRPr>
            </a:p>
          </p:txBody>
        </p:sp>
        <p:sp>
          <p:nvSpPr>
            <p:cNvPr id="1962" name="Rectangle: Rounded Corners 1961">
              <a:extLst>
                <a:ext uri="{FF2B5EF4-FFF2-40B4-BE49-F238E27FC236}">
                  <a16:creationId xmlns:a16="http://schemas.microsoft.com/office/drawing/2014/main" id="{5D060019-6F38-449A-8907-656720C7F4E1}"/>
                </a:ext>
              </a:extLst>
            </p:cNvPr>
            <p:cNvSpPr/>
            <p:nvPr/>
          </p:nvSpPr>
          <p:spPr bwMode="auto">
            <a:xfrm>
              <a:off x="2290276" y="1828800"/>
              <a:ext cx="186807" cy="948734"/>
            </a:xfrm>
            <a:prstGeom prst="roundRect">
              <a:avLst/>
            </a:prstGeom>
            <a:solidFill>
              <a:schemeClr val="tx2"/>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963" name="Rectangle: Rounded Corners 1962">
              <a:extLst>
                <a:ext uri="{FF2B5EF4-FFF2-40B4-BE49-F238E27FC236}">
                  <a16:creationId xmlns:a16="http://schemas.microsoft.com/office/drawing/2014/main" id="{066ECFB7-8334-4B97-9B27-23485CC61CB1}"/>
                </a:ext>
              </a:extLst>
            </p:cNvPr>
            <p:cNvSpPr/>
            <p:nvPr/>
          </p:nvSpPr>
          <p:spPr bwMode="auto">
            <a:xfrm>
              <a:off x="2596270" y="1702439"/>
              <a:ext cx="186807" cy="356252"/>
            </a:xfrm>
            <a:prstGeom prst="roundRect">
              <a:avLst/>
            </a:prstGeom>
            <a:solidFill>
              <a:schemeClr val="accent1"/>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964" name="Rectangle: Rounded Corners 1963">
              <a:extLst>
                <a:ext uri="{FF2B5EF4-FFF2-40B4-BE49-F238E27FC236}">
                  <a16:creationId xmlns:a16="http://schemas.microsoft.com/office/drawing/2014/main" id="{9BE56F04-9600-4DA5-86D1-4D4494D42FCA}"/>
                </a:ext>
              </a:extLst>
            </p:cNvPr>
            <p:cNvSpPr/>
            <p:nvPr/>
          </p:nvSpPr>
          <p:spPr bwMode="auto">
            <a:xfrm>
              <a:off x="2237107" y="3342977"/>
              <a:ext cx="274320" cy="522011"/>
            </a:xfrm>
            <a:prstGeom prst="roundRect">
              <a:avLst/>
            </a:prstGeom>
            <a:solidFill>
              <a:schemeClr val="accent2"/>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965" name="Oval 1964">
              <a:extLst>
                <a:ext uri="{FF2B5EF4-FFF2-40B4-BE49-F238E27FC236}">
                  <a16:creationId xmlns:a16="http://schemas.microsoft.com/office/drawing/2014/main" id="{C5E52970-4D99-4E60-9849-D8558340C154}"/>
                </a:ext>
              </a:extLst>
            </p:cNvPr>
            <p:cNvSpPr/>
            <p:nvPr/>
          </p:nvSpPr>
          <p:spPr bwMode="auto">
            <a:xfrm>
              <a:off x="2236470" y="1583936"/>
              <a:ext cx="469024" cy="297825"/>
            </a:xfrm>
            <a:prstGeom prst="ellipse">
              <a:avLst/>
            </a:prstGeom>
            <a:solidFill>
              <a:schemeClr val="accent4"/>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966" name="TextBox 1965">
              <a:extLst>
                <a:ext uri="{FF2B5EF4-FFF2-40B4-BE49-F238E27FC236}">
                  <a16:creationId xmlns:a16="http://schemas.microsoft.com/office/drawing/2014/main" id="{86CF64B0-F9A5-451A-AFA3-DE897A9E8750}"/>
                </a:ext>
              </a:extLst>
            </p:cNvPr>
            <p:cNvSpPr txBox="1"/>
            <p:nvPr/>
          </p:nvSpPr>
          <p:spPr bwMode="auto">
            <a:xfrm>
              <a:off x="2056248" y="1559555"/>
              <a:ext cx="8201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356"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effectLst/>
                  <a:uLnTx/>
                  <a:uFillTx/>
                  <a:latin typeface="Calibri" panose="020F0502020204030204" pitchFamily="34" charset="0"/>
                  <a:ea typeface="+mn-ea"/>
                  <a:cs typeface="+mn-cs"/>
                </a:rPr>
                <a:t>HGF</a:t>
              </a:r>
            </a:p>
          </p:txBody>
        </p:sp>
      </p:grpSp>
      <p:grpSp>
        <p:nvGrpSpPr>
          <p:cNvPr id="1976" name="Group 1975">
            <a:extLst>
              <a:ext uri="{FF2B5EF4-FFF2-40B4-BE49-F238E27FC236}">
                <a16:creationId xmlns:a16="http://schemas.microsoft.com/office/drawing/2014/main" id="{86CE2ABC-8D3D-428E-9162-CD5396B09AA2}"/>
              </a:ext>
            </a:extLst>
          </p:cNvPr>
          <p:cNvGrpSpPr/>
          <p:nvPr/>
        </p:nvGrpSpPr>
        <p:grpSpPr>
          <a:xfrm>
            <a:off x="10209637" y="3979107"/>
            <a:ext cx="457407" cy="379656"/>
            <a:chOff x="5517605" y="4547141"/>
            <a:chExt cx="457407" cy="379656"/>
          </a:xfrm>
        </p:grpSpPr>
        <p:sp>
          <p:nvSpPr>
            <p:cNvPr id="1977" name="Oval 1976">
              <a:extLst>
                <a:ext uri="{FF2B5EF4-FFF2-40B4-BE49-F238E27FC236}">
                  <a16:creationId xmlns:a16="http://schemas.microsoft.com/office/drawing/2014/main" id="{A6DD4B98-C6A5-43BC-857E-2512C4C94083}"/>
                </a:ext>
              </a:extLst>
            </p:cNvPr>
            <p:cNvSpPr/>
            <p:nvPr/>
          </p:nvSpPr>
          <p:spPr bwMode="auto">
            <a:xfrm>
              <a:off x="5550075" y="4628561"/>
              <a:ext cx="224515" cy="216816"/>
            </a:xfrm>
            <a:prstGeom prst="ellipse">
              <a:avLst/>
            </a:prstGeom>
            <a:solidFill>
              <a:schemeClr val="accent5"/>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978" name="TextBox 1977">
              <a:extLst>
                <a:ext uri="{FF2B5EF4-FFF2-40B4-BE49-F238E27FC236}">
                  <a16:creationId xmlns:a16="http://schemas.microsoft.com/office/drawing/2014/main" id="{B7DB6BF0-2DE7-4837-B829-E05E96B36FB7}"/>
                </a:ext>
              </a:extLst>
            </p:cNvPr>
            <p:cNvSpPr txBox="1"/>
            <p:nvPr/>
          </p:nvSpPr>
          <p:spPr bwMode="auto">
            <a:xfrm>
              <a:off x="5517605" y="4547141"/>
              <a:ext cx="457407" cy="379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609356"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979" name="Group 1978">
            <a:extLst>
              <a:ext uri="{FF2B5EF4-FFF2-40B4-BE49-F238E27FC236}">
                <a16:creationId xmlns:a16="http://schemas.microsoft.com/office/drawing/2014/main" id="{561DD257-1EA4-49F7-B866-A148D9AEC9BA}"/>
              </a:ext>
            </a:extLst>
          </p:cNvPr>
          <p:cNvGrpSpPr/>
          <p:nvPr/>
        </p:nvGrpSpPr>
        <p:grpSpPr>
          <a:xfrm>
            <a:off x="10211512" y="4274023"/>
            <a:ext cx="457407" cy="379656"/>
            <a:chOff x="5517605" y="4547141"/>
            <a:chExt cx="457407" cy="379656"/>
          </a:xfrm>
        </p:grpSpPr>
        <p:sp>
          <p:nvSpPr>
            <p:cNvPr id="1980" name="Oval 1979">
              <a:extLst>
                <a:ext uri="{FF2B5EF4-FFF2-40B4-BE49-F238E27FC236}">
                  <a16:creationId xmlns:a16="http://schemas.microsoft.com/office/drawing/2014/main" id="{45252259-6D12-4A87-88D2-F7693445158B}"/>
                </a:ext>
              </a:extLst>
            </p:cNvPr>
            <p:cNvSpPr/>
            <p:nvPr/>
          </p:nvSpPr>
          <p:spPr bwMode="auto">
            <a:xfrm>
              <a:off x="5550075" y="4628561"/>
              <a:ext cx="224515" cy="216816"/>
            </a:xfrm>
            <a:prstGeom prst="ellipse">
              <a:avLst/>
            </a:prstGeom>
            <a:solidFill>
              <a:schemeClr val="accent5"/>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981" name="TextBox 1980">
              <a:extLst>
                <a:ext uri="{FF2B5EF4-FFF2-40B4-BE49-F238E27FC236}">
                  <a16:creationId xmlns:a16="http://schemas.microsoft.com/office/drawing/2014/main" id="{60E3D48A-9DF1-4D58-AD81-EBE79A43CC47}"/>
                </a:ext>
              </a:extLst>
            </p:cNvPr>
            <p:cNvSpPr txBox="1"/>
            <p:nvPr/>
          </p:nvSpPr>
          <p:spPr bwMode="auto">
            <a:xfrm>
              <a:off x="5517605" y="4547141"/>
              <a:ext cx="457407" cy="379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609356"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982" name="Group 1981">
            <a:extLst>
              <a:ext uri="{FF2B5EF4-FFF2-40B4-BE49-F238E27FC236}">
                <a16:creationId xmlns:a16="http://schemas.microsoft.com/office/drawing/2014/main" id="{DE7A78B6-482A-495B-8946-7CC94A76FACA}"/>
              </a:ext>
            </a:extLst>
          </p:cNvPr>
          <p:cNvGrpSpPr/>
          <p:nvPr/>
        </p:nvGrpSpPr>
        <p:grpSpPr>
          <a:xfrm>
            <a:off x="9211152" y="3979947"/>
            <a:ext cx="457407" cy="379656"/>
            <a:chOff x="5517605" y="4547141"/>
            <a:chExt cx="457407" cy="379656"/>
          </a:xfrm>
        </p:grpSpPr>
        <p:sp>
          <p:nvSpPr>
            <p:cNvPr id="1983" name="Oval 1982">
              <a:extLst>
                <a:ext uri="{FF2B5EF4-FFF2-40B4-BE49-F238E27FC236}">
                  <a16:creationId xmlns:a16="http://schemas.microsoft.com/office/drawing/2014/main" id="{8C3EB2DE-E482-4734-AEC6-20A88E4AA100}"/>
                </a:ext>
              </a:extLst>
            </p:cNvPr>
            <p:cNvSpPr/>
            <p:nvPr/>
          </p:nvSpPr>
          <p:spPr bwMode="auto">
            <a:xfrm>
              <a:off x="5550075" y="4628561"/>
              <a:ext cx="224515" cy="216816"/>
            </a:xfrm>
            <a:prstGeom prst="ellipse">
              <a:avLst/>
            </a:prstGeom>
            <a:solidFill>
              <a:schemeClr val="accent5"/>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984" name="TextBox 1983">
              <a:extLst>
                <a:ext uri="{FF2B5EF4-FFF2-40B4-BE49-F238E27FC236}">
                  <a16:creationId xmlns:a16="http://schemas.microsoft.com/office/drawing/2014/main" id="{81A43A47-9907-4C99-93C7-3747F252D1D9}"/>
                </a:ext>
              </a:extLst>
            </p:cNvPr>
            <p:cNvSpPr txBox="1"/>
            <p:nvPr/>
          </p:nvSpPr>
          <p:spPr bwMode="auto">
            <a:xfrm>
              <a:off x="5517605" y="4547141"/>
              <a:ext cx="457407" cy="379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609356"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985" name="Group 1984">
            <a:extLst>
              <a:ext uri="{FF2B5EF4-FFF2-40B4-BE49-F238E27FC236}">
                <a16:creationId xmlns:a16="http://schemas.microsoft.com/office/drawing/2014/main" id="{155530AE-517B-4195-8489-37E318E52E46}"/>
              </a:ext>
            </a:extLst>
          </p:cNvPr>
          <p:cNvGrpSpPr/>
          <p:nvPr/>
        </p:nvGrpSpPr>
        <p:grpSpPr>
          <a:xfrm>
            <a:off x="9213027" y="4274863"/>
            <a:ext cx="457407" cy="379656"/>
            <a:chOff x="5517605" y="4547141"/>
            <a:chExt cx="457407" cy="379656"/>
          </a:xfrm>
        </p:grpSpPr>
        <p:sp>
          <p:nvSpPr>
            <p:cNvPr id="1986" name="Oval 1985">
              <a:extLst>
                <a:ext uri="{FF2B5EF4-FFF2-40B4-BE49-F238E27FC236}">
                  <a16:creationId xmlns:a16="http://schemas.microsoft.com/office/drawing/2014/main" id="{EC569D8D-46F3-46CE-BB55-464925F3B3D0}"/>
                </a:ext>
              </a:extLst>
            </p:cNvPr>
            <p:cNvSpPr/>
            <p:nvPr/>
          </p:nvSpPr>
          <p:spPr bwMode="auto">
            <a:xfrm>
              <a:off x="5550075" y="4628561"/>
              <a:ext cx="224515" cy="216816"/>
            </a:xfrm>
            <a:prstGeom prst="ellipse">
              <a:avLst/>
            </a:prstGeom>
            <a:solidFill>
              <a:schemeClr val="accent5"/>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987" name="TextBox 1986">
              <a:extLst>
                <a:ext uri="{FF2B5EF4-FFF2-40B4-BE49-F238E27FC236}">
                  <a16:creationId xmlns:a16="http://schemas.microsoft.com/office/drawing/2014/main" id="{5FACCB7B-674F-4410-9B40-9527D8196457}"/>
                </a:ext>
              </a:extLst>
            </p:cNvPr>
            <p:cNvSpPr txBox="1"/>
            <p:nvPr/>
          </p:nvSpPr>
          <p:spPr bwMode="auto">
            <a:xfrm>
              <a:off x="5517605" y="4547141"/>
              <a:ext cx="457407" cy="379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609356"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988" name="Group 1987">
            <a:extLst>
              <a:ext uri="{FF2B5EF4-FFF2-40B4-BE49-F238E27FC236}">
                <a16:creationId xmlns:a16="http://schemas.microsoft.com/office/drawing/2014/main" id="{6D7F5D9F-A72A-4686-82DA-FD37691731CF}"/>
              </a:ext>
            </a:extLst>
          </p:cNvPr>
          <p:cNvGrpSpPr/>
          <p:nvPr/>
        </p:nvGrpSpPr>
        <p:grpSpPr>
          <a:xfrm>
            <a:off x="9577404" y="3974646"/>
            <a:ext cx="457407" cy="379656"/>
            <a:chOff x="5517605" y="4547141"/>
            <a:chExt cx="457407" cy="379656"/>
          </a:xfrm>
        </p:grpSpPr>
        <p:sp>
          <p:nvSpPr>
            <p:cNvPr id="1989" name="Oval 1988">
              <a:extLst>
                <a:ext uri="{FF2B5EF4-FFF2-40B4-BE49-F238E27FC236}">
                  <a16:creationId xmlns:a16="http://schemas.microsoft.com/office/drawing/2014/main" id="{98CDE24C-BCFB-4361-9EBD-B4396C5379E0}"/>
                </a:ext>
              </a:extLst>
            </p:cNvPr>
            <p:cNvSpPr/>
            <p:nvPr/>
          </p:nvSpPr>
          <p:spPr bwMode="auto">
            <a:xfrm>
              <a:off x="5550075" y="4628561"/>
              <a:ext cx="224515" cy="216816"/>
            </a:xfrm>
            <a:prstGeom prst="ellipse">
              <a:avLst/>
            </a:prstGeom>
            <a:solidFill>
              <a:schemeClr val="accent5"/>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990" name="TextBox 1989">
              <a:extLst>
                <a:ext uri="{FF2B5EF4-FFF2-40B4-BE49-F238E27FC236}">
                  <a16:creationId xmlns:a16="http://schemas.microsoft.com/office/drawing/2014/main" id="{ABE7A88F-4322-469D-99DC-4DE5BA0D7554}"/>
                </a:ext>
              </a:extLst>
            </p:cNvPr>
            <p:cNvSpPr txBox="1"/>
            <p:nvPr/>
          </p:nvSpPr>
          <p:spPr bwMode="auto">
            <a:xfrm>
              <a:off x="5517605" y="4547141"/>
              <a:ext cx="457407" cy="379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609356"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991" name="Group 1990">
            <a:extLst>
              <a:ext uri="{FF2B5EF4-FFF2-40B4-BE49-F238E27FC236}">
                <a16:creationId xmlns:a16="http://schemas.microsoft.com/office/drawing/2014/main" id="{5F54A68C-4257-414A-BF19-968E21ADED7E}"/>
              </a:ext>
            </a:extLst>
          </p:cNvPr>
          <p:cNvGrpSpPr/>
          <p:nvPr/>
        </p:nvGrpSpPr>
        <p:grpSpPr>
          <a:xfrm>
            <a:off x="9579279" y="4269562"/>
            <a:ext cx="457407" cy="379656"/>
            <a:chOff x="5517605" y="4547141"/>
            <a:chExt cx="457407" cy="379656"/>
          </a:xfrm>
        </p:grpSpPr>
        <p:sp>
          <p:nvSpPr>
            <p:cNvPr id="1992" name="Oval 1991">
              <a:extLst>
                <a:ext uri="{FF2B5EF4-FFF2-40B4-BE49-F238E27FC236}">
                  <a16:creationId xmlns:a16="http://schemas.microsoft.com/office/drawing/2014/main" id="{13B8F7F1-078C-4CBE-851B-6EE2C08DEB28}"/>
                </a:ext>
              </a:extLst>
            </p:cNvPr>
            <p:cNvSpPr/>
            <p:nvPr/>
          </p:nvSpPr>
          <p:spPr bwMode="auto">
            <a:xfrm>
              <a:off x="5550075" y="4628561"/>
              <a:ext cx="224515" cy="216816"/>
            </a:xfrm>
            <a:prstGeom prst="ellipse">
              <a:avLst/>
            </a:prstGeom>
            <a:solidFill>
              <a:schemeClr val="accent5"/>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993" name="TextBox 1992">
              <a:extLst>
                <a:ext uri="{FF2B5EF4-FFF2-40B4-BE49-F238E27FC236}">
                  <a16:creationId xmlns:a16="http://schemas.microsoft.com/office/drawing/2014/main" id="{A865E49E-669A-4165-A6C9-3A68C6F4230C}"/>
                </a:ext>
              </a:extLst>
            </p:cNvPr>
            <p:cNvSpPr txBox="1"/>
            <p:nvPr/>
          </p:nvSpPr>
          <p:spPr bwMode="auto">
            <a:xfrm>
              <a:off x="5517605" y="4547141"/>
              <a:ext cx="457407" cy="379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609356"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994" name="Group 1993">
            <a:extLst>
              <a:ext uri="{FF2B5EF4-FFF2-40B4-BE49-F238E27FC236}">
                <a16:creationId xmlns:a16="http://schemas.microsoft.com/office/drawing/2014/main" id="{34C82FC2-0BC2-42CC-B402-C269F6DB010C}"/>
              </a:ext>
            </a:extLst>
          </p:cNvPr>
          <p:cNvGrpSpPr/>
          <p:nvPr/>
        </p:nvGrpSpPr>
        <p:grpSpPr>
          <a:xfrm>
            <a:off x="8540806" y="4000153"/>
            <a:ext cx="457407" cy="379656"/>
            <a:chOff x="5517605" y="4547141"/>
            <a:chExt cx="457407" cy="379656"/>
          </a:xfrm>
        </p:grpSpPr>
        <p:sp>
          <p:nvSpPr>
            <p:cNvPr id="1995" name="Oval 1994">
              <a:extLst>
                <a:ext uri="{FF2B5EF4-FFF2-40B4-BE49-F238E27FC236}">
                  <a16:creationId xmlns:a16="http://schemas.microsoft.com/office/drawing/2014/main" id="{700433B4-3773-4CC8-BE88-9D476AF61634}"/>
                </a:ext>
              </a:extLst>
            </p:cNvPr>
            <p:cNvSpPr/>
            <p:nvPr/>
          </p:nvSpPr>
          <p:spPr bwMode="auto">
            <a:xfrm>
              <a:off x="5550075" y="4628561"/>
              <a:ext cx="224515" cy="216816"/>
            </a:xfrm>
            <a:prstGeom prst="ellipse">
              <a:avLst/>
            </a:prstGeom>
            <a:solidFill>
              <a:schemeClr val="accent5"/>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996" name="TextBox 1995">
              <a:extLst>
                <a:ext uri="{FF2B5EF4-FFF2-40B4-BE49-F238E27FC236}">
                  <a16:creationId xmlns:a16="http://schemas.microsoft.com/office/drawing/2014/main" id="{88F05669-32A6-4BE0-AF3C-F0E24CD4E56C}"/>
                </a:ext>
              </a:extLst>
            </p:cNvPr>
            <p:cNvSpPr txBox="1"/>
            <p:nvPr/>
          </p:nvSpPr>
          <p:spPr bwMode="auto">
            <a:xfrm>
              <a:off x="5517605" y="4547141"/>
              <a:ext cx="457407" cy="379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609356"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997" name="Group 1996">
            <a:extLst>
              <a:ext uri="{FF2B5EF4-FFF2-40B4-BE49-F238E27FC236}">
                <a16:creationId xmlns:a16="http://schemas.microsoft.com/office/drawing/2014/main" id="{0D54911C-7410-4E60-BB23-432D620BC762}"/>
              </a:ext>
            </a:extLst>
          </p:cNvPr>
          <p:cNvGrpSpPr/>
          <p:nvPr/>
        </p:nvGrpSpPr>
        <p:grpSpPr>
          <a:xfrm>
            <a:off x="8542681" y="4295069"/>
            <a:ext cx="457407" cy="379656"/>
            <a:chOff x="5517605" y="4547141"/>
            <a:chExt cx="457407" cy="379656"/>
          </a:xfrm>
        </p:grpSpPr>
        <p:sp>
          <p:nvSpPr>
            <p:cNvPr id="1998" name="Oval 1997">
              <a:extLst>
                <a:ext uri="{FF2B5EF4-FFF2-40B4-BE49-F238E27FC236}">
                  <a16:creationId xmlns:a16="http://schemas.microsoft.com/office/drawing/2014/main" id="{ED602C74-A5BC-4204-AC04-AD93ED91D48F}"/>
                </a:ext>
              </a:extLst>
            </p:cNvPr>
            <p:cNvSpPr/>
            <p:nvPr/>
          </p:nvSpPr>
          <p:spPr bwMode="auto">
            <a:xfrm>
              <a:off x="5550075" y="4628561"/>
              <a:ext cx="224515" cy="216816"/>
            </a:xfrm>
            <a:prstGeom prst="ellipse">
              <a:avLst/>
            </a:prstGeom>
            <a:solidFill>
              <a:schemeClr val="accent5"/>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999" name="TextBox 1998">
              <a:extLst>
                <a:ext uri="{FF2B5EF4-FFF2-40B4-BE49-F238E27FC236}">
                  <a16:creationId xmlns:a16="http://schemas.microsoft.com/office/drawing/2014/main" id="{9D6FC4BC-13D9-4B05-8169-F00D93B03AC1}"/>
                </a:ext>
              </a:extLst>
            </p:cNvPr>
            <p:cNvSpPr txBox="1"/>
            <p:nvPr/>
          </p:nvSpPr>
          <p:spPr bwMode="auto">
            <a:xfrm>
              <a:off x="5517605" y="4547141"/>
              <a:ext cx="457407" cy="379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609356"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sp>
        <p:nvSpPr>
          <p:cNvPr id="2005" name="Arrow: Right 2004">
            <a:extLst>
              <a:ext uri="{FF2B5EF4-FFF2-40B4-BE49-F238E27FC236}">
                <a16:creationId xmlns:a16="http://schemas.microsoft.com/office/drawing/2014/main" id="{945BDC7B-E5D7-417B-8811-5E0AA021A88D}"/>
              </a:ext>
            </a:extLst>
          </p:cNvPr>
          <p:cNvSpPr/>
          <p:nvPr/>
        </p:nvSpPr>
        <p:spPr bwMode="auto">
          <a:xfrm>
            <a:off x="3672644" y="2939091"/>
            <a:ext cx="2149311" cy="245905"/>
          </a:xfrm>
          <a:prstGeom prst="rightArrow">
            <a:avLst>
              <a:gd name="adj1" fmla="val 50000"/>
              <a:gd name="adj2" fmla="val 126670"/>
            </a:avLst>
          </a:prstGeom>
          <a:solidFill>
            <a:schemeClr val="accent3"/>
          </a:solidFill>
          <a:ln w="0">
            <a:no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006" name="Arrow: Right 2005">
            <a:extLst>
              <a:ext uri="{FF2B5EF4-FFF2-40B4-BE49-F238E27FC236}">
                <a16:creationId xmlns:a16="http://schemas.microsoft.com/office/drawing/2014/main" id="{6F40B07A-6019-4533-8509-754F80823A0A}"/>
              </a:ext>
            </a:extLst>
          </p:cNvPr>
          <p:cNvSpPr/>
          <p:nvPr/>
        </p:nvSpPr>
        <p:spPr bwMode="auto">
          <a:xfrm>
            <a:off x="7275770" y="2953228"/>
            <a:ext cx="1097280" cy="245905"/>
          </a:xfrm>
          <a:prstGeom prst="rightArrow">
            <a:avLst>
              <a:gd name="adj1" fmla="val 50000"/>
              <a:gd name="adj2" fmla="val 126670"/>
            </a:avLst>
          </a:prstGeom>
          <a:solidFill>
            <a:schemeClr val="accent3"/>
          </a:solidFill>
          <a:ln w="0">
            <a:no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012" name="TextBox 2011">
            <a:extLst>
              <a:ext uri="{FF2B5EF4-FFF2-40B4-BE49-F238E27FC236}">
                <a16:creationId xmlns:a16="http://schemas.microsoft.com/office/drawing/2014/main" id="{749F1264-B9AC-4E37-8B3E-DC30E97654E8}"/>
              </a:ext>
            </a:extLst>
          </p:cNvPr>
          <p:cNvSpPr txBox="1"/>
          <p:nvPr/>
        </p:nvSpPr>
        <p:spPr bwMode="auto">
          <a:xfrm>
            <a:off x="2695707" y="4540813"/>
            <a:ext cx="15723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609356"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Ubiquitination</a:t>
            </a:r>
          </a:p>
        </p:txBody>
      </p:sp>
      <p:grpSp>
        <p:nvGrpSpPr>
          <p:cNvPr id="7" name="Group 6">
            <a:extLst>
              <a:ext uri="{FF2B5EF4-FFF2-40B4-BE49-F238E27FC236}">
                <a16:creationId xmlns:a16="http://schemas.microsoft.com/office/drawing/2014/main" id="{4BF70602-4752-4188-A451-0F36BFD89D36}"/>
              </a:ext>
            </a:extLst>
          </p:cNvPr>
          <p:cNvGrpSpPr/>
          <p:nvPr/>
        </p:nvGrpSpPr>
        <p:grpSpPr>
          <a:xfrm>
            <a:off x="5791673" y="3494864"/>
            <a:ext cx="1752850" cy="288409"/>
            <a:chOff x="5014003" y="2790915"/>
            <a:chExt cx="1752850" cy="288409"/>
          </a:xfrm>
        </p:grpSpPr>
        <p:grpSp>
          <p:nvGrpSpPr>
            <p:cNvPr id="467" name="Group 466">
              <a:extLst>
                <a:ext uri="{FF2B5EF4-FFF2-40B4-BE49-F238E27FC236}">
                  <a16:creationId xmlns:a16="http://schemas.microsoft.com/office/drawing/2014/main" id="{DA8ADA9D-E8D8-4ECE-8129-8566A988DED6}"/>
                </a:ext>
              </a:extLst>
            </p:cNvPr>
            <p:cNvGrpSpPr/>
            <p:nvPr/>
          </p:nvGrpSpPr>
          <p:grpSpPr>
            <a:xfrm>
              <a:off x="5014003" y="2790915"/>
              <a:ext cx="1015510" cy="288409"/>
              <a:chOff x="4890777" y="3558752"/>
              <a:chExt cx="1367157" cy="388279"/>
            </a:xfrm>
          </p:grpSpPr>
          <p:grpSp>
            <p:nvGrpSpPr>
              <p:cNvPr id="556" name="Group 142">
                <a:extLst>
                  <a:ext uri="{FF2B5EF4-FFF2-40B4-BE49-F238E27FC236}">
                    <a16:creationId xmlns:a16="http://schemas.microsoft.com/office/drawing/2014/main" id="{236F031C-CA31-428D-BF18-29EF43B15AEA}"/>
                  </a:ext>
                </a:extLst>
              </p:cNvPr>
              <p:cNvGrpSpPr>
                <a:grpSpLocks/>
              </p:cNvGrpSpPr>
              <p:nvPr/>
            </p:nvGrpSpPr>
            <p:grpSpPr bwMode="auto">
              <a:xfrm>
                <a:off x="4890777" y="3564691"/>
                <a:ext cx="83389" cy="175252"/>
                <a:chOff x="5021753" y="2927868"/>
                <a:chExt cx="83398" cy="175731"/>
              </a:xfrm>
            </p:grpSpPr>
            <p:sp>
              <p:nvSpPr>
                <p:cNvPr id="673" name="Oval 143">
                  <a:extLst>
                    <a:ext uri="{FF2B5EF4-FFF2-40B4-BE49-F238E27FC236}">
                      <a16:creationId xmlns:a16="http://schemas.microsoft.com/office/drawing/2014/main" id="{6D1C36F6-C2AB-45C1-9A2A-C9003B9318D3}"/>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74" name="Freeform 144">
                  <a:extLst>
                    <a:ext uri="{FF2B5EF4-FFF2-40B4-BE49-F238E27FC236}">
                      <a16:creationId xmlns:a16="http://schemas.microsoft.com/office/drawing/2014/main" id="{D0585CAC-4712-40A7-963B-D0AE69AA095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75" name="Freeform 145">
                  <a:extLst>
                    <a:ext uri="{FF2B5EF4-FFF2-40B4-BE49-F238E27FC236}">
                      <a16:creationId xmlns:a16="http://schemas.microsoft.com/office/drawing/2014/main" id="{4168E769-F893-4CFA-BB02-4A714613C24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57" name="Group 146">
                <a:extLst>
                  <a:ext uri="{FF2B5EF4-FFF2-40B4-BE49-F238E27FC236}">
                    <a16:creationId xmlns:a16="http://schemas.microsoft.com/office/drawing/2014/main" id="{A7CB47ED-B58F-4777-A533-2E1F2096565D}"/>
                  </a:ext>
                </a:extLst>
              </p:cNvPr>
              <p:cNvGrpSpPr>
                <a:grpSpLocks/>
              </p:cNvGrpSpPr>
              <p:nvPr/>
            </p:nvGrpSpPr>
            <p:grpSpPr bwMode="auto">
              <a:xfrm>
                <a:off x="4986078" y="3558752"/>
                <a:ext cx="83389" cy="175252"/>
                <a:chOff x="5021753" y="2927868"/>
                <a:chExt cx="83398" cy="175731"/>
              </a:xfrm>
            </p:grpSpPr>
            <p:sp>
              <p:nvSpPr>
                <p:cNvPr id="670" name="Oval 147">
                  <a:extLst>
                    <a:ext uri="{FF2B5EF4-FFF2-40B4-BE49-F238E27FC236}">
                      <a16:creationId xmlns:a16="http://schemas.microsoft.com/office/drawing/2014/main" id="{08F04D99-7D30-469C-BB8F-84CEDE3A64E9}"/>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71" name="Freeform 148">
                  <a:extLst>
                    <a:ext uri="{FF2B5EF4-FFF2-40B4-BE49-F238E27FC236}">
                      <a16:creationId xmlns:a16="http://schemas.microsoft.com/office/drawing/2014/main" id="{CF744449-ED58-4AC2-A08A-7F7ED899FF5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72" name="Freeform 149">
                  <a:extLst>
                    <a:ext uri="{FF2B5EF4-FFF2-40B4-BE49-F238E27FC236}">
                      <a16:creationId xmlns:a16="http://schemas.microsoft.com/office/drawing/2014/main" id="{BAA19C6C-4FC5-4CDA-B163-066DD0DBDF3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58" name="Group 150">
                <a:extLst>
                  <a:ext uri="{FF2B5EF4-FFF2-40B4-BE49-F238E27FC236}">
                    <a16:creationId xmlns:a16="http://schemas.microsoft.com/office/drawing/2014/main" id="{0AC0867F-EAB6-408E-9A86-4AF0704F7202}"/>
                  </a:ext>
                </a:extLst>
              </p:cNvPr>
              <p:cNvGrpSpPr>
                <a:grpSpLocks/>
              </p:cNvGrpSpPr>
              <p:nvPr/>
            </p:nvGrpSpPr>
            <p:grpSpPr bwMode="auto">
              <a:xfrm>
                <a:off x="5078402" y="3564692"/>
                <a:ext cx="83389" cy="175252"/>
                <a:chOff x="5021753" y="2927868"/>
                <a:chExt cx="83398" cy="175731"/>
              </a:xfrm>
            </p:grpSpPr>
            <p:sp>
              <p:nvSpPr>
                <p:cNvPr id="667" name="Oval 151">
                  <a:extLst>
                    <a:ext uri="{FF2B5EF4-FFF2-40B4-BE49-F238E27FC236}">
                      <a16:creationId xmlns:a16="http://schemas.microsoft.com/office/drawing/2014/main" id="{4E9F9EE3-CEF1-4DEC-BC37-C7F9067839BD}"/>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8" name="Freeform 152">
                  <a:extLst>
                    <a:ext uri="{FF2B5EF4-FFF2-40B4-BE49-F238E27FC236}">
                      <a16:creationId xmlns:a16="http://schemas.microsoft.com/office/drawing/2014/main" id="{8A416ECD-80A3-4605-90A8-FCBA4A0DD4D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9" name="Freeform 153">
                  <a:extLst>
                    <a:ext uri="{FF2B5EF4-FFF2-40B4-BE49-F238E27FC236}">
                      <a16:creationId xmlns:a16="http://schemas.microsoft.com/office/drawing/2014/main" id="{110CCCFB-385F-4350-941F-7E9528A9348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59" name="Group 154">
                <a:extLst>
                  <a:ext uri="{FF2B5EF4-FFF2-40B4-BE49-F238E27FC236}">
                    <a16:creationId xmlns:a16="http://schemas.microsoft.com/office/drawing/2014/main" id="{909D08E0-9044-4306-AD1C-38AEE42FB2DF}"/>
                  </a:ext>
                </a:extLst>
              </p:cNvPr>
              <p:cNvGrpSpPr>
                <a:grpSpLocks/>
              </p:cNvGrpSpPr>
              <p:nvPr/>
            </p:nvGrpSpPr>
            <p:grpSpPr bwMode="auto">
              <a:xfrm>
                <a:off x="5167747" y="3561722"/>
                <a:ext cx="83389" cy="175252"/>
                <a:chOff x="5021753" y="2927868"/>
                <a:chExt cx="83398" cy="175731"/>
              </a:xfrm>
            </p:grpSpPr>
            <p:sp>
              <p:nvSpPr>
                <p:cNvPr id="664" name="Oval 155">
                  <a:extLst>
                    <a:ext uri="{FF2B5EF4-FFF2-40B4-BE49-F238E27FC236}">
                      <a16:creationId xmlns:a16="http://schemas.microsoft.com/office/drawing/2014/main" id="{EE2F7818-E178-4945-AFD4-BDF54B103DF9}"/>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5" name="Freeform 156">
                  <a:extLst>
                    <a:ext uri="{FF2B5EF4-FFF2-40B4-BE49-F238E27FC236}">
                      <a16:creationId xmlns:a16="http://schemas.microsoft.com/office/drawing/2014/main" id="{ED2E4C5D-EA8D-4CFB-B3CF-63A6AB04C35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6" name="Freeform 157">
                  <a:extLst>
                    <a:ext uri="{FF2B5EF4-FFF2-40B4-BE49-F238E27FC236}">
                      <a16:creationId xmlns:a16="http://schemas.microsoft.com/office/drawing/2014/main" id="{C9923B63-9EB7-4819-9C6E-2BE56CBB4B9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60" name="Group 158">
                <a:extLst>
                  <a:ext uri="{FF2B5EF4-FFF2-40B4-BE49-F238E27FC236}">
                    <a16:creationId xmlns:a16="http://schemas.microsoft.com/office/drawing/2014/main" id="{3FF8DC5F-ECAB-486E-9F61-3ACA2257E4F0}"/>
                  </a:ext>
                </a:extLst>
              </p:cNvPr>
              <p:cNvGrpSpPr>
                <a:grpSpLocks/>
              </p:cNvGrpSpPr>
              <p:nvPr/>
            </p:nvGrpSpPr>
            <p:grpSpPr bwMode="auto">
              <a:xfrm>
                <a:off x="5260070" y="3564692"/>
                <a:ext cx="83389" cy="175252"/>
                <a:chOff x="5021753" y="2927868"/>
                <a:chExt cx="83398" cy="175731"/>
              </a:xfrm>
            </p:grpSpPr>
            <p:sp>
              <p:nvSpPr>
                <p:cNvPr id="661" name="Oval 159">
                  <a:extLst>
                    <a:ext uri="{FF2B5EF4-FFF2-40B4-BE49-F238E27FC236}">
                      <a16:creationId xmlns:a16="http://schemas.microsoft.com/office/drawing/2014/main" id="{28420B76-94A1-45D2-B690-5EDCF2DDBC71}"/>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2" name="Freeform 160">
                  <a:extLst>
                    <a:ext uri="{FF2B5EF4-FFF2-40B4-BE49-F238E27FC236}">
                      <a16:creationId xmlns:a16="http://schemas.microsoft.com/office/drawing/2014/main" id="{2E122398-3B43-4745-ADB4-B3FFB3CE454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3" name="Freeform 161">
                  <a:extLst>
                    <a:ext uri="{FF2B5EF4-FFF2-40B4-BE49-F238E27FC236}">
                      <a16:creationId xmlns:a16="http://schemas.microsoft.com/office/drawing/2014/main" id="{C28BC368-B8B8-4BCC-93FC-775B36BB1A5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61" name="Group 215">
                <a:extLst>
                  <a:ext uri="{FF2B5EF4-FFF2-40B4-BE49-F238E27FC236}">
                    <a16:creationId xmlns:a16="http://schemas.microsoft.com/office/drawing/2014/main" id="{CB2EC218-BE92-414C-B2E3-2A73260A83E0}"/>
                  </a:ext>
                </a:extLst>
              </p:cNvPr>
              <p:cNvGrpSpPr>
                <a:grpSpLocks/>
              </p:cNvGrpSpPr>
              <p:nvPr/>
            </p:nvGrpSpPr>
            <p:grpSpPr bwMode="auto">
              <a:xfrm>
                <a:off x="5629826" y="3571130"/>
                <a:ext cx="83389" cy="175252"/>
                <a:chOff x="5021753" y="2927868"/>
                <a:chExt cx="83398" cy="175731"/>
              </a:xfrm>
            </p:grpSpPr>
            <p:sp>
              <p:nvSpPr>
                <p:cNvPr id="658" name="Oval 216">
                  <a:extLst>
                    <a:ext uri="{FF2B5EF4-FFF2-40B4-BE49-F238E27FC236}">
                      <a16:creationId xmlns:a16="http://schemas.microsoft.com/office/drawing/2014/main" id="{1580BDF6-3BD1-4E15-8348-72B5A7A410D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9" name="Freeform 217">
                  <a:extLst>
                    <a:ext uri="{FF2B5EF4-FFF2-40B4-BE49-F238E27FC236}">
                      <a16:creationId xmlns:a16="http://schemas.microsoft.com/office/drawing/2014/main" id="{A18887AD-4790-4861-9B3F-D5BF1A55415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0" name="Freeform 218">
                  <a:extLst>
                    <a:ext uri="{FF2B5EF4-FFF2-40B4-BE49-F238E27FC236}">
                      <a16:creationId xmlns:a16="http://schemas.microsoft.com/office/drawing/2014/main" id="{4DD823F2-BF71-44E1-84A3-475746ECB63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62" name="Group 219">
                <a:extLst>
                  <a:ext uri="{FF2B5EF4-FFF2-40B4-BE49-F238E27FC236}">
                    <a16:creationId xmlns:a16="http://schemas.microsoft.com/office/drawing/2014/main" id="{CB62C502-2828-470E-98EA-C8C4944E092C}"/>
                  </a:ext>
                </a:extLst>
              </p:cNvPr>
              <p:cNvGrpSpPr>
                <a:grpSpLocks/>
              </p:cNvGrpSpPr>
              <p:nvPr/>
            </p:nvGrpSpPr>
            <p:grpSpPr bwMode="auto">
              <a:xfrm>
                <a:off x="5537502" y="3571130"/>
                <a:ext cx="83389" cy="175252"/>
                <a:chOff x="5021753" y="2927868"/>
                <a:chExt cx="83398" cy="175731"/>
              </a:xfrm>
            </p:grpSpPr>
            <p:sp>
              <p:nvSpPr>
                <p:cNvPr id="655" name="Oval 220">
                  <a:extLst>
                    <a:ext uri="{FF2B5EF4-FFF2-40B4-BE49-F238E27FC236}">
                      <a16:creationId xmlns:a16="http://schemas.microsoft.com/office/drawing/2014/main" id="{1D6CB82E-9564-4324-8F50-D76D8184325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6" name="Freeform 221">
                  <a:extLst>
                    <a:ext uri="{FF2B5EF4-FFF2-40B4-BE49-F238E27FC236}">
                      <a16:creationId xmlns:a16="http://schemas.microsoft.com/office/drawing/2014/main" id="{6BC0A574-91ED-4B4F-8946-5F86305DC50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7" name="Freeform 222">
                  <a:extLst>
                    <a:ext uri="{FF2B5EF4-FFF2-40B4-BE49-F238E27FC236}">
                      <a16:creationId xmlns:a16="http://schemas.microsoft.com/office/drawing/2014/main" id="{E8DDC3F8-636A-47D8-9E43-0A9DDD1DAEB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63" name="Group 223">
                <a:extLst>
                  <a:ext uri="{FF2B5EF4-FFF2-40B4-BE49-F238E27FC236}">
                    <a16:creationId xmlns:a16="http://schemas.microsoft.com/office/drawing/2014/main" id="{760F3BAA-843F-4FA9-8057-DC2B9992E24F}"/>
                  </a:ext>
                </a:extLst>
              </p:cNvPr>
              <p:cNvGrpSpPr>
                <a:grpSpLocks/>
              </p:cNvGrpSpPr>
              <p:nvPr/>
            </p:nvGrpSpPr>
            <p:grpSpPr bwMode="auto">
              <a:xfrm>
                <a:off x="5448158" y="3571130"/>
                <a:ext cx="83389" cy="175252"/>
                <a:chOff x="5021753" y="2927868"/>
                <a:chExt cx="83398" cy="175731"/>
              </a:xfrm>
            </p:grpSpPr>
            <p:sp>
              <p:nvSpPr>
                <p:cNvPr id="652" name="Oval 224">
                  <a:extLst>
                    <a:ext uri="{FF2B5EF4-FFF2-40B4-BE49-F238E27FC236}">
                      <a16:creationId xmlns:a16="http://schemas.microsoft.com/office/drawing/2014/main" id="{6F9E12BD-98F3-46E9-835F-CDC5909BD2E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3" name="Freeform 225">
                  <a:extLst>
                    <a:ext uri="{FF2B5EF4-FFF2-40B4-BE49-F238E27FC236}">
                      <a16:creationId xmlns:a16="http://schemas.microsoft.com/office/drawing/2014/main" id="{CDDAB0E3-3546-4FC5-859F-5D49F93C28E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4" name="Freeform 226">
                  <a:extLst>
                    <a:ext uri="{FF2B5EF4-FFF2-40B4-BE49-F238E27FC236}">
                      <a16:creationId xmlns:a16="http://schemas.microsoft.com/office/drawing/2014/main" id="{228FD337-EB66-4518-8627-4BA1B9150DB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64" name="Group 227">
                <a:extLst>
                  <a:ext uri="{FF2B5EF4-FFF2-40B4-BE49-F238E27FC236}">
                    <a16:creationId xmlns:a16="http://schemas.microsoft.com/office/drawing/2014/main" id="{7BA86481-EC33-439A-881E-5D03F586B0AF}"/>
                  </a:ext>
                </a:extLst>
              </p:cNvPr>
              <p:cNvGrpSpPr>
                <a:grpSpLocks/>
              </p:cNvGrpSpPr>
              <p:nvPr/>
            </p:nvGrpSpPr>
            <p:grpSpPr bwMode="auto">
              <a:xfrm>
                <a:off x="5352856" y="3571130"/>
                <a:ext cx="83389" cy="175252"/>
                <a:chOff x="5021753" y="2927868"/>
                <a:chExt cx="83398" cy="175731"/>
              </a:xfrm>
            </p:grpSpPr>
            <p:sp>
              <p:nvSpPr>
                <p:cNvPr id="649" name="Oval 228">
                  <a:extLst>
                    <a:ext uri="{FF2B5EF4-FFF2-40B4-BE49-F238E27FC236}">
                      <a16:creationId xmlns:a16="http://schemas.microsoft.com/office/drawing/2014/main" id="{C64277AB-EFDC-4028-9111-6D44D288C26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0" name="Freeform 229">
                  <a:extLst>
                    <a:ext uri="{FF2B5EF4-FFF2-40B4-BE49-F238E27FC236}">
                      <a16:creationId xmlns:a16="http://schemas.microsoft.com/office/drawing/2014/main" id="{D2D9A215-DF3D-4070-AF2C-A82DAA459EC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1" name="Freeform 230">
                  <a:extLst>
                    <a:ext uri="{FF2B5EF4-FFF2-40B4-BE49-F238E27FC236}">
                      <a16:creationId xmlns:a16="http://schemas.microsoft.com/office/drawing/2014/main" id="{32D72502-EB2A-4702-B992-EAB0CD206C0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65" name="Group 303">
                <a:extLst>
                  <a:ext uri="{FF2B5EF4-FFF2-40B4-BE49-F238E27FC236}">
                    <a16:creationId xmlns:a16="http://schemas.microsoft.com/office/drawing/2014/main" id="{019BB4B1-93F3-44C0-9C05-9A1C2B5039DE}"/>
                  </a:ext>
                </a:extLst>
              </p:cNvPr>
              <p:cNvGrpSpPr>
                <a:grpSpLocks/>
              </p:cNvGrpSpPr>
              <p:nvPr/>
            </p:nvGrpSpPr>
            <p:grpSpPr bwMode="auto">
              <a:xfrm rot="10800000" flipH="1">
                <a:off x="4891735" y="3756281"/>
                <a:ext cx="83389" cy="175252"/>
                <a:chOff x="5021753" y="2927868"/>
                <a:chExt cx="83398" cy="175731"/>
              </a:xfrm>
            </p:grpSpPr>
            <p:sp>
              <p:nvSpPr>
                <p:cNvPr id="646" name="Oval 304">
                  <a:extLst>
                    <a:ext uri="{FF2B5EF4-FFF2-40B4-BE49-F238E27FC236}">
                      <a16:creationId xmlns:a16="http://schemas.microsoft.com/office/drawing/2014/main" id="{B8C852D7-27B0-45E3-90AE-9C9C884AA5D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47" name="Freeform 305">
                  <a:extLst>
                    <a:ext uri="{FF2B5EF4-FFF2-40B4-BE49-F238E27FC236}">
                      <a16:creationId xmlns:a16="http://schemas.microsoft.com/office/drawing/2014/main" id="{0E585548-9DAB-4608-89B0-34B454FE98F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48" name="Freeform 306">
                  <a:extLst>
                    <a:ext uri="{FF2B5EF4-FFF2-40B4-BE49-F238E27FC236}">
                      <a16:creationId xmlns:a16="http://schemas.microsoft.com/office/drawing/2014/main" id="{B54B132B-882D-45A2-9CB8-DC11C102213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66" name="Group 307">
                <a:extLst>
                  <a:ext uri="{FF2B5EF4-FFF2-40B4-BE49-F238E27FC236}">
                    <a16:creationId xmlns:a16="http://schemas.microsoft.com/office/drawing/2014/main" id="{7A7DAA78-B164-411B-B4FA-386C9C663587}"/>
                  </a:ext>
                </a:extLst>
              </p:cNvPr>
              <p:cNvGrpSpPr>
                <a:grpSpLocks/>
              </p:cNvGrpSpPr>
              <p:nvPr/>
            </p:nvGrpSpPr>
            <p:grpSpPr bwMode="auto">
              <a:xfrm rot="10800000" flipH="1">
                <a:off x="4984057" y="3753312"/>
                <a:ext cx="83389" cy="175252"/>
                <a:chOff x="5021753" y="2927868"/>
                <a:chExt cx="83398" cy="175731"/>
              </a:xfrm>
            </p:grpSpPr>
            <p:sp>
              <p:nvSpPr>
                <p:cNvPr id="643" name="Oval 308">
                  <a:extLst>
                    <a:ext uri="{FF2B5EF4-FFF2-40B4-BE49-F238E27FC236}">
                      <a16:creationId xmlns:a16="http://schemas.microsoft.com/office/drawing/2014/main" id="{A7A88968-D00B-43A1-A67E-D32F8CD6E39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44" name="Freeform 309">
                  <a:extLst>
                    <a:ext uri="{FF2B5EF4-FFF2-40B4-BE49-F238E27FC236}">
                      <a16:creationId xmlns:a16="http://schemas.microsoft.com/office/drawing/2014/main" id="{A11A79A6-1504-48C6-B5BC-8948CD2A1C2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45" name="Freeform 310">
                  <a:extLst>
                    <a:ext uri="{FF2B5EF4-FFF2-40B4-BE49-F238E27FC236}">
                      <a16:creationId xmlns:a16="http://schemas.microsoft.com/office/drawing/2014/main" id="{DEC6CEC7-284A-46CC-ADBB-71375349B15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67" name="Group 311">
                <a:extLst>
                  <a:ext uri="{FF2B5EF4-FFF2-40B4-BE49-F238E27FC236}">
                    <a16:creationId xmlns:a16="http://schemas.microsoft.com/office/drawing/2014/main" id="{D39F51F8-4E28-48DB-A50F-357FDCA9532B}"/>
                  </a:ext>
                </a:extLst>
              </p:cNvPr>
              <p:cNvGrpSpPr>
                <a:grpSpLocks/>
              </p:cNvGrpSpPr>
              <p:nvPr/>
            </p:nvGrpSpPr>
            <p:grpSpPr bwMode="auto">
              <a:xfrm rot="10800000" flipH="1">
                <a:off x="5073404" y="3759253"/>
                <a:ext cx="83389" cy="175252"/>
                <a:chOff x="5021753" y="2927868"/>
                <a:chExt cx="83398" cy="175731"/>
              </a:xfrm>
            </p:grpSpPr>
            <p:sp>
              <p:nvSpPr>
                <p:cNvPr id="640" name="Oval 312">
                  <a:extLst>
                    <a:ext uri="{FF2B5EF4-FFF2-40B4-BE49-F238E27FC236}">
                      <a16:creationId xmlns:a16="http://schemas.microsoft.com/office/drawing/2014/main" id="{29DFEBB4-7EB5-40E0-98F8-C9D8BDE9CA1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41" name="Freeform 313">
                  <a:extLst>
                    <a:ext uri="{FF2B5EF4-FFF2-40B4-BE49-F238E27FC236}">
                      <a16:creationId xmlns:a16="http://schemas.microsoft.com/office/drawing/2014/main" id="{07EEC942-590C-42F5-BF45-87316A7B12A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42" name="Freeform 314">
                  <a:extLst>
                    <a:ext uri="{FF2B5EF4-FFF2-40B4-BE49-F238E27FC236}">
                      <a16:creationId xmlns:a16="http://schemas.microsoft.com/office/drawing/2014/main" id="{7AA039C2-0BA0-4C46-9FFD-07460C917FD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68" name="Group 316">
                <a:extLst>
                  <a:ext uri="{FF2B5EF4-FFF2-40B4-BE49-F238E27FC236}">
                    <a16:creationId xmlns:a16="http://schemas.microsoft.com/office/drawing/2014/main" id="{F175720E-0A1F-413A-B933-E28C84641320}"/>
                  </a:ext>
                </a:extLst>
              </p:cNvPr>
              <p:cNvGrpSpPr>
                <a:grpSpLocks/>
              </p:cNvGrpSpPr>
              <p:nvPr/>
            </p:nvGrpSpPr>
            <p:grpSpPr bwMode="auto">
              <a:xfrm rot="10800000" flipH="1">
                <a:off x="5166224" y="3762718"/>
                <a:ext cx="83389" cy="175252"/>
                <a:chOff x="5021753" y="2927868"/>
                <a:chExt cx="83398" cy="175731"/>
              </a:xfrm>
            </p:grpSpPr>
            <p:sp>
              <p:nvSpPr>
                <p:cNvPr id="637" name="Oval 317">
                  <a:extLst>
                    <a:ext uri="{FF2B5EF4-FFF2-40B4-BE49-F238E27FC236}">
                      <a16:creationId xmlns:a16="http://schemas.microsoft.com/office/drawing/2014/main" id="{13DFA07D-5DEA-48B5-8AE0-86E08C14B9B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8" name="Freeform 318">
                  <a:extLst>
                    <a:ext uri="{FF2B5EF4-FFF2-40B4-BE49-F238E27FC236}">
                      <a16:creationId xmlns:a16="http://schemas.microsoft.com/office/drawing/2014/main" id="{B79AD037-AAE0-404F-B9CC-0B1247FF773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9" name="Freeform 319">
                  <a:extLst>
                    <a:ext uri="{FF2B5EF4-FFF2-40B4-BE49-F238E27FC236}">
                      <a16:creationId xmlns:a16="http://schemas.microsoft.com/office/drawing/2014/main" id="{CC9A49D0-56E8-46C1-8810-C23DC8091C1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69" name="Group 320">
                <a:extLst>
                  <a:ext uri="{FF2B5EF4-FFF2-40B4-BE49-F238E27FC236}">
                    <a16:creationId xmlns:a16="http://schemas.microsoft.com/office/drawing/2014/main" id="{24EA309B-A015-47F6-817C-D1BC90E987C3}"/>
                  </a:ext>
                </a:extLst>
              </p:cNvPr>
              <p:cNvGrpSpPr>
                <a:grpSpLocks/>
              </p:cNvGrpSpPr>
              <p:nvPr/>
            </p:nvGrpSpPr>
            <p:grpSpPr bwMode="auto">
              <a:xfrm rot="10800000" flipH="1">
                <a:off x="5259041" y="3760243"/>
                <a:ext cx="83389" cy="175252"/>
                <a:chOff x="5021753" y="2927868"/>
                <a:chExt cx="83398" cy="175731"/>
              </a:xfrm>
            </p:grpSpPr>
            <p:sp>
              <p:nvSpPr>
                <p:cNvPr id="634" name="Oval 321">
                  <a:extLst>
                    <a:ext uri="{FF2B5EF4-FFF2-40B4-BE49-F238E27FC236}">
                      <a16:creationId xmlns:a16="http://schemas.microsoft.com/office/drawing/2014/main" id="{4AECA4D1-AECA-4A5A-8C38-3D65D7DE57E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5" name="Freeform 322">
                  <a:extLst>
                    <a:ext uri="{FF2B5EF4-FFF2-40B4-BE49-F238E27FC236}">
                      <a16:creationId xmlns:a16="http://schemas.microsoft.com/office/drawing/2014/main" id="{84D9811F-2B50-4182-9980-51D53A45240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6" name="Freeform 323">
                  <a:extLst>
                    <a:ext uri="{FF2B5EF4-FFF2-40B4-BE49-F238E27FC236}">
                      <a16:creationId xmlns:a16="http://schemas.microsoft.com/office/drawing/2014/main" id="{0535D91E-CA70-439D-A72B-7F7AA894AAB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70" name="Group 376">
                <a:extLst>
                  <a:ext uri="{FF2B5EF4-FFF2-40B4-BE49-F238E27FC236}">
                    <a16:creationId xmlns:a16="http://schemas.microsoft.com/office/drawing/2014/main" id="{B9E9F4D0-2069-4384-8F5F-986E48E57CDF}"/>
                  </a:ext>
                </a:extLst>
              </p:cNvPr>
              <p:cNvGrpSpPr>
                <a:grpSpLocks/>
              </p:cNvGrpSpPr>
              <p:nvPr/>
            </p:nvGrpSpPr>
            <p:grpSpPr bwMode="auto">
              <a:xfrm rot="11349086" flipH="1">
                <a:off x="5638226" y="3767667"/>
                <a:ext cx="83389" cy="175252"/>
                <a:chOff x="5021753" y="2927868"/>
                <a:chExt cx="83398" cy="175731"/>
              </a:xfrm>
            </p:grpSpPr>
            <p:sp>
              <p:nvSpPr>
                <p:cNvPr id="631" name="Oval 377">
                  <a:extLst>
                    <a:ext uri="{FF2B5EF4-FFF2-40B4-BE49-F238E27FC236}">
                      <a16:creationId xmlns:a16="http://schemas.microsoft.com/office/drawing/2014/main" id="{895A583A-466F-46CE-9C62-4AEAA956B1A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2" name="Freeform 378">
                  <a:extLst>
                    <a:ext uri="{FF2B5EF4-FFF2-40B4-BE49-F238E27FC236}">
                      <a16:creationId xmlns:a16="http://schemas.microsoft.com/office/drawing/2014/main" id="{B0467385-ADF2-4B14-BB02-DAD9274BF85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3" name="Freeform 379">
                  <a:extLst>
                    <a:ext uri="{FF2B5EF4-FFF2-40B4-BE49-F238E27FC236}">
                      <a16:creationId xmlns:a16="http://schemas.microsoft.com/office/drawing/2014/main" id="{95C96B11-045C-4759-ADA9-371ED3E7E93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71" name="Group 380">
                <a:extLst>
                  <a:ext uri="{FF2B5EF4-FFF2-40B4-BE49-F238E27FC236}">
                    <a16:creationId xmlns:a16="http://schemas.microsoft.com/office/drawing/2014/main" id="{1328ED0C-AF1A-4F55-92E4-8C1C9A14FB7A}"/>
                  </a:ext>
                </a:extLst>
              </p:cNvPr>
              <p:cNvGrpSpPr>
                <a:grpSpLocks/>
              </p:cNvGrpSpPr>
              <p:nvPr/>
            </p:nvGrpSpPr>
            <p:grpSpPr bwMode="auto">
              <a:xfrm rot="11349086" flipH="1">
                <a:off x="5548882" y="3767667"/>
                <a:ext cx="83389" cy="175252"/>
                <a:chOff x="5021753" y="2927868"/>
                <a:chExt cx="83398" cy="175731"/>
              </a:xfrm>
            </p:grpSpPr>
            <p:sp>
              <p:nvSpPr>
                <p:cNvPr id="628" name="Oval 381">
                  <a:extLst>
                    <a:ext uri="{FF2B5EF4-FFF2-40B4-BE49-F238E27FC236}">
                      <a16:creationId xmlns:a16="http://schemas.microsoft.com/office/drawing/2014/main" id="{530DB104-E645-4E34-91F7-45AA05B9946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9" name="Freeform 382">
                  <a:extLst>
                    <a:ext uri="{FF2B5EF4-FFF2-40B4-BE49-F238E27FC236}">
                      <a16:creationId xmlns:a16="http://schemas.microsoft.com/office/drawing/2014/main" id="{33120818-5FBC-4E1C-85C6-08CE4BFB452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0" name="Freeform 383">
                  <a:extLst>
                    <a:ext uri="{FF2B5EF4-FFF2-40B4-BE49-F238E27FC236}">
                      <a16:creationId xmlns:a16="http://schemas.microsoft.com/office/drawing/2014/main" id="{33231EF0-0CD3-42C9-B573-5D9B5EAE335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72" name="Group 384">
                <a:extLst>
                  <a:ext uri="{FF2B5EF4-FFF2-40B4-BE49-F238E27FC236}">
                    <a16:creationId xmlns:a16="http://schemas.microsoft.com/office/drawing/2014/main" id="{ECE32B15-D907-4347-8F81-099EBA004F5F}"/>
                  </a:ext>
                </a:extLst>
              </p:cNvPr>
              <p:cNvGrpSpPr>
                <a:grpSpLocks/>
              </p:cNvGrpSpPr>
              <p:nvPr/>
            </p:nvGrpSpPr>
            <p:grpSpPr bwMode="auto">
              <a:xfrm rot="11349086" flipH="1">
                <a:off x="5459538" y="3767667"/>
                <a:ext cx="83389" cy="175252"/>
                <a:chOff x="5021753" y="2927868"/>
                <a:chExt cx="83398" cy="175731"/>
              </a:xfrm>
            </p:grpSpPr>
            <p:sp>
              <p:nvSpPr>
                <p:cNvPr id="625" name="Oval 385">
                  <a:extLst>
                    <a:ext uri="{FF2B5EF4-FFF2-40B4-BE49-F238E27FC236}">
                      <a16:creationId xmlns:a16="http://schemas.microsoft.com/office/drawing/2014/main" id="{218DFC7F-9584-4DA8-8E62-EFC27DEAD70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6" name="Freeform 386">
                  <a:extLst>
                    <a:ext uri="{FF2B5EF4-FFF2-40B4-BE49-F238E27FC236}">
                      <a16:creationId xmlns:a16="http://schemas.microsoft.com/office/drawing/2014/main" id="{F3723558-4C44-4B57-869A-8DAAEF88C65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7" name="Freeform 387">
                  <a:extLst>
                    <a:ext uri="{FF2B5EF4-FFF2-40B4-BE49-F238E27FC236}">
                      <a16:creationId xmlns:a16="http://schemas.microsoft.com/office/drawing/2014/main" id="{E5F5E5F7-A495-4575-9DDF-9700C0CBCA6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73" name="Group 388">
                <a:extLst>
                  <a:ext uri="{FF2B5EF4-FFF2-40B4-BE49-F238E27FC236}">
                    <a16:creationId xmlns:a16="http://schemas.microsoft.com/office/drawing/2014/main" id="{EED7EEA0-31BC-4D49-B597-F98556E815AA}"/>
                  </a:ext>
                </a:extLst>
              </p:cNvPr>
              <p:cNvGrpSpPr>
                <a:grpSpLocks/>
              </p:cNvGrpSpPr>
              <p:nvPr/>
            </p:nvGrpSpPr>
            <p:grpSpPr bwMode="auto">
              <a:xfrm rot="11349086" flipH="1">
                <a:off x="5361258" y="3767667"/>
                <a:ext cx="83389" cy="175252"/>
                <a:chOff x="5021753" y="2927868"/>
                <a:chExt cx="83398" cy="175731"/>
              </a:xfrm>
            </p:grpSpPr>
            <p:sp>
              <p:nvSpPr>
                <p:cNvPr id="622" name="Oval 389">
                  <a:extLst>
                    <a:ext uri="{FF2B5EF4-FFF2-40B4-BE49-F238E27FC236}">
                      <a16:creationId xmlns:a16="http://schemas.microsoft.com/office/drawing/2014/main" id="{0473FEBE-4CB0-4E75-850F-EAE8B6BD1EB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3" name="Freeform 390">
                  <a:extLst>
                    <a:ext uri="{FF2B5EF4-FFF2-40B4-BE49-F238E27FC236}">
                      <a16:creationId xmlns:a16="http://schemas.microsoft.com/office/drawing/2014/main" id="{0ED178BA-953E-4C57-AA44-A7B8DAE8268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4" name="Freeform 391">
                  <a:extLst>
                    <a:ext uri="{FF2B5EF4-FFF2-40B4-BE49-F238E27FC236}">
                      <a16:creationId xmlns:a16="http://schemas.microsoft.com/office/drawing/2014/main" id="{BE20AB99-8BF0-42E5-83D4-E022D57637A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74" name="Group 215">
                <a:extLst>
                  <a:ext uri="{FF2B5EF4-FFF2-40B4-BE49-F238E27FC236}">
                    <a16:creationId xmlns:a16="http://schemas.microsoft.com/office/drawing/2014/main" id="{4E0F4DEC-3470-4D6E-BE60-5AE79A76BB57}"/>
                  </a:ext>
                </a:extLst>
              </p:cNvPr>
              <p:cNvGrpSpPr>
                <a:grpSpLocks/>
              </p:cNvGrpSpPr>
              <p:nvPr/>
            </p:nvGrpSpPr>
            <p:grpSpPr bwMode="auto">
              <a:xfrm>
                <a:off x="5984734" y="3575242"/>
                <a:ext cx="83389" cy="175252"/>
                <a:chOff x="5021753" y="2927868"/>
                <a:chExt cx="83398" cy="175731"/>
              </a:xfrm>
            </p:grpSpPr>
            <p:sp>
              <p:nvSpPr>
                <p:cNvPr id="619" name="Oval 216">
                  <a:extLst>
                    <a:ext uri="{FF2B5EF4-FFF2-40B4-BE49-F238E27FC236}">
                      <a16:creationId xmlns:a16="http://schemas.microsoft.com/office/drawing/2014/main" id="{839454BD-1017-4AD8-AF1B-0F6EC4A0644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0" name="Freeform 217">
                  <a:extLst>
                    <a:ext uri="{FF2B5EF4-FFF2-40B4-BE49-F238E27FC236}">
                      <a16:creationId xmlns:a16="http://schemas.microsoft.com/office/drawing/2014/main" id="{DF8D4F15-DAA9-420F-B4C9-9D13B2A30ED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1" name="Freeform 218">
                  <a:extLst>
                    <a:ext uri="{FF2B5EF4-FFF2-40B4-BE49-F238E27FC236}">
                      <a16:creationId xmlns:a16="http://schemas.microsoft.com/office/drawing/2014/main" id="{9F25C737-BB04-48C4-BEC6-C340A1E5CE5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75" name="Group 219">
                <a:extLst>
                  <a:ext uri="{FF2B5EF4-FFF2-40B4-BE49-F238E27FC236}">
                    <a16:creationId xmlns:a16="http://schemas.microsoft.com/office/drawing/2014/main" id="{5B201673-B177-4217-9745-F008F4513BD9}"/>
                  </a:ext>
                </a:extLst>
              </p:cNvPr>
              <p:cNvGrpSpPr>
                <a:grpSpLocks/>
              </p:cNvGrpSpPr>
              <p:nvPr/>
            </p:nvGrpSpPr>
            <p:grpSpPr bwMode="auto">
              <a:xfrm>
                <a:off x="5892410" y="3575242"/>
                <a:ext cx="83389" cy="175252"/>
                <a:chOff x="5021753" y="2927868"/>
                <a:chExt cx="83398" cy="175731"/>
              </a:xfrm>
            </p:grpSpPr>
            <p:sp>
              <p:nvSpPr>
                <p:cNvPr id="616" name="Oval 220">
                  <a:extLst>
                    <a:ext uri="{FF2B5EF4-FFF2-40B4-BE49-F238E27FC236}">
                      <a16:creationId xmlns:a16="http://schemas.microsoft.com/office/drawing/2014/main" id="{F77C8E93-AA57-46E7-86F8-87254C5C6E4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7" name="Freeform 221">
                  <a:extLst>
                    <a:ext uri="{FF2B5EF4-FFF2-40B4-BE49-F238E27FC236}">
                      <a16:creationId xmlns:a16="http://schemas.microsoft.com/office/drawing/2014/main" id="{1258FECA-AE89-47C4-8C9B-6A8A3847F38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8" name="Freeform 222">
                  <a:extLst>
                    <a:ext uri="{FF2B5EF4-FFF2-40B4-BE49-F238E27FC236}">
                      <a16:creationId xmlns:a16="http://schemas.microsoft.com/office/drawing/2014/main" id="{1F7C57CA-17EF-4CB1-A531-C692F2FB8F1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76" name="Group 223">
                <a:extLst>
                  <a:ext uri="{FF2B5EF4-FFF2-40B4-BE49-F238E27FC236}">
                    <a16:creationId xmlns:a16="http://schemas.microsoft.com/office/drawing/2014/main" id="{7D97098B-7CF7-4422-9FE0-E4E1CDF9BB70}"/>
                  </a:ext>
                </a:extLst>
              </p:cNvPr>
              <p:cNvGrpSpPr>
                <a:grpSpLocks/>
              </p:cNvGrpSpPr>
              <p:nvPr/>
            </p:nvGrpSpPr>
            <p:grpSpPr bwMode="auto">
              <a:xfrm>
                <a:off x="5803065" y="3575242"/>
                <a:ext cx="83389" cy="175252"/>
                <a:chOff x="5021753" y="2927868"/>
                <a:chExt cx="83398" cy="175731"/>
              </a:xfrm>
            </p:grpSpPr>
            <p:sp>
              <p:nvSpPr>
                <p:cNvPr id="613" name="Oval 224">
                  <a:extLst>
                    <a:ext uri="{FF2B5EF4-FFF2-40B4-BE49-F238E27FC236}">
                      <a16:creationId xmlns:a16="http://schemas.microsoft.com/office/drawing/2014/main" id="{08BA58CA-6DE3-45EA-8D99-E52DA45870B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4" name="Freeform 225">
                  <a:extLst>
                    <a:ext uri="{FF2B5EF4-FFF2-40B4-BE49-F238E27FC236}">
                      <a16:creationId xmlns:a16="http://schemas.microsoft.com/office/drawing/2014/main" id="{63972BF8-996C-436B-8780-5D3D6C6750F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5" name="Freeform 226">
                  <a:extLst>
                    <a:ext uri="{FF2B5EF4-FFF2-40B4-BE49-F238E27FC236}">
                      <a16:creationId xmlns:a16="http://schemas.microsoft.com/office/drawing/2014/main" id="{549E578F-9601-4183-9AB8-C4A1DB52FE6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77" name="Group 227">
                <a:extLst>
                  <a:ext uri="{FF2B5EF4-FFF2-40B4-BE49-F238E27FC236}">
                    <a16:creationId xmlns:a16="http://schemas.microsoft.com/office/drawing/2014/main" id="{97D90C81-02C1-4BC9-83B3-45552CBA878D}"/>
                  </a:ext>
                </a:extLst>
              </p:cNvPr>
              <p:cNvGrpSpPr>
                <a:grpSpLocks/>
              </p:cNvGrpSpPr>
              <p:nvPr/>
            </p:nvGrpSpPr>
            <p:grpSpPr bwMode="auto">
              <a:xfrm>
                <a:off x="5707764" y="3575242"/>
                <a:ext cx="83389" cy="175252"/>
                <a:chOff x="5021753" y="2927868"/>
                <a:chExt cx="83398" cy="175731"/>
              </a:xfrm>
            </p:grpSpPr>
            <p:sp>
              <p:nvSpPr>
                <p:cNvPr id="610" name="Oval 228">
                  <a:extLst>
                    <a:ext uri="{FF2B5EF4-FFF2-40B4-BE49-F238E27FC236}">
                      <a16:creationId xmlns:a16="http://schemas.microsoft.com/office/drawing/2014/main" id="{E24C7A7F-BB70-470A-B1E4-28FE76C0C1C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1" name="Freeform 229">
                  <a:extLst>
                    <a:ext uri="{FF2B5EF4-FFF2-40B4-BE49-F238E27FC236}">
                      <a16:creationId xmlns:a16="http://schemas.microsoft.com/office/drawing/2014/main" id="{0853D96D-A070-4443-AB61-B9580E1FF31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2" name="Freeform 230">
                  <a:extLst>
                    <a:ext uri="{FF2B5EF4-FFF2-40B4-BE49-F238E27FC236}">
                      <a16:creationId xmlns:a16="http://schemas.microsoft.com/office/drawing/2014/main" id="{FD79EC63-EBC5-4165-8EAF-CE79EFB65FF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78" name="Group 376">
                <a:extLst>
                  <a:ext uri="{FF2B5EF4-FFF2-40B4-BE49-F238E27FC236}">
                    <a16:creationId xmlns:a16="http://schemas.microsoft.com/office/drawing/2014/main" id="{52A5FAE2-883E-498E-8A76-AD40DB105384}"/>
                  </a:ext>
                </a:extLst>
              </p:cNvPr>
              <p:cNvGrpSpPr>
                <a:grpSpLocks/>
              </p:cNvGrpSpPr>
              <p:nvPr/>
            </p:nvGrpSpPr>
            <p:grpSpPr bwMode="auto">
              <a:xfrm rot="11349086" flipH="1">
                <a:off x="5993134" y="3771779"/>
                <a:ext cx="83389" cy="175252"/>
                <a:chOff x="5021753" y="2927868"/>
                <a:chExt cx="83398" cy="175731"/>
              </a:xfrm>
            </p:grpSpPr>
            <p:sp>
              <p:nvSpPr>
                <p:cNvPr id="607" name="Oval 377">
                  <a:extLst>
                    <a:ext uri="{FF2B5EF4-FFF2-40B4-BE49-F238E27FC236}">
                      <a16:creationId xmlns:a16="http://schemas.microsoft.com/office/drawing/2014/main" id="{C176574D-7EDD-405C-B30F-FFF2A7AAAE0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8" name="Freeform 378">
                  <a:extLst>
                    <a:ext uri="{FF2B5EF4-FFF2-40B4-BE49-F238E27FC236}">
                      <a16:creationId xmlns:a16="http://schemas.microsoft.com/office/drawing/2014/main" id="{79DAAA7F-3BB7-402F-B597-0B089C861B9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9" name="Freeform 379">
                  <a:extLst>
                    <a:ext uri="{FF2B5EF4-FFF2-40B4-BE49-F238E27FC236}">
                      <a16:creationId xmlns:a16="http://schemas.microsoft.com/office/drawing/2014/main" id="{F56F529B-E0CF-42FB-905D-36797E74965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79" name="Group 380">
                <a:extLst>
                  <a:ext uri="{FF2B5EF4-FFF2-40B4-BE49-F238E27FC236}">
                    <a16:creationId xmlns:a16="http://schemas.microsoft.com/office/drawing/2014/main" id="{1C230D66-BD4C-4AEE-B2F0-7BDAADDBF268}"/>
                  </a:ext>
                </a:extLst>
              </p:cNvPr>
              <p:cNvGrpSpPr>
                <a:grpSpLocks/>
              </p:cNvGrpSpPr>
              <p:nvPr/>
            </p:nvGrpSpPr>
            <p:grpSpPr bwMode="auto">
              <a:xfrm rot="11349086" flipH="1">
                <a:off x="5903791" y="3771779"/>
                <a:ext cx="83389" cy="175252"/>
                <a:chOff x="5021753" y="2927868"/>
                <a:chExt cx="83398" cy="175731"/>
              </a:xfrm>
            </p:grpSpPr>
            <p:sp>
              <p:nvSpPr>
                <p:cNvPr id="604" name="Oval 381">
                  <a:extLst>
                    <a:ext uri="{FF2B5EF4-FFF2-40B4-BE49-F238E27FC236}">
                      <a16:creationId xmlns:a16="http://schemas.microsoft.com/office/drawing/2014/main" id="{CDC4F35E-24B2-4B9D-B04F-63A00124389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5" name="Freeform 382">
                  <a:extLst>
                    <a:ext uri="{FF2B5EF4-FFF2-40B4-BE49-F238E27FC236}">
                      <a16:creationId xmlns:a16="http://schemas.microsoft.com/office/drawing/2014/main" id="{51F29963-DC0A-4016-860D-E1831D6095E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6" name="Freeform 383">
                  <a:extLst>
                    <a:ext uri="{FF2B5EF4-FFF2-40B4-BE49-F238E27FC236}">
                      <a16:creationId xmlns:a16="http://schemas.microsoft.com/office/drawing/2014/main" id="{52082C10-B159-4D42-A37E-62702B4BAC9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80" name="Group 384">
                <a:extLst>
                  <a:ext uri="{FF2B5EF4-FFF2-40B4-BE49-F238E27FC236}">
                    <a16:creationId xmlns:a16="http://schemas.microsoft.com/office/drawing/2014/main" id="{ADF2DF4C-3F0C-4DCE-B459-8FE7702C69E9}"/>
                  </a:ext>
                </a:extLst>
              </p:cNvPr>
              <p:cNvGrpSpPr>
                <a:grpSpLocks/>
              </p:cNvGrpSpPr>
              <p:nvPr/>
            </p:nvGrpSpPr>
            <p:grpSpPr bwMode="auto">
              <a:xfrm rot="11349086" flipH="1">
                <a:off x="5814446" y="3771779"/>
                <a:ext cx="83389" cy="175252"/>
                <a:chOff x="5021753" y="2927868"/>
                <a:chExt cx="83398" cy="175731"/>
              </a:xfrm>
            </p:grpSpPr>
            <p:sp>
              <p:nvSpPr>
                <p:cNvPr id="601" name="Oval 385">
                  <a:extLst>
                    <a:ext uri="{FF2B5EF4-FFF2-40B4-BE49-F238E27FC236}">
                      <a16:creationId xmlns:a16="http://schemas.microsoft.com/office/drawing/2014/main" id="{FD904907-2230-490D-932D-0BAE24B8A59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2" name="Freeform 386">
                  <a:extLst>
                    <a:ext uri="{FF2B5EF4-FFF2-40B4-BE49-F238E27FC236}">
                      <a16:creationId xmlns:a16="http://schemas.microsoft.com/office/drawing/2014/main" id="{95ECEBF8-35B0-4423-B80B-D44493422FA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3" name="Freeform 387">
                  <a:extLst>
                    <a:ext uri="{FF2B5EF4-FFF2-40B4-BE49-F238E27FC236}">
                      <a16:creationId xmlns:a16="http://schemas.microsoft.com/office/drawing/2014/main" id="{FC26AAA3-1B69-40B0-8C6A-D0A4077228C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81" name="Group 388">
                <a:extLst>
                  <a:ext uri="{FF2B5EF4-FFF2-40B4-BE49-F238E27FC236}">
                    <a16:creationId xmlns:a16="http://schemas.microsoft.com/office/drawing/2014/main" id="{81D7B7AC-7E86-4CA4-82F6-C892B7E681C8}"/>
                  </a:ext>
                </a:extLst>
              </p:cNvPr>
              <p:cNvGrpSpPr>
                <a:grpSpLocks/>
              </p:cNvGrpSpPr>
              <p:nvPr/>
            </p:nvGrpSpPr>
            <p:grpSpPr bwMode="auto">
              <a:xfrm rot="11349086" flipH="1">
                <a:off x="5716166" y="3771779"/>
                <a:ext cx="83389" cy="175252"/>
                <a:chOff x="5021753" y="2927868"/>
                <a:chExt cx="83398" cy="175731"/>
              </a:xfrm>
            </p:grpSpPr>
            <p:sp>
              <p:nvSpPr>
                <p:cNvPr id="598" name="Oval 389">
                  <a:extLst>
                    <a:ext uri="{FF2B5EF4-FFF2-40B4-BE49-F238E27FC236}">
                      <a16:creationId xmlns:a16="http://schemas.microsoft.com/office/drawing/2014/main" id="{896021F9-F615-4E3B-9E26-6FA92573851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99" name="Freeform 390">
                  <a:extLst>
                    <a:ext uri="{FF2B5EF4-FFF2-40B4-BE49-F238E27FC236}">
                      <a16:creationId xmlns:a16="http://schemas.microsoft.com/office/drawing/2014/main" id="{E50AD0DF-6724-4CD7-8D7D-BE37F6B907B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0" name="Freeform 391">
                  <a:extLst>
                    <a:ext uri="{FF2B5EF4-FFF2-40B4-BE49-F238E27FC236}">
                      <a16:creationId xmlns:a16="http://schemas.microsoft.com/office/drawing/2014/main" id="{894B9FC8-B59B-4AD8-A47C-91DF12B446A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82" name="Group 219">
                <a:extLst>
                  <a:ext uri="{FF2B5EF4-FFF2-40B4-BE49-F238E27FC236}">
                    <a16:creationId xmlns:a16="http://schemas.microsoft.com/office/drawing/2014/main" id="{227D71AE-542C-4DE8-AFB9-84524DBD21D7}"/>
                  </a:ext>
                </a:extLst>
              </p:cNvPr>
              <p:cNvGrpSpPr>
                <a:grpSpLocks/>
              </p:cNvGrpSpPr>
              <p:nvPr/>
            </p:nvGrpSpPr>
            <p:grpSpPr bwMode="auto">
              <a:xfrm>
                <a:off x="6163165" y="3574936"/>
                <a:ext cx="83389" cy="175252"/>
                <a:chOff x="5021753" y="2927868"/>
                <a:chExt cx="83398" cy="175731"/>
              </a:xfrm>
            </p:grpSpPr>
            <p:sp>
              <p:nvSpPr>
                <p:cNvPr id="595" name="Oval 220">
                  <a:extLst>
                    <a:ext uri="{FF2B5EF4-FFF2-40B4-BE49-F238E27FC236}">
                      <a16:creationId xmlns:a16="http://schemas.microsoft.com/office/drawing/2014/main" id="{E3D326E1-AD62-4C30-974D-AE0A76FF50F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96" name="Freeform 221">
                  <a:extLst>
                    <a:ext uri="{FF2B5EF4-FFF2-40B4-BE49-F238E27FC236}">
                      <a16:creationId xmlns:a16="http://schemas.microsoft.com/office/drawing/2014/main" id="{D7C2E73D-9473-4AC8-B658-E5756E6181D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97" name="Freeform 222">
                  <a:extLst>
                    <a:ext uri="{FF2B5EF4-FFF2-40B4-BE49-F238E27FC236}">
                      <a16:creationId xmlns:a16="http://schemas.microsoft.com/office/drawing/2014/main" id="{EFD7A4F4-2FDF-457D-9E2A-51AB4E57106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83" name="Group 223">
                <a:extLst>
                  <a:ext uri="{FF2B5EF4-FFF2-40B4-BE49-F238E27FC236}">
                    <a16:creationId xmlns:a16="http://schemas.microsoft.com/office/drawing/2014/main" id="{F9140469-C4E6-4CA5-AB9A-900DA803DC0E}"/>
                  </a:ext>
                </a:extLst>
              </p:cNvPr>
              <p:cNvGrpSpPr>
                <a:grpSpLocks/>
              </p:cNvGrpSpPr>
              <p:nvPr/>
            </p:nvGrpSpPr>
            <p:grpSpPr bwMode="auto">
              <a:xfrm>
                <a:off x="6073820" y="3574936"/>
                <a:ext cx="83389" cy="175252"/>
                <a:chOff x="5021753" y="2927868"/>
                <a:chExt cx="83398" cy="175731"/>
              </a:xfrm>
            </p:grpSpPr>
            <p:sp>
              <p:nvSpPr>
                <p:cNvPr id="592" name="Oval 224">
                  <a:extLst>
                    <a:ext uri="{FF2B5EF4-FFF2-40B4-BE49-F238E27FC236}">
                      <a16:creationId xmlns:a16="http://schemas.microsoft.com/office/drawing/2014/main" id="{64605DEB-3768-41E0-A8B2-488E038AFA1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93" name="Freeform 225">
                  <a:extLst>
                    <a:ext uri="{FF2B5EF4-FFF2-40B4-BE49-F238E27FC236}">
                      <a16:creationId xmlns:a16="http://schemas.microsoft.com/office/drawing/2014/main" id="{077AB8F5-6467-4662-822B-3AF15A65020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94" name="Freeform 226">
                  <a:extLst>
                    <a:ext uri="{FF2B5EF4-FFF2-40B4-BE49-F238E27FC236}">
                      <a16:creationId xmlns:a16="http://schemas.microsoft.com/office/drawing/2014/main" id="{F4325B96-7320-4019-887E-79955F30FD9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84" name="Group 380">
                <a:extLst>
                  <a:ext uri="{FF2B5EF4-FFF2-40B4-BE49-F238E27FC236}">
                    <a16:creationId xmlns:a16="http://schemas.microsoft.com/office/drawing/2014/main" id="{BA531019-7F9C-4753-8AFC-27DE4A7D5559}"/>
                  </a:ext>
                </a:extLst>
              </p:cNvPr>
              <p:cNvGrpSpPr>
                <a:grpSpLocks/>
              </p:cNvGrpSpPr>
              <p:nvPr/>
            </p:nvGrpSpPr>
            <p:grpSpPr bwMode="auto">
              <a:xfrm rot="11349086" flipH="1">
                <a:off x="6174545" y="3771474"/>
                <a:ext cx="83389" cy="175252"/>
                <a:chOff x="5021753" y="2927868"/>
                <a:chExt cx="83398" cy="175731"/>
              </a:xfrm>
            </p:grpSpPr>
            <p:sp>
              <p:nvSpPr>
                <p:cNvPr id="589" name="Oval 381">
                  <a:extLst>
                    <a:ext uri="{FF2B5EF4-FFF2-40B4-BE49-F238E27FC236}">
                      <a16:creationId xmlns:a16="http://schemas.microsoft.com/office/drawing/2014/main" id="{6644AAFA-22A1-497A-82FA-FD7FDC9BA2D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90" name="Freeform 382">
                  <a:extLst>
                    <a:ext uri="{FF2B5EF4-FFF2-40B4-BE49-F238E27FC236}">
                      <a16:creationId xmlns:a16="http://schemas.microsoft.com/office/drawing/2014/main" id="{8041C32F-3A0A-47FF-94F3-6445A081849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91" name="Freeform 383">
                  <a:extLst>
                    <a:ext uri="{FF2B5EF4-FFF2-40B4-BE49-F238E27FC236}">
                      <a16:creationId xmlns:a16="http://schemas.microsoft.com/office/drawing/2014/main" id="{F0459526-1BCB-4444-836D-9561DA52EC9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85" name="Group 384">
                <a:extLst>
                  <a:ext uri="{FF2B5EF4-FFF2-40B4-BE49-F238E27FC236}">
                    <a16:creationId xmlns:a16="http://schemas.microsoft.com/office/drawing/2014/main" id="{3F558666-C209-482D-B57D-F1FA6D52CA58}"/>
                  </a:ext>
                </a:extLst>
              </p:cNvPr>
              <p:cNvGrpSpPr>
                <a:grpSpLocks/>
              </p:cNvGrpSpPr>
              <p:nvPr/>
            </p:nvGrpSpPr>
            <p:grpSpPr bwMode="auto">
              <a:xfrm rot="11349086" flipH="1">
                <a:off x="6085199" y="3771474"/>
                <a:ext cx="83389" cy="175252"/>
                <a:chOff x="5021753" y="2927868"/>
                <a:chExt cx="83398" cy="175731"/>
              </a:xfrm>
            </p:grpSpPr>
            <p:sp>
              <p:nvSpPr>
                <p:cNvPr id="586" name="Oval 385">
                  <a:extLst>
                    <a:ext uri="{FF2B5EF4-FFF2-40B4-BE49-F238E27FC236}">
                      <a16:creationId xmlns:a16="http://schemas.microsoft.com/office/drawing/2014/main" id="{C0E7DF29-0AEF-4C3B-86CD-4EDC1C46B94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87" name="Freeform 386">
                  <a:extLst>
                    <a:ext uri="{FF2B5EF4-FFF2-40B4-BE49-F238E27FC236}">
                      <a16:creationId xmlns:a16="http://schemas.microsoft.com/office/drawing/2014/main" id="{1F6AD0FF-0E67-4A3B-B574-050AC2C3D99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88" name="Freeform 387">
                  <a:extLst>
                    <a:ext uri="{FF2B5EF4-FFF2-40B4-BE49-F238E27FC236}">
                      <a16:creationId xmlns:a16="http://schemas.microsoft.com/office/drawing/2014/main" id="{265C93EA-CB2A-49E4-BC8E-0CE86D2FBD9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468" name="Group 142">
              <a:extLst>
                <a:ext uri="{FF2B5EF4-FFF2-40B4-BE49-F238E27FC236}">
                  <a16:creationId xmlns:a16="http://schemas.microsoft.com/office/drawing/2014/main" id="{EA0B9FEE-0732-4C02-9CCD-B6A67819CF5C}"/>
                </a:ext>
              </a:extLst>
            </p:cNvPr>
            <p:cNvGrpSpPr>
              <a:grpSpLocks/>
            </p:cNvGrpSpPr>
            <p:nvPr/>
          </p:nvGrpSpPr>
          <p:grpSpPr bwMode="auto">
            <a:xfrm>
              <a:off x="6018821" y="2795327"/>
              <a:ext cx="61941" cy="130176"/>
              <a:chOff x="5021753" y="2927868"/>
              <a:chExt cx="83398" cy="175731"/>
            </a:xfrm>
          </p:grpSpPr>
          <p:sp>
            <p:nvSpPr>
              <p:cNvPr id="553" name="Oval 143">
                <a:extLst>
                  <a:ext uri="{FF2B5EF4-FFF2-40B4-BE49-F238E27FC236}">
                    <a16:creationId xmlns:a16="http://schemas.microsoft.com/office/drawing/2014/main" id="{F02558FC-786C-404C-9AE6-4082532C4EAD}"/>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4" name="Freeform 144">
                <a:extLst>
                  <a:ext uri="{FF2B5EF4-FFF2-40B4-BE49-F238E27FC236}">
                    <a16:creationId xmlns:a16="http://schemas.microsoft.com/office/drawing/2014/main" id="{198FAEBF-11D9-4E8D-803B-46FD274CCA5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5" name="Freeform 145">
                <a:extLst>
                  <a:ext uri="{FF2B5EF4-FFF2-40B4-BE49-F238E27FC236}">
                    <a16:creationId xmlns:a16="http://schemas.microsoft.com/office/drawing/2014/main" id="{8B4CCED7-0EF3-4C32-8326-AF800B203AC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69" name="Group 146">
              <a:extLst>
                <a:ext uri="{FF2B5EF4-FFF2-40B4-BE49-F238E27FC236}">
                  <a16:creationId xmlns:a16="http://schemas.microsoft.com/office/drawing/2014/main" id="{6C356021-2453-48D4-8850-C1ECB4B968BE}"/>
                </a:ext>
              </a:extLst>
            </p:cNvPr>
            <p:cNvGrpSpPr>
              <a:grpSpLocks/>
            </p:cNvGrpSpPr>
            <p:nvPr/>
          </p:nvGrpSpPr>
          <p:grpSpPr bwMode="auto">
            <a:xfrm>
              <a:off x="6089610" y="2790915"/>
              <a:ext cx="61941" cy="130176"/>
              <a:chOff x="5021753" y="2927868"/>
              <a:chExt cx="83398" cy="175731"/>
            </a:xfrm>
          </p:grpSpPr>
          <p:sp>
            <p:nvSpPr>
              <p:cNvPr id="550" name="Oval 147">
                <a:extLst>
                  <a:ext uri="{FF2B5EF4-FFF2-40B4-BE49-F238E27FC236}">
                    <a16:creationId xmlns:a16="http://schemas.microsoft.com/office/drawing/2014/main" id="{E546325B-3E82-4C79-991A-DBD19C9E7223}"/>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1" name="Freeform 148">
                <a:extLst>
                  <a:ext uri="{FF2B5EF4-FFF2-40B4-BE49-F238E27FC236}">
                    <a16:creationId xmlns:a16="http://schemas.microsoft.com/office/drawing/2014/main" id="{FFC7FC66-BD09-4C56-87C0-BE974715DD7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2" name="Freeform 149">
                <a:extLst>
                  <a:ext uri="{FF2B5EF4-FFF2-40B4-BE49-F238E27FC236}">
                    <a16:creationId xmlns:a16="http://schemas.microsoft.com/office/drawing/2014/main" id="{FF2C90B4-BC41-47DD-9CEB-4232A51C074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70" name="Group 150">
              <a:extLst>
                <a:ext uri="{FF2B5EF4-FFF2-40B4-BE49-F238E27FC236}">
                  <a16:creationId xmlns:a16="http://schemas.microsoft.com/office/drawing/2014/main" id="{F769B89A-E46B-46B4-8DE6-D9505E92903C}"/>
                </a:ext>
              </a:extLst>
            </p:cNvPr>
            <p:cNvGrpSpPr>
              <a:grpSpLocks/>
            </p:cNvGrpSpPr>
            <p:nvPr/>
          </p:nvGrpSpPr>
          <p:grpSpPr bwMode="auto">
            <a:xfrm>
              <a:off x="6158187" y="2795327"/>
              <a:ext cx="61941" cy="130176"/>
              <a:chOff x="5021753" y="2927868"/>
              <a:chExt cx="83398" cy="175731"/>
            </a:xfrm>
          </p:grpSpPr>
          <p:sp>
            <p:nvSpPr>
              <p:cNvPr id="547" name="Oval 151">
                <a:extLst>
                  <a:ext uri="{FF2B5EF4-FFF2-40B4-BE49-F238E27FC236}">
                    <a16:creationId xmlns:a16="http://schemas.microsoft.com/office/drawing/2014/main" id="{CFE9A667-28C5-4AD3-82A3-3F8586229D11}"/>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8" name="Freeform 152">
                <a:extLst>
                  <a:ext uri="{FF2B5EF4-FFF2-40B4-BE49-F238E27FC236}">
                    <a16:creationId xmlns:a16="http://schemas.microsoft.com/office/drawing/2014/main" id="{2ADF9005-A549-4E84-9A7A-85B9C9DD50C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9" name="Freeform 153">
                <a:extLst>
                  <a:ext uri="{FF2B5EF4-FFF2-40B4-BE49-F238E27FC236}">
                    <a16:creationId xmlns:a16="http://schemas.microsoft.com/office/drawing/2014/main" id="{58AD0B02-B927-42BB-BEF4-801EAEB4937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71" name="Group 154">
              <a:extLst>
                <a:ext uri="{FF2B5EF4-FFF2-40B4-BE49-F238E27FC236}">
                  <a16:creationId xmlns:a16="http://schemas.microsoft.com/office/drawing/2014/main" id="{699133F8-E293-4A99-9D43-F17CC24CCD08}"/>
                </a:ext>
              </a:extLst>
            </p:cNvPr>
            <p:cNvGrpSpPr>
              <a:grpSpLocks/>
            </p:cNvGrpSpPr>
            <p:nvPr/>
          </p:nvGrpSpPr>
          <p:grpSpPr bwMode="auto">
            <a:xfrm>
              <a:off x="6224552" y="2793122"/>
              <a:ext cx="61941" cy="130176"/>
              <a:chOff x="5021753" y="2927868"/>
              <a:chExt cx="83398" cy="175731"/>
            </a:xfrm>
          </p:grpSpPr>
          <p:sp>
            <p:nvSpPr>
              <p:cNvPr id="544" name="Oval 155">
                <a:extLst>
                  <a:ext uri="{FF2B5EF4-FFF2-40B4-BE49-F238E27FC236}">
                    <a16:creationId xmlns:a16="http://schemas.microsoft.com/office/drawing/2014/main" id="{10275D72-41A9-4DAA-91D6-AE0A21FB2D5A}"/>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5" name="Freeform 156">
                <a:extLst>
                  <a:ext uri="{FF2B5EF4-FFF2-40B4-BE49-F238E27FC236}">
                    <a16:creationId xmlns:a16="http://schemas.microsoft.com/office/drawing/2014/main" id="{EC3051FC-35EE-40F5-9E50-29962471E1F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6" name="Freeform 157">
                <a:extLst>
                  <a:ext uri="{FF2B5EF4-FFF2-40B4-BE49-F238E27FC236}">
                    <a16:creationId xmlns:a16="http://schemas.microsoft.com/office/drawing/2014/main" id="{84CB596A-8843-4A8D-9DD0-C964B6ED162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72" name="Group 158">
              <a:extLst>
                <a:ext uri="{FF2B5EF4-FFF2-40B4-BE49-F238E27FC236}">
                  <a16:creationId xmlns:a16="http://schemas.microsoft.com/office/drawing/2014/main" id="{94574EBD-466D-45DB-9315-5C13F63A7D6D}"/>
                </a:ext>
              </a:extLst>
            </p:cNvPr>
            <p:cNvGrpSpPr>
              <a:grpSpLocks/>
            </p:cNvGrpSpPr>
            <p:nvPr/>
          </p:nvGrpSpPr>
          <p:grpSpPr bwMode="auto">
            <a:xfrm>
              <a:off x="6293128" y="2795327"/>
              <a:ext cx="61941" cy="130176"/>
              <a:chOff x="5021753" y="2927868"/>
              <a:chExt cx="83398" cy="175731"/>
            </a:xfrm>
          </p:grpSpPr>
          <p:sp>
            <p:nvSpPr>
              <p:cNvPr id="541" name="Oval 159">
                <a:extLst>
                  <a:ext uri="{FF2B5EF4-FFF2-40B4-BE49-F238E27FC236}">
                    <a16:creationId xmlns:a16="http://schemas.microsoft.com/office/drawing/2014/main" id="{06D1D0D2-5177-4086-BD39-31DC25185D41}"/>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2" name="Freeform 160">
                <a:extLst>
                  <a:ext uri="{FF2B5EF4-FFF2-40B4-BE49-F238E27FC236}">
                    <a16:creationId xmlns:a16="http://schemas.microsoft.com/office/drawing/2014/main" id="{38226BE1-842D-4C28-BF46-62843FB8D36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3" name="Freeform 161">
                <a:extLst>
                  <a:ext uri="{FF2B5EF4-FFF2-40B4-BE49-F238E27FC236}">
                    <a16:creationId xmlns:a16="http://schemas.microsoft.com/office/drawing/2014/main" id="{CAB60C67-1D7B-462F-8189-8CD1C67E52B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73" name="Group 215">
              <a:extLst>
                <a:ext uri="{FF2B5EF4-FFF2-40B4-BE49-F238E27FC236}">
                  <a16:creationId xmlns:a16="http://schemas.microsoft.com/office/drawing/2014/main" id="{8F5E7B45-C884-42AA-9F04-70C32945AF2E}"/>
                </a:ext>
              </a:extLst>
            </p:cNvPr>
            <p:cNvGrpSpPr>
              <a:grpSpLocks/>
            </p:cNvGrpSpPr>
            <p:nvPr/>
          </p:nvGrpSpPr>
          <p:grpSpPr bwMode="auto">
            <a:xfrm>
              <a:off x="6567779" y="2800110"/>
              <a:ext cx="61941" cy="130176"/>
              <a:chOff x="5021753" y="2927868"/>
              <a:chExt cx="83398" cy="175731"/>
            </a:xfrm>
          </p:grpSpPr>
          <p:sp>
            <p:nvSpPr>
              <p:cNvPr id="538" name="Oval 216">
                <a:extLst>
                  <a:ext uri="{FF2B5EF4-FFF2-40B4-BE49-F238E27FC236}">
                    <a16:creationId xmlns:a16="http://schemas.microsoft.com/office/drawing/2014/main" id="{AE3C9F54-5B78-4DF0-B299-61DFA17EB70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9" name="Freeform 217">
                <a:extLst>
                  <a:ext uri="{FF2B5EF4-FFF2-40B4-BE49-F238E27FC236}">
                    <a16:creationId xmlns:a16="http://schemas.microsoft.com/office/drawing/2014/main" id="{594F6F44-F9EF-4799-9EC7-407167EAD93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0" name="Freeform 218">
                <a:extLst>
                  <a:ext uri="{FF2B5EF4-FFF2-40B4-BE49-F238E27FC236}">
                    <a16:creationId xmlns:a16="http://schemas.microsoft.com/office/drawing/2014/main" id="{363E9200-E538-4B07-A3FF-CE6DF900612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74" name="Group 219">
              <a:extLst>
                <a:ext uri="{FF2B5EF4-FFF2-40B4-BE49-F238E27FC236}">
                  <a16:creationId xmlns:a16="http://schemas.microsoft.com/office/drawing/2014/main" id="{07C78AD9-3939-4129-B081-981561533150}"/>
                </a:ext>
              </a:extLst>
            </p:cNvPr>
            <p:cNvGrpSpPr>
              <a:grpSpLocks/>
            </p:cNvGrpSpPr>
            <p:nvPr/>
          </p:nvGrpSpPr>
          <p:grpSpPr bwMode="auto">
            <a:xfrm>
              <a:off x="6499202" y="2800110"/>
              <a:ext cx="61941" cy="130176"/>
              <a:chOff x="5021753" y="2927868"/>
              <a:chExt cx="83398" cy="175731"/>
            </a:xfrm>
          </p:grpSpPr>
          <p:sp>
            <p:nvSpPr>
              <p:cNvPr id="535" name="Oval 220">
                <a:extLst>
                  <a:ext uri="{FF2B5EF4-FFF2-40B4-BE49-F238E27FC236}">
                    <a16:creationId xmlns:a16="http://schemas.microsoft.com/office/drawing/2014/main" id="{0852FDA1-B11B-4C8F-AF87-CF0AEBD66AB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6" name="Freeform 221">
                <a:extLst>
                  <a:ext uri="{FF2B5EF4-FFF2-40B4-BE49-F238E27FC236}">
                    <a16:creationId xmlns:a16="http://schemas.microsoft.com/office/drawing/2014/main" id="{46CECB35-42D0-4E80-A929-B8CE6A9FE2A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7" name="Freeform 222">
                <a:extLst>
                  <a:ext uri="{FF2B5EF4-FFF2-40B4-BE49-F238E27FC236}">
                    <a16:creationId xmlns:a16="http://schemas.microsoft.com/office/drawing/2014/main" id="{06FF7A2C-EF69-48BF-A087-9478AEC947A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75" name="Group 223">
              <a:extLst>
                <a:ext uri="{FF2B5EF4-FFF2-40B4-BE49-F238E27FC236}">
                  <a16:creationId xmlns:a16="http://schemas.microsoft.com/office/drawing/2014/main" id="{A97A62E3-BFB4-47B7-A991-8EC4DFA25C1D}"/>
                </a:ext>
              </a:extLst>
            </p:cNvPr>
            <p:cNvGrpSpPr>
              <a:grpSpLocks/>
            </p:cNvGrpSpPr>
            <p:nvPr/>
          </p:nvGrpSpPr>
          <p:grpSpPr bwMode="auto">
            <a:xfrm>
              <a:off x="6432837" y="2800110"/>
              <a:ext cx="61941" cy="130176"/>
              <a:chOff x="5021753" y="2927868"/>
              <a:chExt cx="83398" cy="175731"/>
            </a:xfrm>
          </p:grpSpPr>
          <p:sp>
            <p:nvSpPr>
              <p:cNvPr id="532" name="Oval 224">
                <a:extLst>
                  <a:ext uri="{FF2B5EF4-FFF2-40B4-BE49-F238E27FC236}">
                    <a16:creationId xmlns:a16="http://schemas.microsoft.com/office/drawing/2014/main" id="{06C5116F-8FAF-4857-A5E1-F5E67DD50FC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3" name="Freeform 225">
                <a:extLst>
                  <a:ext uri="{FF2B5EF4-FFF2-40B4-BE49-F238E27FC236}">
                    <a16:creationId xmlns:a16="http://schemas.microsoft.com/office/drawing/2014/main" id="{44D713C7-194B-4ED4-9137-DEBFA54E08F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4" name="Freeform 226">
                <a:extLst>
                  <a:ext uri="{FF2B5EF4-FFF2-40B4-BE49-F238E27FC236}">
                    <a16:creationId xmlns:a16="http://schemas.microsoft.com/office/drawing/2014/main" id="{BA068D1A-511C-4843-AB83-A2866CD942A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76" name="Group 227">
              <a:extLst>
                <a:ext uri="{FF2B5EF4-FFF2-40B4-BE49-F238E27FC236}">
                  <a16:creationId xmlns:a16="http://schemas.microsoft.com/office/drawing/2014/main" id="{15E0BCBB-F761-49E7-B59F-3ECCADA230DB}"/>
                </a:ext>
              </a:extLst>
            </p:cNvPr>
            <p:cNvGrpSpPr>
              <a:grpSpLocks/>
            </p:cNvGrpSpPr>
            <p:nvPr/>
          </p:nvGrpSpPr>
          <p:grpSpPr bwMode="auto">
            <a:xfrm>
              <a:off x="6362048" y="2800110"/>
              <a:ext cx="61941" cy="130176"/>
              <a:chOff x="5021753" y="2927868"/>
              <a:chExt cx="83398" cy="175731"/>
            </a:xfrm>
          </p:grpSpPr>
          <p:sp>
            <p:nvSpPr>
              <p:cNvPr id="529" name="Oval 228">
                <a:extLst>
                  <a:ext uri="{FF2B5EF4-FFF2-40B4-BE49-F238E27FC236}">
                    <a16:creationId xmlns:a16="http://schemas.microsoft.com/office/drawing/2014/main" id="{49D4E619-A89A-481B-AA8F-21BA4B6C975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0" name="Freeform 229">
                <a:extLst>
                  <a:ext uri="{FF2B5EF4-FFF2-40B4-BE49-F238E27FC236}">
                    <a16:creationId xmlns:a16="http://schemas.microsoft.com/office/drawing/2014/main" id="{62F4B563-2D35-47F9-9CF5-369901AA3C2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1" name="Freeform 230">
                <a:extLst>
                  <a:ext uri="{FF2B5EF4-FFF2-40B4-BE49-F238E27FC236}">
                    <a16:creationId xmlns:a16="http://schemas.microsoft.com/office/drawing/2014/main" id="{44980445-BD13-4B0B-A5CB-70A5363CCF1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77" name="Group 303">
              <a:extLst>
                <a:ext uri="{FF2B5EF4-FFF2-40B4-BE49-F238E27FC236}">
                  <a16:creationId xmlns:a16="http://schemas.microsoft.com/office/drawing/2014/main" id="{FB3C9A83-0D04-403C-86B3-9049A60F4A5F}"/>
                </a:ext>
              </a:extLst>
            </p:cNvPr>
            <p:cNvGrpSpPr>
              <a:grpSpLocks/>
            </p:cNvGrpSpPr>
            <p:nvPr/>
          </p:nvGrpSpPr>
          <p:grpSpPr bwMode="auto">
            <a:xfrm rot="10800000" flipH="1">
              <a:off x="6019533" y="2937637"/>
              <a:ext cx="61941" cy="130176"/>
              <a:chOff x="5021753" y="2927868"/>
              <a:chExt cx="83398" cy="175731"/>
            </a:xfrm>
          </p:grpSpPr>
          <p:sp>
            <p:nvSpPr>
              <p:cNvPr id="526" name="Oval 304">
                <a:extLst>
                  <a:ext uri="{FF2B5EF4-FFF2-40B4-BE49-F238E27FC236}">
                    <a16:creationId xmlns:a16="http://schemas.microsoft.com/office/drawing/2014/main" id="{34A071B4-58F3-4CBB-99E2-3CA90C9FD8B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27" name="Freeform 305">
                <a:extLst>
                  <a:ext uri="{FF2B5EF4-FFF2-40B4-BE49-F238E27FC236}">
                    <a16:creationId xmlns:a16="http://schemas.microsoft.com/office/drawing/2014/main" id="{D3504FD2-AB67-4A85-AB6D-8BE4861F0D6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28" name="Freeform 306">
                <a:extLst>
                  <a:ext uri="{FF2B5EF4-FFF2-40B4-BE49-F238E27FC236}">
                    <a16:creationId xmlns:a16="http://schemas.microsoft.com/office/drawing/2014/main" id="{B5369C4D-0D93-4AB1-BE19-3588CA0FCC5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78" name="Group 307">
              <a:extLst>
                <a:ext uri="{FF2B5EF4-FFF2-40B4-BE49-F238E27FC236}">
                  <a16:creationId xmlns:a16="http://schemas.microsoft.com/office/drawing/2014/main" id="{3FF94E87-1974-4FFD-A1D7-880B9A84D7FD}"/>
                </a:ext>
              </a:extLst>
            </p:cNvPr>
            <p:cNvGrpSpPr>
              <a:grpSpLocks/>
            </p:cNvGrpSpPr>
            <p:nvPr/>
          </p:nvGrpSpPr>
          <p:grpSpPr bwMode="auto">
            <a:xfrm rot="10800000" flipH="1">
              <a:off x="6088108" y="2935432"/>
              <a:ext cx="61941" cy="130176"/>
              <a:chOff x="5021753" y="2927868"/>
              <a:chExt cx="83398" cy="175731"/>
            </a:xfrm>
          </p:grpSpPr>
          <p:sp>
            <p:nvSpPr>
              <p:cNvPr id="523" name="Oval 308">
                <a:extLst>
                  <a:ext uri="{FF2B5EF4-FFF2-40B4-BE49-F238E27FC236}">
                    <a16:creationId xmlns:a16="http://schemas.microsoft.com/office/drawing/2014/main" id="{428F05B7-FC9C-4566-A585-6B2A5D22A94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24" name="Freeform 309">
                <a:extLst>
                  <a:ext uri="{FF2B5EF4-FFF2-40B4-BE49-F238E27FC236}">
                    <a16:creationId xmlns:a16="http://schemas.microsoft.com/office/drawing/2014/main" id="{4E33D81E-6BE9-45C9-AD0E-F66F38D8EC4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25" name="Freeform 310">
                <a:extLst>
                  <a:ext uri="{FF2B5EF4-FFF2-40B4-BE49-F238E27FC236}">
                    <a16:creationId xmlns:a16="http://schemas.microsoft.com/office/drawing/2014/main" id="{BF41FB1C-C5B8-44CE-BF76-CE70D807BF9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79" name="Group 311">
              <a:extLst>
                <a:ext uri="{FF2B5EF4-FFF2-40B4-BE49-F238E27FC236}">
                  <a16:creationId xmlns:a16="http://schemas.microsoft.com/office/drawing/2014/main" id="{53D87EEE-C396-42D0-A6A8-E66689025393}"/>
                </a:ext>
              </a:extLst>
            </p:cNvPr>
            <p:cNvGrpSpPr>
              <a:grpSpLocks/>
            </p:cNvGrpSpPr>
            <p:nvPr/>
          </p:nvGrpSpPr>
          <p:grpSpPr bwMode="auto">
            <a:xfrm rot="10800000" flipH="1">
              <a:off x="6154474" y="2939845"/>
              <a:ext cx="61941" cy="130176"/>
              <a:chOff x="5021753" y="2927868"/>
              <a:chExt cx="83398" cy="175731"/>
            </a:xfrm>
          </p:grpSpPr>
          <p:sp>
            <p:nvSpPr>
              <p:cNvPr id="520" name="Oval 312">
                <a:extLst>
                  <a:ext uri="{FF2B5EF4-FFF2-40B4-BE49-F238E27FC236}">
                    <a16:creationId xmlns:a16="http://schemas.microsoft.com/office/drawing/2014/main" id="{D04D65FC-A620-4B6F-9C03-CA862484781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21" name="Freeform 313">
                <a:extLst>
                  <a:ext uri="{FF2B5EF4-FFF2-40B4-BE49-F238E27FC236}">
                    <a16:creationId xmlns:a16="http://schemas.microsoft.com/office/drawing/2014/main" id="{CABDAFFC-2198-4785-9F08-E46628A6ADF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22" name="Freeform 314">
                <a:extLst>
                  <a:ext uri="{FF2B5EF4-FFF2-40B4-BE49-F238E27FC236}">
                    <a16:creationId xmlns:a16="http://schemas.microsoft.com/office/drawing/2014/main" id="{DD973763-1BE2-4C71-8FD4-10010F4BFB5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0" name="Group 316">
              <a:extLst>
                <a:ext uri="{FF2B5EF4-FFF2-40B4-BE49-F238E27FC236}">
                  <a16:creationId xmlns:a16="http://schemas.microsoft.com/office/drawing/2014/main" id="{6277A049-20A1-4AAB-AF19-4F542BEB78F2}"/>
                </a:ext>
              </a:extLst>
            </p:cNvPr>
            <p:cNvGrpSpPr>
              <a:grpSpLocks/>
            </p:cNvGrpSpPr>
            <p:nvPr/>
          </p:nvGrpSpPr>
          <p:grpSpPr bwMode="auto">
            <a:xfrm rot="10800000" flipH="1">
              <a:off x="6223420" y="2942419"/>
              <a:ext cx="61941" cy="130176"/>
              <a:chOff x="5021753" y="2927868"/>
              <a:chExt cx="83398" cy="175731"/>
            </a:xfrm>
          </p:grpSpPr>
          <p:sp>
            <p:nvSpPr>
              <p:cNvPr id="517" name="Oval 317">
                <a:extLst>
                  <a:ext uri="{FF2B5EF4-FFF2-40B4-BE49-F238E27FC236}">
                    <a16:creationId xmlns:a16="http://schemas.microsoft.com/office/drawing/2014/main" id="{EFD64BE5-AB49-4377-AABB-10B97B2B829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18" name="Freeform 318">
                <a:extLst>
                  <a:ext uri="{FF2B5EF4-FFF2-40B4-BE49-F238E27FC236}">
                    <a16:creationId xmlns:a16="http://schemas.microsoft.com/office/drawing/2014/main" id="{6D446DC3-1555-4D12-BB42-B538E7CD2E6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19" name="Freeform 319">
                <a:extLst>
                  <a:ext uri="{FF2B5EF4-FFF2-40B4-BE49-F238E27FC236}">
                    <a16:creationId xmlns:a16="http://schemas.microsoft.com/office/drawing/2014/main" id="{B44500C2-5F81-43FA-B132-6615B5FE212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1" name="Group 320">
              <a:extLst>
                <a:ext uri="{FF2B5EF4-FFF2-40B4-BE49-F238E27FC236}">
                  <a16:creationId xmlns:a16="http://schemas.microsoft.com/office/drawing/2014/main" id="{1798EB57-FB44-4B33-A657-D8B95280FF8B}"/>
                </a:ext>
              </a:extLst>
            </p:cNvPr>
            <p:cNvGrpSpPr>
              <a:grpSpLocks/>
            </p:cNvGrpSpPr>
            <p:nvPr/>
          </p:nvGrpSpPr>
          <p:grpSpPr bwMode="auto">
            <a:xfrm rot="10800000" flipH="1">
              <a:off x="6292364" y="2940579"/>
              <a:ext cx="61941" cy="130176"/>
              <a:chOff x="5021753" y="2927868"/>
              <a:chExt cx="83398" cy="175731"/>
            </a:xfrm>
          </p:grpSpPr>
          <p:sp>
            <p:nvSpPr>
              <p:cNvPr id="514" name="Oval 321">
                <a:extLst>
                  <a:ext uri="{FF2B5EF4-FFF2-40B4-BE49-F238E27FC236}">
                    <a16:creationId xmlns:a16="http://schemas.microsoft.com/office/drawing/2014/main" id="{DE27DC9A-067D-4B90-AF0F-731845B3762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15" name="Freeform 322">
                <a:extLst>
                  <a:ext uri="{FF2B5EF4-FFF2-40B4-BE49-F238E27FC236}">
                    <a16:creationId xmlns:a16="http://schemas.microsoft.com/office/drawing/2014/main" id="{8A1ED09F-5101-4F50-8C3B-50F3AE847DA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16" name="Freeform 323">
                <a:extLst>
                  <a:ext uri="{FF2B5EF4-FFF2-40B4-BE49-F238E27FC236}">
                    <a16:creationId xmlns:a16="http://schemas.microsoft.com/office/drawing/2014/main" id="{5694A4B6-A8AB-4DA2-8D8B-17E97BBBEC0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2" name="Group 376">
              <a:extLst>
                <a:ext uri="{FF2B5EF4-FFF2-40B4-BE49-F238E27FC236}">
                  <a16:creationId xmlns:a16="http://schemas.microsoft.com/office/drawing/2014/main" id="{D3A4DF73-4779-4EB4-88F1-36407E9F600D}"/>
                </a:ext>
              </a:extLst>
            </p:cNvPr>
            <p:cNvGrpSpPr>
              <a:grpSpLocks/>
            </p:cNvGrpSpPr>
            <p:nvPr/>
          </p:nvGrpSpPr>
          <p:grpSpPr bwMode="auto">
            <a:xfrm rot="11349086" flipH="1">
              <a:off x="6574018" y="2946094"/>
              <a:ext cx="61941" cy="130176"/>
              <a:chOff x="5021753" y="2927868"/>
              <a:chExt cx="83398" cy="175731"/>
            </a:xfrm>
          </p:grpSpPr>
          <p:sp>
            <p:nvSpPr>
              <p:cNvPr id="511" name="Oval 377">
                <a:extLst>
                  <a:ext uri="{FF2B5EF4-FFF2-40B4-BE49-F238E27FC236}">
                    <a16:creationId xmlns:a16="http://schemas.microsoft.com/office/drawing/2014/main" id="{6A1650C5-A126-4A8C-83F8-EB13FE8886A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12" name="Freeform 378">
                <a:extLst>
                  <a:ext uri="{FF2B5EF4-FFF2-40B4-BE49-F238E27FC236}">
                    <a16:creationId xmlns:a16="http://schemas.microsoft.com/office/drawing/2014/main" id="{34CE476B-9521-4E03-97F2-586CC8D68D0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13" name="Freeform 379">
                <a:extLst>
                  <a:ext uri="{FF2B5EF4-FFF2-40B4-BE49-F238E27FC236}">
                    <a16:creationId xmlns:a16="http://schemas.microsoft.com/office/drawing/2014/main" id="{F87A5472-9AA7-4C83-98C4-20AF4FE6983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3" name="Group 380">
              <a:extLst>
                <a:ext uri="{FF2B5EF4-FFF2-40B4-BE49-F238E27FC236}">
                  <a16:creationId xmlns:a16="http://schemas.microsoft.com/office/drawing/2014/main" id="{629FA9FD-0F3D-4CBA-9C9D-970D40DFC494}"/>
                </a:ext>
              </a:extLst>
            </p:cNvPr>
            <p:cNvGrpSpPr>
              <a:grpSpLocks/>
            </p:cNvGrpSpPr>
            <p:nvPr/>
          </p:nvGrpSpPr>
          <p:grpSpPr bwMode="auto">
            <a:xfrm rot="11349086" flipH="1">
              <a:off x="6507654" y="2946094"/>
              <a:ext cx="61941" cy="130176"/>
              <a:chOff x="5021753" y="2927868"/>
              <a:chExt cx="83398" cy="175731"/>
            </a:xfrm>
          </p:grpSpPr>
          <p:sp>
            <p:nvSpPr>
              <p:cNvPr id="508" name="Oval 381">
                <a:extLst>
                  <a:ext uri="{FF2B5EF4-FFF2-40B4-BE49-F238E27FC236}">
                    <a16:creationId xmlns:a16="http://schemas.microsoft.com/office/drawing/2014/main" id="{880C5169-A812-45B8-8B46-BD6753876CB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9" name="Freeform 382">
                <a:extLst>
                  <a:ext uri="{FF2B5EF4-FFF2-40B4-BE49-F238E27FC236}">
                    <a16:creationId xmlns:a16="http://schemas.microsoft.com/office/drawing/2014/main" id="{777EC6A0-2E3D-4029-86B1-9366C66BB85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10" name="Freeform 383">
                <a:extLst>
                  <a:ext uri="{FF2B5EF4-FFF2-40B4-BE49-F238E27FC236}">
                    <a16:creationId xmlns:a16="http://schemas.microsoft.com/office/drawing/2014/main" id="{ADA13380-8426-41BE-8F63-7C4769AE32B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4" name="Group 384">
              <a:extLst>
                <a:ext uri="{FF2B5EF4-FFF2-40B4-BE49-F238E27FC236}">
                  <a16:creationId xmlns:a16="http://schemas.microsoft.com/office/drawing/2014/main" id="{9561DC96-BB10-4DF1-94BC-B61457B57417}"/>
                </a:ext>
              </a:extLst>
            </p:cNvPr>
            <p:cNvGrpSpPr>
              <a:grpSpLocks/>
            </p:cNvGrpSpPr>
            <p:nvPr/>
          </p:nvGrpSpPr>
          <p:grpSpPr bwMode="auto">
            <a:xfrm rot="11349086" flipH="1">
              <a:off x="6441291" y="2946094"/>
              <a:ext cx="61941" cy="130176"/>
              <a:chOff x="5021753" y="2927868"/>
              <a:chExt cx="83398" cy="175731"/>
            </a:xfrm>
          </p:grpSpPr>
          <p:sp>
            <p:nvSpPr>
              <p:cNvPr id="505" name="Oval 385">
                <a:extLst>
                  <a:ext uri="{FF2B5EF4-FFF2-40B4-BE49-F238E27FC236}">
                    <a16:creationId xmlns:a16="http://schemas.microsoft.com/office/drawing/2014/main" id="{DF1429FB-F0AB-4790-8D87-AA43B2A8C44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6" name="Freeform 386">
                <a:extLst>
                  <a:ext uri="{FF2B5EF4-FFF2-40B4-BE49-F238E27FC236}">
                    <a16:creationId xmlns:a16="http://schemas.microsoft.com/office/drawing/2014/main" id="{7157DF09-1627-49C4-84CA-9EDC586886F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7" name="Freeform 387">
                <a:extLst>
                  <a:ext uri="{FF2B5EF4-FFF2-40B4-BE49-F238E27FC236}">
                    <a16:creationId xmlns:a16="http://schemas.microsoft.com/office/drawing/2014/main" id="{1C493519-5D76-4A84-BAB0-696E3A65F5A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5" name="Group 388">
              <a:extLst>
                <a:ext uri="{FF2B5EF4-FFF2-40B4-BE49-F238E27FC236}">
                  <a16:creationId xmlns:a16="http://schemas.microsoft.com/office/drawing/2014/main" id="{9A992770-84AD-420C-9A2D-64FF1B653A99}"/>
                </a:ext>
              </a:extLst>
            </p:cNvPr>
            <p:cNvGrpSpPr>
              <a:grpSpLocks/>
            </p:cNvGrpSpPr>
            <p:nvPr/>
          </p:nvGrpSpPr>
          <p:grpSpPr bwMode="auto">
            <a:xfrm rot="11349086" flipH="1">
              <a:off x="6368289" y="2946094"/>
              <a:ext cx="61941" cy="130176"/>
              <a:chOff x="5021753" y="2927868"/>
              <a:chExt cx="83398" cy="175731"/>
            </a:xfrm>
          </p:grpSpPr>
          <p:sp>
            <p:nvSpPr>
              <p:cNvPr id="502" name="Oval 389">
                <a:extLst>
                  <a:ext uri="{FF2B5EF4-FFF2-40B4-BE49-F238E27FC236}">
                    <a16:creationId xmlns:a16="http://schemas.microsoft.com/office/drawing/2014/main" id="{C35D4531-6EB9-4CB4-B5D7-598D17DB34C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3" name="Freeform 390">
                <a:extLst>
                  <a:ext uri="{FF2B5EF4-FFF2-40B4-BE49-F238E27FC236}">
                    <a16:creationId xmlns:a16="http://schemas.microsoft.com/office/drawing/2014/main" id="{ED2A5896-7B9E-4F83-B377-39C625A5F59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4" name="Freeform 391">
                <a:extLst>
                  <a:ext uri="{FF2B5EF4-FFF2-40B4-BE49-F238E27FC236}">
                    <a16:creationId xmlns:a16="http://schemas.microsoft.com/office/drawing/2014/main" id="{37B72E02-00C9-41A7-9F20-537EBB69331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6" name="Group 223">
              <a:extLst>
                <a:ext uri="{FF2B5EF4-FFF2-40B4-BE49-F238E27FC236}">
                  <a16:creationId xmlns:a16="http://schemas.microsoft.com/office/drawing/2014/main" id="{CA1B8A2B-6819-4951-BEF7-BA412F000673}"/>
                </a:ext>
              </a:extLst>
            </p:cNvPr>
            <p:cNvGrpSpPr>
              <a:grpSpLocks/>
            </p:cNvGrpSpPr>
            <p:nvPr/>
          </p:nvGrpSpPr>
          <p:grpSpPr bwMode="auto">
            <a:xfrm>
              <a:off x="6696459" y="2803164"/>
              <a:ext cx="61941" cy="130176"/>
              <a:chOff x="5021753" y="2927868"/>
              <a:chExt cx="83398" cy="175731"/>
            </a:xfrm>
          </p:grpSpPr>
          <p:sp>
            <p:nvSpPr>
              <p:cNvPr id="499" name="Oval 224">
                <a:extLst>
                  <a:ext uri="{FF2B5EF4-FFF2-40B4-BE49-F238E27FC236}">
                    <a16:creationId xmlns:a16="http://schemas.microsoft.com/office/drawing/2014/main" id="{D6B0613A-2E0B-4345-A227-4C53C724DB5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0" name="Freeform 225">
                <a:extLst>
                  <a:ext uri="{FF2B5EF4-FFF2-40B4-BE49-F238E27FC236}">
                    <a16:creationId xmlns:a16="http://schemas.microsoft.com/office/drawing/2014/main" id="{726C5726-723F-44C8-A11A-E63109F8188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1" name="Freeform 226">
                <a:extLst>
                  <a:ext uri="{FF2B5EF4-FFF2-40B4-BE49-F238E27FC236}">
                    <a16:creationId xmlns:a16="http://schemas.microsoft.com/office/drawing/2014/main" id="{AE239869-28FE-40EF-BE19-C5FFD9FB3DD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7" name="Group 227">
              <a:extLst>
                <a:ext uri="{FF2B5EF4-FFF2-40B4-BE49-F238E27FC236}">
                  <a16:creationId xmlns:a16="http://schemas.microsoft.com/office/drawing/2014/main" id="{40E0BC58-64F7-4CF6-9B03-4181D11917A8}"/>
                </a:ext>
              </a:extLst>
            </p:cNvPr>
            <p:cNvGrpSpPr>
              <a:grpSpLocks/>
            </p:cNvGrpSpPr>
            <p:nvPr/>
          </p:nvGrpSpPr>
          <p:grpSpPr bwMode="auto">
            <a:xfrm>
              <a:off x="6625670" y="2803164"/>
              <a:ext cx="61941" cy="130176"/>
              <a:chOff x="5021753" y="2927868"/>
              <a:chExt cx="83398" cy="175731"/>
            </a:xfrm>
          </p:grpSpPr>
          <p:sp>
            <p:nvSpPr>
              <p:cNvPr id="496" name="Oval 228">
                <a:extLst>
                  <a:ext uri="{FF2B5EF4-FFF2-40B4-BE49-F238E27FC236}">
                    <a16:creationId xmlns:a16="http://schemas.microsoft.com/office/drawing/2014/main" id="{AF8FC8F7-0304-4EF6-8F08-1B327A57C5F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97" name="Freeform 229">
                <a:extLst>
                  <a:ext uri="{FF2B5EF4-FFF2-40B4-BE49-F238E27FC236}">
                    <a16:creationId xmlns:a16="http://schemas.microsoft.com/office/drawing/2014/main" id="{5DA2F2A6-67DE-474F-8C8B-36C93D4C94B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98" name="Freeform 230">
                <a:extLst>
                  <a:ext uri="{FF2B5EF4-FFF2-40B4-BE49-F238E27FC236}">
                    <a16:creationId xmlns:a16="http://schemas.microsoft.com/office/drawing/2014/main" id="{2DABA312-8718-4FD0-94E6-F8D9914CA53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8" name="Group 487">
              <a:extLst>
                <a:ext uri="{FF2B5EF4-FFF2-40B4-BE49-F238E27FC236}">
                  <a16:creationId xmlns:a16="http://schemas.microsoft.com/office/drawing/2014/main" id="{099A37E5-90D3-4B6C-B754-9D17BB2BEB56}"/>
                </a:ext>
              </a:extLst>
            </p:cNvPr>
            <p:cNvGrpSpPr>
              <a:grpSpLocks/>
            </p:cNvGrpSpPr>
            <p:nvPr/>
          </p:nvGrpSpPr>
          <p:grpSpPr bwMode="auto">
            <a:xfrm rot="11349086" flipH="1">
              <a:off x="6704912" y="2949148"/>
              <a:ext cx="61941" cy="130176"/>
              <a:chOff x="5021753" y="2927868"/>
              <a:chExt cx="83398" cy="175731"/>
            </a:xfrm>
          </p:grpSpPr>
          <p:sp>
            <p:nvSpPr>
              <p:cNvPr id="493" name="Oval 385">
                <a:extLst>
                  <a:ext uri="{FF2B5EF4-FFF2-40B4-BE49-F238E27FC236}">
                    <a16:creationId xmlns:a16="http://schemas.microsoft.com/office/drawing/2014/main" id="{9A6F83B4-28B6-40D7-99F9-B81CD7D6905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94" name="Freeform 386">
                <a:extLst>
                  <a:ext uri="{FF2B5EF4-FFF2-40B4-BE49-F238E27FC236}">
                    <a16:creationId xmlns:a16="http://schemas.microsoft.com/office/drawing/2014/main" id="{2EE88CA6-D378-4FF8-86BA-3F75189A0E1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95" name="Freeform 387">
                <a:extLst>
                  <a:ext uri="{FF2B5EF4-FFF2-40B4-BE49-F238E27FC236}">
                    <a16:creationId xmlns:a16="http://schemas.microsoft.com/office/drawing/2014/main" id="{0C8DFE20-0A8D-4665-B0A4-F7A07882D57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9" name="Group 388">
              <a:extLst>
                <a:ext uri="{FF2B5EF4-FFF2-40B4-BE49-F238E27FC236}">
                  <a16:creationId xmlns:a16="http://schemas.microsoft.com/office/drawing/2014/main" id="{B72667EB-2DE0-47B0-9CD5-753E0D0C10A4}"/>
                </a:ext>
              </a:extLst>
            </p:cNvPr>
            <p:cNvGrpSpPr>
              <a:grpSpLocks/>
            </p:cNvGrpSpPr>
            <p:nvPr/>
          </p:nvGrpSpPr>
          <p:grpSpPr bwMode="auto">
            <a:xfrm rot="11349086" flipH="1">
              <a:off x="6631911" y="2949148"/>
              <a:ext cx="61941" cy="130176"/>
              <a:chOff x="5021753" y="2927868"/>
              <a:chExt cx="83398" cy="175731"/>
            </a:xfrm>
          </p:grpSpPr>
          <p:sp>
            <p:nvSpPr>
              <p:cNvPr id="490" name="Oval 389">
                <a:extLst>
                  <a:ext uri="{FF2B5EF4-FFF2-40B4-BE49-F238E27FC236}">
                    <a16:creationId xmlns:a16="http://schemas.microsoft.com/office/drawing/2014/main" id="{02710C08-0F61-4C85-BFE2-E77814D6695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91" name="Freeform 390">
                <a:extLst>
                  <a:ext uri="{FF2B5EF4-FFF2-40B4-BE49-F238E27FC236}">
                    <a16:creationId xmlns:a16="http://schemas.microsoft.com/office/drawing/2014/main" id="{E50B7A6B-3709-4E08-8921-C148EC0A2FE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92" name="Freeform 391">
                <a:extLst>
                  <a:ext uri="{FF2B5EF4-FFF2-40B4-BE49-F238E27FC236}">
                    <a16:creationId xmlns:a16="http://schemas.microsoft.com/office/drawing/2014/main" id="{E931DB45-614F-469F-8525-DCCE4F7A1D7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1163" name="Group 1162">
            <a:extLst>
              <a:ext uri="{FF2B5EF4-FFF2-40B4-BE49-F238E27FC236}">
                <a16:creationId xmlns:a16="http://schemas.microsoft.com/office/drawing/2014/main" id="{69F6CB3B-559B-48C8-AE3D-B2E4E53DD069}"/>
              </a:ext>
            </a:extLst>
          </p:cNvPr>
          <p:cNvGrpSpPr/>
          <p:nvPr/>
        </p:nvGrpSpPr>
        <p:grpSpPr>
          <a:xfrm>
            <a:off x="6494418" y="2303062"/>
            <a:ext cx="820132" cy="2428734"/>
            <a:chOff x="2067017" y="1577658"/>
            <a:chExt cx="820132" cy="2428734"/>
          </a:xfrm>
        </p:grpSpPr>
        <p:sp>
          <p:nvSpPr>
            <p:cNvPr id="1164" name="Freeform: Shape 1163">
              <a:extLst>
                <a:ext uri="{FF2B5EF4-FFF2-40B4-BE49-F238E27FC236}">
                  <a16:creationId xmlns:a16="http://schemas.microsoft.com/office/drawing/2014/main" id="{EE080880-73DE-49B8-90BA-AB9A783E3333}"/>
                </a:ext>
              </a:extLst>
            </p:cNvPr>
            <p:cNvSpPr/>
            <p:nvPr/>
          </p:nvSpPr>
          <p:spPr bwMode="auto">
            <a:xfrm>
              <a:off x="2375555" y="1941922"/>
              <a:ext cx="329938" cy="2064470"/>
            </a:xfrm>
            <a:custGeom>
              <a:avLst/>
              <a:gdLst>
                <a:gd name="connsiteX0" fmla="*/ 0 w 329938"/>
                <a:gd name="connsiteY0" fmla="*/ 2064470 h 2064470"/>
                <a:gd name="connsiteX1" fmla="*/ 0 w 329938"/>
                <a:gd name="connsiteY1" fmla="*/ 0 h 2064470"/>
                <a:gd name="connsiteX2" fmla="*/ 329938 w 329938"/>
                <a:gd name="connsiteY2" fmla="*/ 0 h 2064470"/>
              </a:gdLst>
              <a:ahLst/>
              <a:cxnLst>
                <a:cxn ang="0">
                  <a:pos x="connsiteX0" y="connsiteY0"/>
                </a:cxn>
                <a:cxn ang="0">
                  <a:pos x="connsiteX1" y="connsiteY1"/>
                </a:cxn>
                <a:cxn ang="0">
                  <a:pos x="connsiteX2" y="connsiteY2"/>
                </a:cxn>
              </a:cxnLst>
              <a:rect l="l" t="t" r="r" b="b"/>
              <a:pathLst>
                <a:path w="329938" h="2064470">
                  <a:moveTo>
                    <a:pt x="0" y="2064470"/>
                  </a:moveTo>
                  <a:lnTo>
                    <a:pt x="0" y="0"/>
                  </a:lnTo>
                  <a:lnTo>
                    <a:pt x="329938" y="0"/>
                  </a:lnTo>
                </a:path>
              </a:pathLst>
            </a:custGeom>
            <a:noFill/>
            <a:ln w="28575">
              <a:solidFill>
                <a:schemeClr val="bg1"/>
              </a:solidFill>
              <a:miter lim="800000"/>
              <a:headEnd/>
              <a:tailEnd/>
            </a:ln>
          </p:spPr>
          <p:txBody>
            <a:bodyPr rtlCol="0" anchor="ctr"/>
            <a:lstStyle/>
            <a:p>
              <a:pPr marL="0" marR="0" lvl="0" indent="0" algn="ctr" defTabSz="609356" rtl="0" eaLnBrk="1" fontAlgn="auto" latinLnBrk="0" hangingPunct="1">
                <a:lnSpc>
                  <a:spcPct val="100000"/>
                </a:lnSpc>
                <a:spcBef>
                  <a:spcPts val="0"/>
                </a:spcBef>
                <a:spcAft>
                  <a:spcPts val="0"/>
                </a:spcAft>
                <a:buClrTx/>
                <a:buSzTx/>
                <a:buFontTx/>
                <a:buNone/>
                <a:tabLst/>
                <a:defRPr/>
              </a:pPr>
              <a:endParaRPr kumimoji="0" lang="en-US" sz="2399" b="0" i="0" u="none" strike="noStrike" kern="1200" cap="none" spc="0" normalizeH="0" baseline="0" noProof="0" dirty="0">
                <a:ln>
                  <a:noFill/>
                </a:ln>
                <a:solidFill>
                  <a:srgbClr val="FFFFFF"/>
                </a:solidFill>
                <a:effectLst/>
                <a:uLnTx/>
                <a:uFillTx/>
                <a:latin typeface="Arial"/>
                <a:ea typeface="+mn-ea"/>
                <a:cs typeface="+mn-cs"/>
              </a:endParaRPr>
            </a:p>
          </p:txBody>
        </p:sp>
        <p:sp>
          <p:nvSpPr>
            <p:cNvPr id="1165" name="Rectangle: Rounded Corners 1164">
              <a:extLst>
                <a:ext uri="{FF2B5EF4-FFF2-40B4-BE49-F238E27FC236}">
                  <a16:creationId xmlns:a16="http://schemas.microsoft.com/office/drawing/2014/main" id="{550D099E-51D3-4A51-A26E-E1129685F315}"/>
                </a:ext>
              </a:extLst>
            </p:cNvPr>
            <p:cNvSpPr/>
            <p:nvPr/>
          </p:nvSpPr>
          <p:spPr bwMode="auto">
            <a:xfrm>
              <a:off x="2290276" y="1828800"/>
              <a:ext cx="186807" cy="948734"/>
            </a:xfrm>
            <a:prstGeom prst="roundRect">
              <a:avLst/>
            </a:prstGeom>
            <a:solidFill>
              <a:schemeClr val="tx2"/>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66" name="Rectangle: Rounded Corners 1165">
              <a:extLst>
                <a:ext uri="{FF2B5EF4-FFF2-40B4-BE49-F238E27FC236}">
                  <a16:creationId xmlns:a16="http://schemas.microsoft.com/office/drawing/2014/main" id="{32272C4E-F8D8-47A3-A5F6-014532FA58E9}"/>
                </a:ext>
              </a:extLst>
            </p:cNvPr>
            <p:cNvSpPr/>
            <p:nvPr/>
          </p:nvSpPr>
          <p:spPr bwMode="auto">
            <a:xfrm>
              <a:off x="2596270" y="1702439"/>
              <a:ext cx="186807" cy="356252"/>
            </a:xfrm>
            <a:prstGeom prst="roundRect">
              <a:avLst/>
            </a:prstGeom>
            <a:solidFill>
              <a:schemeClr val="accent1"/>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68" name="Rectangle: Rounded Corners 1167">
              <a:extLst>
                <a:ext uri="{FF2B5EF4-FFF2-40B4-BE49-F238E27FC236}">
                  <a16:creationId xmlns:a16="http://schemas.microsoft.com/office/drawing/2014/main" id="{1494CE1C-35A1-42A6-8DC9-2F59954B24F5}"/>
                </a:ext>
              </a:extLst>
            </p:cNvPr>
            <p:cNvSpPr/>
            <p:nvPr/>
          </p:nvSpPr>
          <p:spPr bwMode="auto">
            <a:xfrm>
              <a:off x="2237077" y="3342977"/>
              <a:ext cx="274320" cy="522011"/>
            </a:xfrm>
            <a:prstGeom prst="roundRect">
              <a:avLst/>
            </a:prstGeom>
            <a:solidFill>
              <a:schemeClr val="accent2"/>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69" name="Oval 1168">
              <a:extLst>
                <a:ext uri="{FF2B5EF4-FFF2-40B4-BE49-F238E27FC236}">
                  <a16:creationId xmlns:a16="http://schemas.microsoft.com/office/drawing/2014/main" id="{730EDD2D-F370-4987-9DAE-D6FC6B122668}"/>
                </a:ext>
              </a:extLst>
            </p:cNvPr>
            <p:cNvSpPr/>
            <p:nvPr/>
          </p:nvSpPr>
          <p:spPr bwMode="auto">
            <a:xfrm>
              <a:off x="2236470" y="1583936"/>
              <a:ext cx="469024" cy="297825"/>
            </a:xfrm>
            <a:prstGeom prst="ellipse">
              <a:avLst/>
            </a:prstGeom>
            <a:solidFill>
              <a:schemeClr val="accent4"/>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70" name="TextBox 1169">
              <a:extLst>
                <a:ext uri="{FF2B5EF4-FFF2-40B4-BE49-F238E27FC236}">
                  <a16:creationId xmlns:a16="http://schemas.microsoft.com/office/drawing/2014/main" id="{373FE08A-C0FF-4189-9524-F9473D35E487}"/>
                </a:ext>
              </a:extLst>
            </p:cNvPr>
            <p:cNvSpPr txBox="1"/>
            <p:nvPr/>
          </p:nvSpPr>
          <p:spPr bwMode="auto">
            <a:xfrm>
              <a:off x="2067017" y="1577658"/>
              <a:ext cx="8201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356"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effectLst/>
                  <a:uLnTx/>
                  <a:uFillTx/>
                  <a:latin typeface="Calibri" panose="020F0502020204030204" pitchFamily="34" charset="0"/>
                  <a:ea typeface="+mn-ea"/>
                  <a:cs typeface="+mn-cs"/>
                </a:rPr>
                <a:t>HGF</a:t>
              </a:r>
            </a:p>
          </p:txBody>
        </p:sp>
      </p:grpSp>
      <p:sp>
        <p:nvSpPr>
          <p:cNvPr id="1172" name="Freeform: Shape 1171">
            <a:extLst>
              <a:ext uri="{FF2B5EF4-FFF2-40B4-BE49-F238E27FC236}">
                <a16:creationId xmlns:a16="http://schemas.microsoft.com/office/drawing/2014/main" id="{EE72D0D7-1900-4E80-AA29-E9EB78D23ACA}"/>
              </a:ext>
            </a:extLst>
          </p:cNvPr>
          <p:cNvSpPr/>
          <p:nvPr/>
        </p:nvSpPr>
        <p:spPr bwMode="auto">
          <a:xfrm flipH="1">
            <a:off x="6179081" y="2669663"/>
            <a:ext cx="329938" cy="2064470"/>
          </a:xfrm>
          <a:custGeom>
            <a:avLst/>
            <a:gdLst>
              <a:gd name="connsiteX0" fmla="*/ 0 w 329938"/>
              <a:gd name="connsiteY0" fmla="*/ 2064470 h 2064470"/>
              <a:gd name="connsiteX1" fmla="*/ 0 w 329938"/>
              <a:gd name="connsiteY1" fmla="*/ 0 h 2064470"/>
              <a:gd name="connsiteX2" fmla="*/ 329938 w 329938"/>
              <a:gd name="connsiteY2" fmla="*/ 0 h 2064470"/>
            </a:gdLst>
            <a:ahLst/>
            <a:cxnLst>
              <a:cxn ang="0">
                <a:pos x="connsiteX0" y="connsiteY0"/>
              </a:cxn>
              <a:cxn ang="0">
                <a:pos x="connsiteX1" y="connsiteY1"/>
              </a:cxn>
              <a:cxn ang="0">
                <a:pos x="connsiteX2" y="connsiteY2"/>
              </a:cxn>
            </a:cxnLst>
            <a:rect l="l" t="t" r="r" b="b"/>
            <a:pathLst>
              <a:path w="329938" h="2064470">
                <a:moveTo>
                  <a:pt x="0" y="2064470"/>
                </a:moveTo>
                <a:lnTo>
                  <a:pt x="0" y="0"/>
                </a:lnTo>
                <a:lnTo>
                  <a:pt x="329938" y="0"/>
                </a:lnTo>
              </a:path>
            </a:pathLst>
          </a:custGeom>
          <a:noFill/>
          <a:ln w="28575">
            <a:solidFill>
              <a:schemeClr val="bg1"/>
            </a:solidFill>
            <a:miter lim="800000"/>
            <a:headEnd/>
            <a:tailEnd/>
          </a:ln>
        </p:spPr>
        <p:txBody>
          <a:bodyPr rtlCol="0" anchor="ctr"/>
          <a:lstStyle/>
          <a:p>
            <a:pPr marL="0" marR="0" lvl="0" indent="0" algn="ctr" defTabSz="609356" rtl="0" eaLnBrk="1" fontAlgn="auto" latinLnBrk="0" hangingPunct="1">
              <a:lnSpc>
                <a:spcPct val="100000"/>
              </a:lnSpc>
              <a:spcBef>
                <a:spcPts val="0"/>
              </a:spcBef>
              <a:spcAft>
                <a:spcPts val="0"/>
              </a:spcAft>
              <a:buClrTx/>
              <a:buSzTx/>
              <a:buFontTx/>
              <a:buNone/>
              <a:tabLst/>
              <a:defRPr/>
            </a:pPr>
            <a:endParaRPr kumimoji="0" lang="en-US" sz="2399" b="0" i="0" u="none" strike="noStrike" kern="1200" cap="none" spc="0" normalizeH="0" baseline="0" noProof="0" dirty="0">
              <a:ln>
                <a:noFill/>
              </a:ln>
              <a:solidFill>
                <a:srgbClr val="FFFFFF"/>
              </a:solidFill>
              <a:effectLst/>
              <a:uLnTx/>
              <a:uFillTx/>
              <a:latin typeface="Arial"/>
              <a:ea typeface="+mn-ea"/>
              <a:cs typeface="+mn-cs"/>
            </a:endParaRPr>
          </a:p>
        </p:txBody>
      </p:sp>
      <p:sp>
        <p:nvSpPr>
          <p:cNvPr id="1173" name="Rectangle: Rounded Corners 1172">
            <a:extLst>
              <a:ext uri="{FF2B5EF4-FFF2-40B4-BE49-F238E27FC236}">
                <a16:creationId xmlns:a16="http://schemas.microsoft.com/office/drawing/2014/main" id="{BF9374E5-9C71-4812-9A59-95485D37DDD9}"/>
              </a:ext>
            </a:extLst>
          </p:cNvPr>
          <p:cNvSpPr/>
          <p:nvPr/>
        </p:nvSpPr>
        <p:spPr bwMode="auto">
          <a:xfrm flipH="1">
            <a:off x="6407491" y="2556541"/>
            <a:ext cx="186807" cy="948734"/>
          </a:xfrm>
          <a:prstGeom prst="roundRect">
            <a:avLst/>
          </a:prstGeom>
          <a:solidFill>
            <a:schemeClr val="tx2"/>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74" name="Rectangle: Rounded Corners 1173">
            <a:extLst>
              <a:ext uri="{FF2B5EF4-FFF2-40B4-BE49-F238E27FC236}">
                <a16:creationId xmlns:a16="http://schemas.microsoft.com/office/drawing/2014/main" id="{4BB47A19-F13A-41E3-B3D9-09444BA49E2C}"/>
              </a:ext>
            </a:extLst>
          </p:cNvPr>
          <p:cNvSpPr/>
          <p:nvPr/>
        </p:nvSpPr>
        <p:spPr bwMode="auto">
          <a:xfrm flipH="1">
            <a:off x="6101497" y="2430180"/>
            <a:ext cx="186807" cy="356252"/>
          </a:xfrm>
          <a:prstGeom prst="roundRect">
            <a:avLst/>
          </a:prstGeom>
          <a:solidFill>
            <a:schemeClr val="accent1"/>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76" name="Rectangle: Rounded Corners 1175">
            <a:extLst>
              <a:ext uri="{FF2B5EF4-FFF2-40B4-BE49-F238E27FC236}">
                <a16:creationId xmlns:a16="http://schemas.microsoft.com/office/drawing/2014/main" id="{C598F1BC-59A3-4A5D-AB4C-C271F37BBF89}"/>
              </a:ext>
            </a:extLst>
          </p:cNvPr>
          <p:cNvSpPr/>
          <p:nvPr/>
        </p:nvSpPr>
        <p:spPr bwMode="auto">
          <a:xfrm flipH="1">
            <a:off x="6373147" y="4070718"/>
            <a:ext cx="274320" cy="522011"/>
          </a:xfrm>
          <a:prstGeom prst="roundRect">
            <a:avLst/>
          </a:prstGeom>
          <a:solidFill>
            <a:schemeClr val="accent2"/>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77" name="Oval 1176">
            <a:extLst>
              <a:ext uri="{FF2B5EF4-FFF2-40B4-BE49-F238E27FC236}">
                <a16:creationId xmlns:a16="http://schemas.microsoft.com/office/drawing/2014/main" id="{4E570169-B7DD-406D-9B14-4E39B2D25642}"/>
              </a:ext>
            </a:extLst>
          </p:cNvPr>
          <p:cNvSpPr/>
          <p:nvPr/>
        </p:nvSpPr>
        <p:spPr bwMode="auto">
          <a:xfrm flipH="1">
            <a:off x="6179080" y="2311677"/>
            <a:ext cx="469024" cy="297825"/>
          </a:xfrm>
          <a:prstGeom prst="ellipse">
            <a:avLst/>
          </a:prstGeom>
          <a:solidFill>
            <a:schemeClr val="accent4"/>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78" name="TextBox 1177">
            <a:extLst>
              <a:ext uri="{FF2B5EF4-FFF2-40B4-BE49-F238E27FC236}">
                <a16:creationId xmlns:a16="http://schemas.microsoft.com/office/drawing/2014/main" id="{8E14ECB5-6788-4523-93A2-F5E10531FB17}"/>
              </a:ext>
            </a:extLst>
          </p:cNvPr>
          <p:cNvSpPr txBox="1"/>
          <p:nvPr/>
        </p:nvSpPr>
        <p:spPr bwMode="auto">
          <a:xfrm flipH="1">
            <a:off x="5990986" y="2306653"/>
            <a:ext cx="8201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356"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effectLst/>
                <a:uLnTx/>
                <a:uFillTx/>
                <a:latin typeface="Calibri" panose="020F0502020204030204" pitchFamily="34" charset="0"/>
                <a:ea typeface="+mn-ea"/>
                <a:cs typeface="+mn-cs"/>
              </a:rPr>
              <a:t>HGF</a:t>
            </a:r>
          </a:p>
        </p:txBody>
      </p:sp>
      <p:cxnSp>
        <p:nvCxnSpPr>
          <p:cNvPr id="1968" name="Straight Arrow Connector 1967">
            <a:extLst>
              <a:ext uri="{FF2B5EF4-FFF2-40B4-BE49-F238E27FC236}">
                <a16:creationId xmlns:a16="http://schemas.microsoft.com/office/drawing/2014/main" id="{3E61E323-7992-4F4B-971D-BEA085C87DA3}"/>
              </a:ext>
            </a:extLst>
          </p:cNvPr>
          <p:cNvCxnSpPr>
            <a:cxnSpLocks/>
          </p:cNvCxnSpPr>
          <p:nvPr/>
        </p:nvCxnSpPr>
        <p:spPr bwMode="auto">
          <a:xfrm flipV="1">
            <a:off x="6055167" y="3847257"/>
            <a:ext cx="343080" cy="304566"/>
          </a:xfrm>
          <a:prstGeom prst="straightConnector1">
            <a:avLst/>
          </a:prstGeom>
          <a:noFill/>
          <a:ln w="28575" cap="flat" cmpd="sng" algn="ctr">
            <a:solidFill>
              <a:schemeClr val="accent3"/>
            </a:solidFill>
            <a:prstDash val="solid"/>
            <a:round/>
            <a:headEnd type="none" w="med" len="med"/>
            <a:tailEnd type="triangle"/>
          </a:ln>
          <a:effectLst/>
        </p:spPr>
      </p:cxnSp>
      <p:sp>
        <p:nvSpPr>
          <p:cNvPr id="2014" name="TextBox 2013">
            <a:extLst>
              <a:ext uri="{FF2B5EF4-FFF2-40B4-BE49-F238E27FC236}">
                <a16:creationId xmlns:a16="http://schemas.microsoft.com/office/drawing/2014/main" id="{71E8E58C-982B-459B-895E-2341A7B300D2}"/>
              </a:ext>
            </a:extLst>
          </p:cNvPr>
          <p:cNvSpPr txBox="1"/>
          <p:nvPr/>
        </p:nvSpPr>
        <p:spPr bwMode="auto">
          <a:xfrm>
            <a:off x="5591492" y="4911189"/>
            <a:ext cx="22520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609356"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Loss of ubiquitination</a:t>
            </a:r>
          </a:p>
        </p:txBody>
      </p:sp>
      <p:grpSp>
        <p:nvGrpSpPr>
          <p:cNvPr id="2406" name="Group 2405">
            <a:extLst>
              <a:ext uri="{FF2B5EF4-FFF2-40B4-BE49-F238E27FC236}">
                <a16:creationId xmlns:a16="http://schemas.microsoft.com/office/drawing/2014/main" id="{AE89BE82-9946-47B5-9E83-F3015BD4A2E1}"/>
              </a:ext>
            </a:extLst>
          </p:cNvPr>
          <p:cNvGrpSpPr/>
          <p:nvPr/>
        </p:nvGrpSpPr>
        <p:grpSpPr>
          <a:xfrm>
            <a:off x="890699" y="2147773"/>
            <a:ext cx="3118722" cy="3638059"/>
            <a:chOff x="800333" y="1962371"/>
            <a:chExt cx="3118722" cy="3638059"/>
          </a:xfrm>
        </p:grpSpPr>
        <p:grpSp>
          <p:nvGrpSpPr>
            <p:cNvPr id="12" name="Group 11">
              <a:extLst>
                <a:ext uri="{FF2B5EF4-FFF2-40B4-BE49-F238E27FC236}">
                  <a16:creationId xmlns:a16="http://schemas.microsoft.com/office/drawing/2014/main" id="{F8DAB4F6-BA20-43E2-A656-74135FF59F40}"/>
                </a:ext>
              </a:extLst>
            </p:cNvPr>
            <p:cNvGrpSpPr/>
            <p:nvPr/>
          </p:nvGrpSpPr>
          <p:grpSpPr>
            <a:xfrm>
              <a:off x="982554" y="3223538"/>
              <a:ext cx="2756045" cy="288409"/>
              <a:chOff x="9638907" y="2432231"/>
              <a:chExt cx="2078407" cy="217497"/>
            </a:xfrm>
          </p:grpSpPr>
          <p:grpSp>
            <p:nvGrpSpPr>
              <p:cNvPr id="796" name="Group 795">
                <a:extLst>
                  <a:ext uri="{FF2B5EF4-FFF2-40B4-BE49-F238E27FC236}">
                    <a16:creationId xmlns:a16="http://schemas.microsoft.com/office/drawing/2014/main" id="{F607F39C-EB21-442A-AF5A-DB4163405371}"/>
                  </a:ext>
                </a:extLst>
              </p:cNvPr>
              <p:cNvGrpSpPr/>
              <p:nvPr/>
            </p:nvGrpSpPr>
            <p:grpSpPr>
              <a:xfrm>
                <a:off x="9638907" y="2432231"/>
                <a:ext cx="765823" cy="217497"/>
                <a:chOff x="4890777" y="3558752"/>
                <a:chExt cx="1367157" cy="388279"/>
              </a:xfrm>
            </p:grpSpPr>
            <p:grpSp>
              <p:nvGrpSpPr>
                <p:cNvPr id="1006" name="Group 142">
                  <a:extLst>
                    <a:ext uri="{FF2B5EF4-FFF2-40B4-BE49-F238E27FC236}">
                      <a16:creationId xmlns:a16="http://schemas.microsoft.com/office/drawing/2014/main" id="{35127328-9FAE-46E4-B591-E2A4AD91A5DB}"/>
                    </a:ext>
                  </a:extLst>
                </p:cNvPr>
                <p:cNvGrpSpPr>
                  <a:grpSpLocks/>
                </p:cNvGrpSpPr>
                <p:nvPr/>
              </p:nvGrpSpPr>
              <p:grpSpPr bwMode="auto">
                <a:xfrm>
                  <a:off x="4890777" y="3564691"/>
                  <a:ext cx="83389" cy="175252"/>
                  <a:chOff x="5021753" y="2927868"/>
                  <a:chExt cx="83398" cy="175731"/>
                </a:xfrm>
              </p:grpSpPr>
              <p:sp>
                <p:nvSpPr>
                  <p:cNvPr id="1123" name="Oval 143">
                    <a:extLst>
                      <a:ext uri="{FF2B5EF4-FFF2-40B4-BE49-F238E27FC236}">
                        <a16:creationId xmlns:a16="http://schemas.microsoft.com/office/drawing/2014/main" id="{CBDBBC1C-1957-4A04-8870-9314EFC3DCFC}"/>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24" name="Freeform 144">
                    <a:extLst>
                      <a:ext uri="{FF2B5EF4-FFF2-40B4-BE49-F238E27FC236}">
                        <a16:creationId xmlns:a16="http://schemas.microsoft.com/office/drawing/2014/main" id="{553AB7C1-FDE1-4169-8470-F3F37D3E88D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25" name="Freeform 145">
                    <a:extLst>
                      <a:ext uri="{FF2B5EF4-FFF2-40B4-BE49-F238E27FC236}">
                        <a16:creationId xmlns:a16="http://schemas.microsoft.com/office/drawing/2014/main" id="{25226795-07F8-4358-A70F-6E5357E0B72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07" name="Group 146">
                  <a:extLst>
                    <a:ext uri="{FF2B5EF4-FFF2-40B4-BE49-F238E27FC236}">
                      <a16:creationId xmlns:a16="http://schemas.microsoft.com/office/drawing/2014/main" id="{24604229-6634-4D87-BA21-253B613C0CC4}"/>
                    </a:ext>
                  </a:extLst>
                </p:cNvPr>
                <p:cNvGrpSpPr>
                  <a:grpSpLocks/>
                </p:cNvGrpSpPr>
                <p:nvPr/>
              </p:nvGrpSpPr>
              <p:grpSpPr bwMode="auto">
                <a:xfrm>
                  <a:off x="4986078" y="3558752"/>
                  <a:ext cx="83389" cy="175252"/>
                  <a:chOff x="5021753" y="2927868"/>
                  <a:chExt cx="83398" cy="175731"/>
                </a:xfrm>
              </p:grpSpPr>
              <p:sp>
                <p:nvSpPr>
                  <p:cNvPr id="1120" name="Oval 147">
                    <a:extLst>
                      <a:ext uri="{FF2B5EF4-FFF2-40B4-BE49-F238E27FC236}">
                        <a16:creationId xmlns:a16="http://schemas.microsoft.com/office/drawing/2014/main" id="{9DD6332A-9FCC-45F7-ADCC-535304EB251A}"/>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21" name="Freeform 148">
                    <a:extLst>
                      <a:ext uri="{FF2B5EF4-FFF2-40B4-BE49-F238E27FC236}">
                        <a16:creationId xmlns:a16="http://schemas.microsoft.com/office/drawing/2014/main" id="{4C364459-8237-4511-8C24-BEEEAEDEE2F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22" name="Freeform 149">
                    <a:extLst>
                      <a:ext uri="{FF2B5EF4-FFF2-40B4-BE49-F238E27FC236}">
                        <a16:creationId xmlns:a16="http://schemas.microsoft.com/office/drawing/2014/main" id="{9249E7B3-6FA3-4E0D-BBE7-1813666E4E2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08" name="Group 150">
                  <a:extLst>
                    <a:ext uri="{FF2B5EF4-FFF2-40B4-BE49-F238E27FC236}">
                      <a16:creationId xmlns:a16="http://schemas.microsoft.com/office/drawing/2014/main" id="{65571F90-0534-4D03-898B-3290F6294CF6}"/>
                    </a:ext>
                  </a:extLst>
                </p:cNvPr>
                <p:cNvGrpSpPr>
                  <a:grpSpLocks/>
                </p:cNvGrpSpPr>
                <p:nvPr/>
              </p:nvGrpSpPr>
              <p:grpSpPr bwMode="auto">
                <a:xfrm>
                  <a:off x="5078402" y="3564692"/>
                  <a:ext cx="83389" cy="175252"/>
                  <a:chOff x="5021753" y="2927868"/>
                  <a:chExt cx="83398" cy="175731"/>
                </a:xfrm>
              </p:grpSpPr>
              <p:sp>
                <p:nvSpPr>
                  <p:cNvPr id="1117" name="Oval 151">
                    <a:extLst>
                      <a:ext uri="{FF2B5EF4-FFF2-40B4-BE49-F238E27FC236}">
                        <a16:creationId xmlns:a16="http://schemas.microsoft.com/office/drawing/2014/main" id="{61058367-5145-4CAC-B3A0-89E4AFD5F11C}"/>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8" name="Freeform 152">
                    <a:extLst>
                      <a:ext uri="{FF2B5EF4-FFF2-40B4-BE49-F238E27FC236}">
                        <a16:creationId xmlns:a16="http://schemas.microsoft.com/office/drawing/2014/main" id="{A72920D2-1ADC-403F-A5F4-C19D35480C5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9" name="Freeform 153">
                    <a:extLst>
                      <a:ext uri="{FF2B5EF4-FFF2-40B4-BE49-F238E27FC236}">
                        <a16:creationId xmlns:a16="http://schemas.microsoft.com/office/drawing/2014/main" id="{BA414E7C-5B02-40C3-8CA2-0F89DFA2317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09" name="Group 154">
                  <a:extLst>
                    <a:ext uri="{FF2B5EF4-FFF2-40B4-BE49-F238E27FC236}">
                      <a16:creationId xmlns:a16="http://schemas.microsoft.com/office/drawing/2014/main" id="{B04DE848-7047-4057-A85F-A1357D0C0333}"/>
                    </a:ext>
                  </a:extLst>
                </p:cNvPr>
                <p:cNvGrpSpPr>
                  <a:grpSpLocks/>
                </p:cNvGrpSpPr>
                <p:nvPr/>
              </p:nvGrpSpPr>
              <p:grpSpPr bwMode="auto">
                <a:xfrm>
                  <a:off x="5167747" y="3561722"/>
                  <a:ext cx="83389" cy="175252"/>
                  <a:chOff x="5021753" y="2927868"/>
                  <a:chExt cx="83398" cy="175731"/>
                </a:xfrm>
              </p:grpSpPr>
              <p:sp>
                <p:nvSpPr>
                  <p:cNvPr id="1114" name="Oval 155">
                    <a:extLst>
                      <a:ext uri="{FF2B5EF4-FFF2-40B4-BE49-F238E27FC236}">
                        <a16:creationId xmlns:a16="http://schemas.microsoft.com/office/drawing/2014/main" id="{B9E66100-9855-47E5-B968-DD55F7ABA16F}"/>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5" name="Freeform 156">
                    <a:extLst>
                      <a:ext uri="{FF2B5EF4-FFF2-40B4-BE49-F238E27FC236}">
                        <a16:creationId xmlns:a16="http://schemas.microsoft.com/office/drawing/2014/main" id="{1FB59E55-4BD0-4184-AE74-C3EF24E8E2C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6" name="Freeform 157">
                    <a:extLst>
                      <a:ext uri="{FF2B5EF4-FFF2-40B4-BE49-F238E27FC236}">
                        <a16:creationId xmlns:a16="http://schemas.microsoft.com/office/drawing/2014/main" id="{4CCE603E-3E83-4475-B453-4C831FCF3CF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0" name="Group 158">
                  <a:extLst>
                    <a:ext uri="{FF2B5EF4-FFF2-40B4-BE49-F238E27FC236}">
                      <a16:creationId xmlns:a16="http://schemas.microsoft.com/office/drawing/2014/main" id="{A556AF16-CCB6-4BCF-B284-CF086E2634A7}"/>
                    </a:ext>
                  </a:extLst>
                </p:cNvPr>
                <p:cNvGrpSpPr>
                  <a:grpSpLocks/>
                </p:cNvGrpSpPr>
                <p:nvPr/>
              </p:nvGrpSpPr>
              <p:grpSpPr bwMode="auto">
                <a:xfrm>
                  <a:off x="5260070" y="3564692"/>
                  <a:ext cx="83389" cy="175252"/>
                  <a:chOff x="5021753" y="2927868"/>
                  <a:chExt cx="83398" cy="175731"/>
                </a:xfrm>
              </p:grpSpPr>
              <p:sp>
                <p:nvSpPr>
                  <p:cNvPr id="1111" name="Oval 159">
                    <a:extLst>
                      <a:ext uri="{FF2B5EF4-FFF2-40B4-BE49-F238E27FC236}">
                        <a16:creationId xmlns:a16="http://schemas.microsoft.com/office/drawing/2014/main" id="{10A9C4E1-FEFE-4EC3-86BE-E9FEDC4F29DA}"/>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2" name="Freeform 160">
                    <a:extLst>
                      <a:ext uri="{FF2B5EF4-FFF2-40B4-BE49-F238E27FC236}">
                        <a16:creationId xmlns:a16="http://schemas.microsoft.com/office/drawing/2014/main" id="{2BF27831-216C-45E2-B14B-B3053DFABA3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3" name="Freeform 161">
                    <a:extLst>
                      <a:ext uri="{FF2B5EF4-FFF2-40B4-BE49-F238E27FC236}">
                        <a16:creationId xmlns:a16="http://schemas.microsoft.com/office/drawing/2014/main" id="{569635ED-9319-4784-AA13-35205775A75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1" name="Group 215">
                  <a:extLst>
                    <a:ext uri="{FF2B5EF4-FFF2-40B4-BE49-F238E27FC236}">
                      <a16:creationId xmlns:a16="http://schemas.microsoft.com/office/drawing/2014/main" id="{A54AFDAB-F8AD-42EC-BE32-AB3AF31A88CE}"/>
                    </a:ext>
                  </a:extLst>
                </p:cNvPr>
                <p:cNvGrpSpPr>
                  <a:grpSpLocks/>
                </p:cNvGrpSpPr>
                <p:nvPr/>
              </p:nvGrpSpPr>
              <p:grpSpPr bwMode="auto">
                <a:xfrm>
                  <a:off x="5629826" y="3571130"/>
                  <a:ext cx="83389" cy="175252"/>
                  <a:chOff x="5021753" y="2927868"/>
                  <a:chExt cx="83398" cy="175731"/>
                </a:xfrm>
              </p:grpSpPr>
              <p:sp>
                <p:nvSpPr>
                  <p:cNvPr id="1108" name="Oval 216">
                    <a:extLst>
                      <a:ext uri="{FF2B5EF4-FFF2-40B4-BE49-F238E27FC236}">
                        <a16:creationId xmlns:a16="http://schemas.microsoft.com/office/drawing/2014/main" id="{DBAEECEE-3683-4327-B7EA-9EEAC371E5E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9" name="Freeform 217">
                    <a:extLst>
                      <a:ext uri="{FF2B5EF4-FFF2-40B4-BE49-F238E27FC236}">
                        <a16:creationId xmlns:a16="http://schemas.microsoft.com/office/drawing/2014/main" id="{4854C31D-1FEC-42ED-9014-6E7C2417C5C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0" name="Freeform 218">
                    <a:extLst>
                      <a:ext uri="{FF2B5EF4-FFF2-40B4-BE49-F238E27FC236}">
                        <a16:creationId xmlns:a16="http://schemas.microsoft.com/office/drawing/2014/main" id="{191743AF-5443-49A1-AE68-9E37125D45F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2" name="Group 219">
                  <a:extLst>
                    <a:ext uri="{FF2B5EF4-FFF2-40B4-BE49-F238E27FC236}">
                      <a16:creationId xmlns:a16="http://schemas.microsoft.com/office/drawing/2014/main" id="{4F6DF1E0-FE95-4FB6-A9FA-C4A8FAADF024}"/>
                    </a:ext>
                  </a:extLst>
                </p:cNvPr>
                <p:cNvGrpSpPr>
                  <a:grpSpLocks/>
                </p:cNvGrpSpPr>
                <p:nvPr/>
              </p:nvGrpSpPr>
              <p:grpSpPr bwMode="auto">
                <a:xfrm>
                  <a:off x="5537502" y="3571130"/>
                  <a:ext cx="83389" cy="175252"/>
                  <a:chOff x="5021753" y="2927868"/>
                  <a:chExt cx="83398" cy="175731"/>
                </a:xfrm>
              </p:grpSpPr>
              <p:sp>
                <p:nvSpPr>
                  <p:cNvPr id="1105" name="Oval 220">
                    <a:extLst>
                      <a:ext uri="{FF2B5EF4-FFF2-40B4-BE49-F238E27FC236}">
                        <a16:creationId xmlns:a16="http://schemas.microsoft.com/office/drawing/2014/main" id="{809276D2-0F3B-48B0-953E-EB1D5A989EA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6" name="Freeform 221">
                    <a:extLst>
                      <a:ext uri="{FF2B5EF4-FFF2-40B4-BE49-F238E27FC236}">
                        <a16:creationId xmlns:a16="http://schemas.microsoft.com/office/drawing/2014/main" id="{BE3251EC-8CDC-4DA5-9E7C-BEA3FA39D49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7" name="Freeform 222">
                    <a:extLst>
                      <a:ext uri="{FF2B5EF4-FFF2-40B4-BE49-F238E27FC236}">
                        <a16:creationId xmlns:a16="http://schemas.microsoft.com/office/drawing/2014/main" id="{95899361-B784-4FFA-B57A-EE6A4477EA7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3" name="Group 223">
                  <a:extLst>
                    <a:ext uri="{FF2B5EF4-FFF2-40B4-BE49-F238E27FC236}">
                      <a16:creationId xmlns:a16="http://schemas.microsoft.com/office/drawing/2014/main" id="{8F07A5ED-297D-4C5B-BB77-3A89D7A0D430}"/>
                    </a:ext>
                  </a:extLst>
                </p:cNvPr>
                <p:cNvGrpSpPr>
                  <a:grpSpLocks/>
                </p:cNvGrpSpPr>
                <p:nvPr/>
              </p:nvGrpSpPr>
              <p:grpSpPr bwMode="auto">
                <a:xfrm>
                  <a:off x="5448158" y="3571130"/>
                  <a:ext cx="83389" cy="175252"/>
                  <a:chOff x="5021753" y="2927868"/>
                  <a:chExt cx="83398" cy="175731"/>
                </a:xfrm>
              </p:grpSpPr>
              <p:sp>
                <p:nvSpPr>
                  <p:cNvPr id="1102" name="Oval 224">
                    <a:extLst>
                      <a:ext uri="{FF2B5EF4-FFF2-40B4-BE49-F238E27FC236}">
                        <a16:creationId xmlns:a16="http://schemas.microsoft.com/office/drawing/2014/main" id="{79AACF12-D183-48FE-9526-3DC2BDBFA29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3" name="Freeform 225">
                    <a:extLst>
                      <a:ext uri="{FF2B5EF4-FFF2-40B4-BE49-F238E27FC236}">
                        <a16:creationId xmlns:a16="http://schemas.microsoft.com/office/drawing/2014/main" id="{30195228-F311-4268-B2E4-46CD4B70E18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4" name="Freeform 226">
                    <a:extLst>
                      <a:ext uri="{FF2B5EF4-FFF2-40B4-BE49-F238E27FC236}">
                        <a16:creationId xmlns:a16="http://schemas.microsoft.com/office/drawing/2014/main" id="{6321ADD4-EEFC-49B7-BA27-43D37E055FC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4" name="Group 227">
                  <a:extLst>
                    <a:ext uri="{FF2B5EF4-FFF2-40B4-BE49-F238E27FC236}">
                      <a16:creationId xmlns:a16="http://schemas.microsoft.com/office/drawing/2014/main" id="{E203768E-A6D8-4CF1-89D4-9AC6D26060AE}"/>
                    </a:ext>
                  </a:extLst>
                </p:cNvPr>
                <p:cNvGrpSpPr>
                  <a:grpSpLocks/>
                </p:cNvGrpSpPr>
                <p:nvPr/>
              </p:nvGrpSpPr>
              <p:grpSpPr bwMode="auto">
                <a:xfrm>
                  <a:off x="5352856" y="3571130"/>
                  <a:ext cx="83389" cy="175252"/>
                  <a:chOff x="5021753" y="2927868"/>
                  <a:chExt cx="83398" cy="175731"/>
                </a:xfrm>
              </p:grpSpPr>
              <p:sp>
                <p:nvSpPr>
                  <p:cNvPr id="1099" name="Oval 228">
                    <a:extLst>
                      <a:ext uri="{FF2B5EF4-FFF2-40B4-BE49-F238E27FC236}">
                        <a16:creationId xmlns:a16="http://schemas.microsoft.com/office/drawing/2014/main" id="{19BC55A3-E17F-4F25-809B-3E11532CFCF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0" name="Freeform 229">
                    <a:extLst>
                      <a:ext uri="{FF2B5EF4-FFF2-40B4-BE49-F238E27FC236}">
                        <a16:creationId xmlns:a16="http://schemas.microsoft.com/office/drawing/2014/main" id="{7E4217ED-E02E-41E8-8A7A-282C6106665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1" name="Freeform 230">
                    <a:extLst>
                      <a:ext uri="{FF2B5EF4-FFF2-40B4-BE49-F238E27FC236}">
                        <a16:creationId xmlns:a16="http://schemas.microsoft.com/office/drawing/2014/main" id="{07EFB2A9-1D76-41BA-9D34-C8261F12477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5" name="Group 303">
                  <a:extLst>
                    <a:ext uri="{FF2B5EF4-FFF2-40B4-BE49-F238E27FC236}">
                      <a16:creationId xmlns:a16="http://schemas.microsoft.com/office/drawing/2014/main" id="{E7267B7E-3DE9-40BF-884B-E5E3247399FF}"/>
                    </a:ext>
                  </a:extLst>
                </p:cNvPr>
                <p:cNvGrpSpPr>
                  <a:grpSpLocks/>
                </p:cNvGrpSpPr>
                <p:nvPr/>
              </p:nvGrpSpPr>
              <p:grpSpPr bwMode="auto">
                <a:xfrm rot="10800000" flipH="1">
                  <a:off x="4891735" y="3756281"/>
                  <a:ext cx="83389" cy="175252"/>
                  <a:chOff x="5021753" y="2927868"/>
                  <a:chExt cx="83398" cy="175731"/>
                </a:xfrm>
              </p:grpSpPr>
              <p:sp>
                <p:nvSpPr>
                  <p:cNvPr id="1096" name="Oval 304">
                    <a:extLst>
                      <a:ext uri="{FF2B5EF4-FFF2-40B4-BE49-F238E27FC236}">
                        <a16:creationId xmlns:a16="http://schemas.microsoft.com/office/drawing/2014/main" id="{071908C7-1CBB-400E-9972-D43138824B8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97" name="Freeform 305">
                    <a:extLst>
                      <a:ext uri="{FF2B5EF4-FFF2-40B4-BE49-F238E27FC236}">
                        <a16:creationId xmlns:a16="http://schemas.microsoft.com/office/drawing/2014/main" id="{A10A4ABC-6256-4F5F-B485-BFBEAD0DCF6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98" name="Freeform 306">
                    <a:extLst>
                      <a:ext uri="{FF2B5EF4-FFF2-40B4-BE49-F238E27FC236}">
                        <a16:creationId xmlns:a16="http://schemas.microsoft.com/office/drawing/2014/main" id="{4748091E-B7D7-46AD-9D70-7FB8D0CA23F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6" name="Group 307">
                  <a:extLst>
                    <a:ext uri="{FF2B5EF4-FFF2-40B4-BE49-F238E27FC236}">
                      <a16:creationId xmlns:a16="http://schemas.microsoft.com/office/drawing/2014/main" id="{4F4661D0-8E46-4361-B1F7-BFE0A529B5B6}"/>
                    </a:ext>
                  </a:extLst>
                </p:cNvPr>
                <p:cNvGrpSpPr>
                  <a:grpSpLocks/>
                </p:cNvGrpSpPr>
                <p:nvPr/>
              </p:nvGrpSpPr>
              <p:grpSpPr bwMode="auto">
                <a:xfrm rot="10800000" flipH="1">
                  <a:off x="4984057" y="3753312"/>
                  <a:ext cx="83389" cy="175252"/>
                  <a:chOff x="5021753" y="2927868"/>
                  <a:chExt cx="83398" cy="175731"/>
                </a:xfrm>
              </p:grpSpPr>
              <p:sp>
                <p:nvSpPr>
                  <p:cNvPr id="1093" name="Oval 308">
                    <a:extLst>
                      <a:ext uri="{FF2B5EF4-FFF2-40B4-BE49-F238E27FC236}">
                        <a16:creationId xmlns:a16="http://schemas.microsoft.com/office/drawing/2014/main" id="{231940C8-F1D5-420A-9E24-868FA791E1B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94" name="Freeform 309">
                    <a:extLst>
                      <a:ext uri="{FF2B5EF4-FFF2-40B4-BE49-F238E27FC236}">
                        <a16:creationId xmlns:a16="http://schemas.microsoft.com/office/drawing/2014/main" id="{5B72FA42-1E80-4865-AE99-38D5E077917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95" name="Freeform 310">
                    <a:extLst>
                      <a:ext uri="{FF2B5EF4-FFF2-40B4-BE49-F238E27FC236}">
                        <a16:creationId xmlns:a16="http://schemas.microsoft.com/office/drawing/2014/main" id="{806308CB-52EA-4BAF-9473-1E2F2036F03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7" name="Group 311">
                  <a:extLst>
                    <a:ext uri="{FF2B5EF4-FFF2-40B4-BE49-F238E27FC236}">
                      <a16:creationId xmlns:a16="http://schemas.microsoft.com/office/drawing/2014/main" id="{C1A0DEF7-8143-4317-9486-9193CA2D8BDD}"/>
                    </a:ext>
                  </a:extLst>
                </p:cNvPr>
                <p:cNvGrpSpPr>
                  <a:grpSpLocks/>
                </p:cNvGrpSpPr>
                <p:nvPr/>
              </p:nvGrpSpPr>
              <p:grpSpPr bwMode="auto">
                <a:xfrm rot="10800000" flipH="1">
                  <a:off x="5073404" y="3759253"/>
                  <a:ext cx="83389" cy="175252"/>
                  <a:chOff x="5021753" y="2927868"/>
                  <a:chExt cx="83398" cy="175731"/>
                </a:xfrm>
              </p:grpSpPr>
              <p:sp>
                <p:nvSpPr>
                  <p:cNvPr id="1090" name="Oval 312">
                    <a:extLst>
                      <a:ext uri="{FF2B5EF4-FFF2-40B4-BE49-F238E27FC236}">
                        <a16:creationId xmlns:a16="http://schemas.microsoft.com/office/drawing/2014/main" id="{BB51795A-9D9B-47DF-BC0D-9EC74B813C7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91" name="Freeform 313">
                    <a:extLst>
                      <a:ext uri="{FF2B5EF4-FFF2-40B4-BE49-F238E27FC236}">
                        <a16:creationId xmlns:a16="http://schemas.microsoft.com/office/drawing/2014/main" id="{3A83B946-DFA8-4784-BE03-B88D70935F7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92" name="Freeform 314">
                    <a:extLst>
                      <a:ext uri="{FF2B5EF4-FFF2-40B4-BE49-F238E27FC236}">
                        <a16:creationId xmlns:a16="http://schemas.microsoft.com/office/drawing/2014/main" id="{D08CD3ED-761E-4159-A8B2-C718A8826DF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8" name="Group 316">
                  <a:extLst>
                    <a:ext uri="{FF2B5EF4-FFF2-40B4-BE49-F238E27FC236}">
                      <a16:creationId xmlns:a16="http://schemas.microsoft.com/office/drawing/2014/main" id="{8855753A-A2FC-453A-80FB-A79D25BE8B49}"/>
                    </a:ext>
                  </a:extLst>
                </p:cNvPr>
                <p:cNvGrpSpPr>
                  <a:grpSpLocks/>
                </p:cNvGrpSpPr>
                <p:nvPr/>
              </p:nvGrpSpPr>
              <p:grpSpPr bwMode="auto">
                <a:xfrm rot="10800000" flipH="1">
                  <a:off x="5166224" y="3762718"/>
                  <a:ext cx="83389" cy="175252"/>
                  <a:chOff x="5021753" y="2927868"/>
                  <a:chExt cx="83398" cy="175731"/>
                </a:xfrm>
              </p:grpSpPr>
              <p:sp>
                <p:nvSpPr>
                  <p:cNvPr id="1087" name="Oval 317">
                    <a:extLst>
                      <a:ext uri="{FF2B5EF4-FFF2-40B4-BE49-F238E27FC236}">
                        <a16:creationId xmlns:a16="http://schemas.microsoft.com/office/drawing/2014/main" id="{98B1653C-4A72-4DD7-A883-736714FF6F9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8" name="Freeform 318">
                    <a:extLst>
                      <a:ext uri="{FF2B5EF4-FFF2-40B4-BE49-F238E27FC236}">
                        <a16:creationId xmlns:a16="http://schemas.microsoft.com/office/drawing/2014/main" id="{93AA1EDB-A068-47FF-ADE0-EE93F34BF1B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9" name="Freeform 319">
                    <a:extLst>
                      <a:ext uri="{FF2B5EF4-FFF2-40B4-BE49-F238E27FC236}">
                        <a16:creationId xmlns:a16="http://schemas.microsoft.com/office/drawing/2014/main" id="{99EE8416-EF3C-4C69-AFB6-AC1636FE7D3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19" name="Group 320">
                  <a:extLst>
                    <a:ext uri="{FF2B5EF4-FFF2-40B4-BE49-F238E27FC236}">
                      <a16:creationId xmlns:a16="http://schemas.microsoft.com/office/drawing/2014/main" id="{D994D1FF-1583-44D8-8D79-9E02372DCBBB}"/>
                    </a:ext>
                  </a:extLst>
                </p:cNvPr>
                <p:cNvGrpSpPr>
                  <a:grpSpLocks/>
                </p:cNvGrpSpPr>
                <p:nvPr/>
              </p:nvGrpSpPr>
              <p:grpSpPr bwMode="auto">
                <a:xfrm rot="10800000" flipH="1">
                  <a:off x="5259041" y="3760243"/>
                  <a:ext cx="83389" cy="175252"/>
                  <a:chOff x="5021753" y="2927868"/>
                  <a:chExt cx="83398" cy="175731"/>
                </a:xfrm>
              </p:grpSpPr>
              <p:sp>
                <p:nvSpPr>
                  <p:cNvPr id="1084" name="Oval 321">
                    <a:extLst>
                      <a:ext uri="{FF2B5EF4-FFF2-40B4-BE49-F238E27FC236}">
                        <a16:creationId xmlns:a16="http://schemas.microsoft.com/office/drawing/2014/main" id="{E6FA70E1-BC4A-480B-9049-2CD9A5097E8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5" name="Freeform 322">
                    <a:extLst>
                      <a:ext uri="{FF2B5EF4-FFF2-40B4-BE49-F238E27FC236}">
                        <a16:creationId xmlns:a16="http://schemas.microsoft.com/office/drawing/2014/main" id="{210C0D77-884E-48E9-AA74-BF9D654FA6B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6" name="Freeform 323">
                    <a:extLst>
                      <a:ext uri="{FF2B5EF4-FFF2-40B4-BE49-F238E27FC236}">
                        <a16:creationId xmlns:a16="http://schemas.microsoft.com/office/drawing/2014/main" id="{E7E90F94-1440-40BD-8B1C-46173FE2420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0" name="Group 376">
                  <a:extLst>
                    <a:ext uri="{FF2B5EF4-FFF2-40B4-BE49-F238E27FC236}">
                      <a16:creationId xmlns:a16="http://schemas.microsoft.com/office/drawing/2014/main" id="{5B26515A-C3F0-41BA-B5EB-721BE51A7BE7}"/>
                    </a:ext>
                  </a:extLst>
                </p:cNvPr>
                <p:cNvGrpSpPr>
                  <a:grpSpLocks/>
                </p:cNvGrpSpPr>
                <p:nvPr/>
              </p:nvGrpSpPr>
              <p:grpSpPr bwMode="auto">
                <a:xfrm rot="11349086" flipH="1">
                  <a:off x="5638226" y="3767667"/>
                  <a:ext cx="83389" cy="175252"/>
                  <a:chOff x="5021753" y="2927868"/>
                  <a:chExt cx="83398" cy="175731"/>
                </a:xfrm>
              </p:grpSpPr>
              <p:sp>
                <p:nvSpPr>
                  <p:cNvPr id="1081" name="Oval 377">
                    <a:extLst>
                      <a:ext uri="{FF2B5EF4-FFF2-40B4-BE49-F238E27FC236}">
                        <a16:creationId xmlns:a16="http://schemas.microsoft.com/office/drawing/2014/main" id="{E2DE421E-D4A6-4D22-B2C4-A8F4C5FF906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2" name="Freeform 378">
                    <a:extLst>
                      <a:ext uri="{FF2B5EF4-FFF2-40B4-BE49-F238E27FC236}">
                        <a16:creationId xmlns:a16="http://schemas.microsoft.com/office/drawing/2014/main" id="{FD8BABE9-1E3F-4A3E-9530-15E79F8DD35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3" name="Freeform 379">
                    <a:extLst>
                      <a:ext uri="{FF2B5EF4-FFF2-40B4-BE49-F238E27FC236}">
                        <a16:creationId xmlns:a16="http://schemas.microsoft.com/office/drawing/2014/main" id="{DDE3BB6C-7B77-403E-AE6F-1C2F5CACD9C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1" name="Group 380">
                  <a:extLst>
                    <a:ext uri="{FF2B5EF4-FFF2-40B4-BE49-F238E27FC236}">
                      <a16:creationId xmlns:a16="http://schemas.microsoft.com/office/drawing/2014/main" id="{E59979A0-C796-48B7-861C-BFF286CF64BF}"/>
                    </a:ext>
                  </a:extLst>
                </p:cNvPr>
                <p:cNvGrpSpPr>
                  <a:grpSpLocks/>
                </p:cNvGrpSpPr>
                <p:nvPr/>
              </p:nvGrpSpPr>
              <p:grpSpPr bwMode="auto">
                <a:xfrm rot="11349086" flipH="1">
                  <a:off x="5548882" y="3767667"/>
                  <a:ext cx="83389" cy="175252"/>
                  <a:chOff x="5021753" y="2927868"/>
                  <a:chExt cx="83398" cy="175731"/>
                </a:xfrm>
              </p:grpSpPr>
              <p:sp>
                <p:nvSpPr>
                  <p:cNvPr id="1078" name="Oval 381">
                    <a:extLst>
                      <a:ext uri="{FF2B5EF4-FFF2-40B4-BE49-F238E27FC236}">
                        <a16:creationId xmlns:a16="http://schemas.microsoft.com/office/drawing/2014/main" id="{29FAF9C2-5FB0-4E26-8C96-A6444D63ECC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9" name="Freeform 382">
                    <a:extLst>
                      <a:ext uri="{FF2B5EF4-FFF2-40B4-BE49-F238E27FC236}">
                        <a16:creationId xmlns:a16="http://schemas.microsoft.com/office/drawing/2014/main" id="{D277D777-4DBD-4E1C-815F-DD9E005C53B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0" name="Freeform 383">
                    <a:extLst>
                      <a:ext uri="{FF2B5EF4-FFF2-40B4-BE49-F238E27FC236}">
                        <a16:creationId xmlns:a16="http://schemas.microsoft.com/office/drawing/2014/main" id="{1C18DD76-7F59-4ECF-9120-28848FFDEB7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2" name="Group 384">
                  <a:extLst>
                    <a:ext uri="{FF2B5EF4-FFF2-40B4-BE49-F238E27FC236}">
                      <a16:creationId xmlns:a16="http://schemas.microsoft.com/office/drawing/2014/main" id="{2BCA6A58-27A7-4732-98B2-B670163B8069}"/>
                    </a:ext>
                  </a:extLst>
                </p:cNvPr>
                <p:cNvGrpSpPr>
                  <a:grpSpLocks/>
                </p:cNvGrpSpPr>
                <p:nvPr/>
              </p:nvGrpSpPr>
              <p:grpSpPr bwMode="auto">
                <a:xfrm rot="11349086" flipH="1">
                  <a:off x="5459538" y="3767667"/>
                  <a:ext cx="83389" cy="175252"/>
                  <a:chOff x="5021753" y="2927868"/>
                  <a:chExt cx="83398" cy="175731"/>
                </a:xfrm>
              </p:grpSpPr>
              <p:sp>
                <p:nvSpPr>
                  <p:cNvPr id="1075" name="Oval 385">
                    <a:extLst>
                      <a:ext uri="{FF2B5EF4-FFF2-40B4-BE49-F238E27FC236}">
                        <a16:creationId xmlns:a16="http://schemas.microsoft.com/office/drawing/2014/main" id="{F0A23492-1B50-46AE-93CD-CD173320BE4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6" name="Freeform 386">
                    <a:extLst>
                      <a:ext uri="{FF2B5EF4-FFF2-40B4-BE49-F238E27FC236}">
                        <a16:creationId xmlns:a16="http://schemas.microsoft.com/office/drawing/2014/main" id="{73429D02-95DB-4B04-B283-5722A7B77FE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7" name="Freeform 387">
                    <a:extLst>
                      <a:ext uri="{FF2B5EF4-FFF2-40B4-BE49-F238E27FC236}">
                        <a16:creationId xmlns:a16="http://schemas.microsoft.com/office/drawing/2014/main" id="{9DE3463D-F377-42EE-9655-81BBFFCE234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3" name="Group 388">
                  <a:extLst>
                    <a:ext uri="{FF2B5EF4-FFF2-40B4-BE49-F238E27FC236}">
                      <a16:creationId xmlns:a16="http://schemas.microsoft.com/office/drawing/2014/main" id="{86B4A1AA-9916-4B54-8B00-C0823D7D7041}"/>
                    </a:ext>
                  </a:extLst>
                </p:cNvPr>
                <p:cNvGrpSpPr>
                  <a:grpSpLocks/>
                </p:cNvGrpSpPr>
                <p:nvPr/>
              </p:nvGrpSpPr>
              <p:grpSpPr bwMode="auto">
                <a:xfrm rot="11349086" flipH="1">
                  <a:off x="5361258" y="3767667"/>
                  <a:ext cx="83389" cy="175252"/>
                  <a:chOff x="5021753" y="2927868"/>
                  <a:chExt cx="83398" cy="175731"/>
                </a:xfrm>
              </p:grpSpPr>
              <p:sp>
                <p:nvSpPr>
                  <p:cNvPr id="1072" name="Oval 389">
                    <a:extLst>
                      <a:ext uri="{FF2B5EF4-FFF2-40B4-BE49-F238E27FC236}">
                        <a16:creationId xmlns:a16="http://schemas.microsoft.com/office/drawing/2014/main" id="{756D4274-2692-4716-8DF5-71E82AD473F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3" name="Freeform 390">
                    <a:extLst>
                      <a:ext uri="{FF2B5EF4-FFF2-40B4-BE49-F238E27FC236}">
                        <a16:creationId xmlns:a16="http://schemas.microsoft.com/office/drawing/2014/main" id="{B2AD36F3-FFFE-46A8-8B43-D38106B884A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4" name="Freeform 391">
                    <a:extLst>
                      <a:ext uri="{FF2B5EF4-FFF2-40B4-BE49-F238E27FC236}">
                        <a16:creationId xmlns:a16="http://schemas.microsoft.com/office/drawing/2014/main" id="{CC4988D2-345F-4757-8F6E-D0B73F16FA5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4" name="Group 215">
                  <a:extLst>
                    <a:ext uri="{FF2B5EF4-FFF2-40B4-BE49-F238E27FC236}">
                      <a16:creationId xmlns:a16="http://schemas.microsoft.com/office/drawing/2014/main" id="{8E7AF773-D7D7-4C44-80EE-5ADB63850F8E}"/>
                    </a:ext>
                  </a:extLst>
                </p:cNvPr>
                <p:cNvGrpSpPr>
                  <a:grpSpLocks/>
                </p:cNvGrpSpPr>
                <p:nvPr/>
              </p:nvGrpSpPr>
              <p:grpSpPr bwMode="auto">
                <a:xfrm>
                  <a:off x="5984734" y="3575242"/>
                  <a:ext cx="83389" cy="175252"/>
                  <a:chOff x="5021753" y="2927868"/>
                  <a:chExt cx="83398" cy="175731"/>
                </a:xfrm>
              </p:grpSpPr>
              <p:sp>
                <p:nvSpPr>
                  <p:cNvPr id="1069" name="Oval 216">
                    <a:extLst>
                      <a:ext uri="{FF2B5EF4-FFF2-40B4-BE49-F238E27FC236}">
                        <a16:creationId xmlns:a16="http://schemas.microsoft.com/office/drawing/2014/main" id="{80503CE1-5585-46A8-B0F6-EB4C379CC8D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0" name="Freeform 217">
                    <a:extLst>
                      <a:ext uri="{FF2B5EF4-FFF2-40B4-BE49-F238E27FC236}">
                        <a16:creationId xmlns:a16="http://schemas.microsoft.com/office/drawing/2014/main" id="{90073091-0808-4A83-BF7D-A56933CD05F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1" name="Freeform 218">
                    <a:extLst>
                      <a:ext uri="{FF2B5EF4-FFF2-40B4-BE49-F238E27FC236}">
                        <a16:creationId xmlns:a16="http://schemas.microsoft.com/office/drawing/2014/main" id="{1B27EF5C-EA98-4437-ADD9-080E7F57CFE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5" name="Group 219">
                  <a:extLst>
                    <a:ext uri="{FF2B5EF4-FFF2-40B4-BE49-F238E27FC236}">
                      <a16:creationId xmlns:a16="http://schemas.microsoft.com/office/drawing/2014/main" id="{F39C8D26-6E3D-479C-BA49-CA796ABAF7F0}"/>
                    </a:ext>
                  </a:extLst>
                </p:cNvPr>
                <p:cNvGrpSpPr>
                  <a:grpSpLocks/>
                </p:cNvGrpSpPr>
                <p:nvPr/>
              </p:nvGrpSpPr>
              <p:grpSpPr bwMode="auto">
                <a:xfrm>
                  <a:off x="5892410" y="3575242"/>
                  <a:ext cx="83389" cy="175252"/>
                  <a:chOff x="5021753" y="2927868"/>
                  <a:chExt cx="83398" cy="175731"/>
                </a:xfrm>
              </p:grpSpPr>
              <p:sp>
                <p:nvSpPr>
                  <p:cNvPr id="1066" name="Oval 220">
                    <a:extLst>
                      <a:ext uri="{FF2B5EF4-FFF2-40B4-BE49-F238E27FC236}">
                        <a16:creationId xmlns:a16="http://schemas.microsoft.com/office/drawing/2014/main" id="{B19A025C-E436-4095-8E16-4D643118FB5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67" name="Freeform 221">
                    <a:extLst>
                      <a:ext uri="{FF2B5EF4-FFF2-40B4-BE49-F238E27FC236}">
                        <a16:creationId xmlns:a16="http://schemas.microsoft.com/office/drawing/2014/main" id="{083F8D68-62D5-42C1-BB14-F864AB62307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68" name="Freeform 222">
                    <a:extLst>
                      <a:ext uri="{FF2B5EF4-FFF2-40B4-BE49-F238E27FC236}">
                        <a16:creationId xmlns:a16="http://schemas.microsoft.com/office/drawing/2014/main" id="{853043C9-EEC4-4494-A4C6-5AACA5F0D3A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6" name="Group 223">
                  <a:extLst>
                    <a:ext uri="{FF2B5EF4-FFF2-40B4-BE49-F238E27FC236}">
                      <a16:creationId xmlns:a16="http://schemas.microsoft.com/office/drawing/2014/main" id="{31B5517C-DA68-4AAB-8D35-C072726249CF}"/>
                    </a:ext>
                  </a:extLst>
                </p:cNvPr>
                <p:cNvGrpSpPr>
                  <a:grpSpLocks/>
                </p:cNvGrpSpPr>
                <p:nvPr/>
              </p:nvGrpSpPr>
              <p:grpSpPr bwMode="auto">
                <a:xfrm>
                  <a:off x="5803065" y="3575242"/>
                  <a:ext cx="83389" cy="175252"/>
                  <a:chOff x="5021753" y="2927868"/>
                  <a:chExt cx="83398" cy="175731"/>
                </a:xfrm>
              </p:grpSpPr>
              <p:sp>
                <p:nvSpPr>
                  <p:cNvPr id="1063" name="Oval 224">
                    <a:extLst>
                      <a:ext uri="{FF2B5EF4-FFF2-40B4-BE49-F238E27FC236}">
                        <a16:creationId xmlns:a16="http://schemas.microsoft.com/office/drawing/2014/main" id="{59875A43-0449-4602-AF68-73472023FC0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64" name="Freeform 225">
                    <a:extLst>
                      <a:ext uri="{FF2B5EF4-FFF2-40B4-BE49-F238E27FC236}">
                        <a16:creationId xmlns:a16="http://schemas.microsoft.com/office/drawing/2014/main" id="{CC3FB051-1BB9-4C6D-8336-9112A16224C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65" name="Freeform 226">
                    <a:extLst>
                      <a:ext uri="{FF2B5EF4-FFF2-40B4-BE49-F238E27FC236}">
                        <a16:creationId xmlns:a16="http://schemas.microsoft.com/office/drawing/2014/main" id="{DE49F504-4FCE-4CC9-B023-3A62F3EFFB4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7" name="Group 227">
                  <a:extLst>
                    <a:ext uri="{FF2B5EF4-FFF2-40B4-BE49-F238E27FC236}">
                      <a16:creationId xmlns:a16="http://schemas.microsoft.com/office/drawing/2014/main" id="{E7166390-2A11-4F13-B399-4A4F02C2598D}"/>
                    </a:ext>
                  </a:extLst>
                </p:cNvPr>
                <p:cNvGrpSpPr>
                  <a:grpSpLocks/>
                </p:cNvGrpSpPr>
                <p:nvPr/>
              </p:nvGrpSpPr>
              <p:grpSpPr bwMode="auto">
                <a:xfrm>
                  <a:off x="5707764" y="3575242"/>
                  <a:ext cx="83389" cy="175252"/>
                  <a:chOff x="5021753" y="2927868"/>
                  <a:chExt cx="83398" cy="175731"/>
                </a:xfrm>
              </p:grpSpPr>
              <p:sp>
                <p:nvSpPr>
                  <p:cNvPr id="1060" name="Oval 228">
                    <a:extLst>
                      <a:ext uri="{FF2B5EF4-FFF2-40B4-BE49-F238E27FC236}">
                        <a16:creationId xmlns:a16="http://schemas.microsoft.com/office/drawing/2014/main" id="{C75AF4D3-326F-4904-AC98-B5AC1A01E6E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61" name="Freeform 229">
                    <a:extLst>
                      <a:ext uri="{FF2B5EF4-FFF2-40B4-BE49-F238E27FC236}">
                        <a16:creationId xmlns:a16="http://schemas.microsoft.com/office/drawing/2014/main" id="{DF591666-510F-4700-8B00-0FD5158BEE1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62" name="Freeform 230">
                    <a:extLst>
                      <a:ext uri="{FF2B5EF4-FFF2-40B4-BE49-F238E27FC236}">
                        <a16:creationId xmlns:a16="http://schemas.microsoft.com/office/drawing/2014/main" id="{8AB6B409-EC14-4929-BD79-7D8796E46DE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8" name="Group 376">
                  <a:extLst>
                    <a:ext uri="{FF2B5EF4-FFF2-40B4-BE49-F238E27FC236}">
                      <a16:creationId xmlns:a16="http://schemas.microsoft.com/office/drawing/2014/main" id="{19A7DF28-8760-4B10-9FE0-37AA62E089B9}"/>
                    </a:ext>
                  </a:extLst>
                </p:cNvPr>
                <p:cNvGrpSpPr>
                  <a:grpSpLocks/>
                </p:cNvGrpSpPr>
                <p:nvPr/>
              </p:nvGrpSpPr>
              <p:grpSpPr bwMode="auto">
                <a:xfrm rot="11349086" flipH="1">
                  <a:off x="5993134" y="3771779"/>
                  <a:ext cx="83389" cy="175252"/>
                  <a:chOff x="5021753" y="2927868"/>
                  <a:chExt cx="83398" cy="175731"/>
                </a:xfrm>
              </p:grpSpPr>
              <p:sp>
                <p:nvSpPr>
                  <p:cNvPr id="1057" name="Oval 377">
                    <a:extLst>
                      <a:ext uri="{FF2B5EF4-FFF2-40B4-BE49-F238E27FC236}">
                        <a16:creationId xmlns:a16="http://schemas.microsoft.com/office/drawing/2014/main" id="{010C2DB0-C8AB-498C-8475-2F5A232E66C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58" name="Freeform 378">
                    <a:extLst>
                      <a:ext uri="{FF2B5EF4-FFF2-40B4-BE49-F238E27FC236}">
                        <a16:creationId xmlns:a16="http://schemas.microsoft.com/office/drawing/2014/main" id="{4D34E850-F12F-4D98-B15F-F46BAE4C94D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59" name="Freeform 379">
                    <a:extLst>
                      <a:ext uri="{FF2B5EF4-FFF2-40B4-BE49-F238E27FC236}">
                        <a16:creationId xmlns:a16="http://schemas.microsoft.com/office/drawing/2014/main" id="{8D59C540-2CAE-4A9F-95EF-0A06ADDF34C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29" name="Group 380">
                  <a:extLst>
                    <a:ext uri="{FF2B5EF4-FFF2-40B4-BE49-F238E27FC236}">
                      <a16:creationId xmlns:a16="http://schemas.microsoft.com/office/drawing/2014/main" id="{40EE882F-CBCD-4F63-8A70-6A2D202B56C1}"/>
                    </a:ext>
                  </a:extLst>
                </p:cNvPr>
                <p:cNvGrpSpPr>
                  <a:grpSpLocks/>
                </p:cNvGrpSpPr>
                <p:nvPr/>
              </p:nvGrpSpPr>
              <p:grpSpPr bwMode="auto">
                <a:xfrm rot="11349086" flipH="1">
                  <a:off x="5903791" y="3771779"/>
                  <a:ext cx="83389" cy="175252"/>
                  <a:chOff x="5021753" y="2927868"/>
                  <a:chExt cx="83398" cy="175731"/>
                </a:xfrm>
              </p:grpSpPr>
              <p:sp>
                <p:nvSpPr>
                  <p:cNvPr id="1054" name="Oval 381">
                    <a:extLst>
                      <a:ext uri="{FF2B5EF4-FFF2-40B4-BE49-F238E27FC236}">
                        <a16:creationId xmlns:a16="http://schemas.microsoft.com/office/drawing/2014/main" id="{CAEF58B3-6CE1-4EB2-8D6E-C86CBA33715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55" name="Freeform 382">
                    <a:extLst>
                      <a:ext uri="{FF2B5EF4-FFF2-40B4-BE49-F238E27FC236}">
                        <a16:creationId xmlns:a16="http://schemas.microsoft.com/office/drawing/2014/main" id="{6361F6DA-AE9E-4635-9A37-7E5D544D954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56" name="Freeform 383">
                    <a:extLst>
                      <a:ext uri="{FF2B5EF4-FFF2-40B4-BE49-F238E27FC236}">
                        <a16:creationId xmlns:a16="http://schemas.microsoft.com/office/drawing/2014/main" id="{C5A32C3B-C7E4-45D6-BDDB-03172B66B7C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30" name="Group 384">
                  <a:extLst>
                    <a:ext uri="{FF2B5EF4-FFF2-40B4-BE49-F238E27FC236}">
                      <a16:creationId xmlns:a16="http://schemas.microsoft.com/office/drawing/2014/main" id="{B0313A74-7100-403A-A720-31C34E6565C5}"/>
                    </a:ext>
                  </a:extLst>
                </p:cNvPr>
                <p:cNvGrpSpPr>
                  <a:grpSpLocks/>
                </p:cNvGrpSpPr>
                <p:nvPr/>
              </p:nvGrpSpPr>
              <p:grpSpPr bwMode="auto">
                <a:xfrm rot="11349086" flipH="1">
                  <a:off x="5814446" y="3771779"/>
                  <a:ext cx="83389" cy="175252"/>
                  <a:chOff x="5021753" y="2927868"/>
                  <a:chExt cx="83398" cy="175731"/>
                </a:xfrm>
              </p:grpSpPr>
              <p:sp>
                <p:nvSpPr>
                  <p:cNvPr id="1051" name="Oval 385">
                    <a:extLst>
                      <a:ext uri="{FF2B5EF4-FFF2-40B4-BE49-F238E27FC236}">
                        <a16:creationId xmlns:a16="http://schemas.microsoft.com/office/drawing/2014/main" id="{6920C8A0-4F7F-4A25-929B-7B4EFFB726A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52" name="Freeform 386">
                    <a:extLst>
                      <a:ext uri="{FF2B5EF4-FFF2-40B4-BE49-F238E27FC236}">
                        <a16:creationId xmlns:a16="http://schemas.microsoft.com/office/drawing/2014/main" id="{5553AED7-8598-435C-9612-06F77AD3920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53" name="Freeform 387">
                    <a:extLst>
                      <a:ext uri="{FF2B5EF4-FFF2-40B4-BE49-F238E27FC236}">
                        <a16:creationId xmlns:a16="http://schemas.microsoft.com/office/drawing/2014/main" id="{993F8E67-9576-4A38-9CEA-21CB3DADD1A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31" name="Group 388">
                  <a:extLst>
                    <a:ext uri="{FF2B5EF4-FFF2-40B4-BE49-F238E27FC236}">
                      <a16:creationId xmlns:a16="http://schemas.microsoft.com/office/drawing/2014/main" id="{832FEF52-2DDB-4C49-8632-A3571B289FF5}"/>
                    </a:ext>
                  </a:extLst>
                </p:cNvPr>
                <p:cNvGrpSpPr>
                  <a:grpSpLocks/>
                </p:cNvGrpSpPr>
                <p:nvPr/>
              </p:nvGrpSpPr>
              <p:grpSpPr bwMode="auto">
                <a:xfrm rot="11349086" flipH="1">
                  <a:off x="5716166" y="3771779"/>
                  <a:ext cx="83389" cy="175252"/>
                  <a:chOff x="5021753" y="2927868"/>
                  <a:chExt cx="83398" cy="175731"/>
                </a:xfrm>
              </p:grpSpPr>
              <p:sp>
                <p:nvSpPr>
                  <p:cNvPr id="1048" name="Oval 389">
                    <a:extLst>
                      <a:ext uri="{FF2B5EF4-FFF2-40B4-BE49-F238E27FC236}">
                        <a16:creationId xmlns:a16="http://schemas.microsoft.com/office/drawing/2014/main" id="{2A84131A-07A7-4F7F-85A0-14D8A1626EE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49" name="Freeform 390">
                    <a:extLst>
                      <a:ext uri="{FF2B5EF4-FFF2-40B4-BE49-F238E27FC236}">
                        <a16:creationId xmlns:a16="http://schemas.microsoft.com/office/drawing/2014/main" id="{67BD22B2-BF47-4FF2-8665-026DEC9DBC3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50" name="Freeform 391">
                    <a:extLst>
                      <a:ext uri="{FF2B5EF4-FFF2-40B4-BE49-F238E27FC236}">
                        <a16:creationId xmlns:a16="http://schemas.microsoft.com/office/drawing/2014/main" id="{BF6E5189-651B-4364-AC9B-5EAA65350F7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32" name="Group 219">
                  <a:extLst>
                    <a:ext uri="{FF2B5EF4-FFF2-40B4-BE49-F238E27FC236}">
                      <a16:creationId xmlns:a16="http://schemas.microsoft.com/office/drawing/2014/main" id="{107746FE-1796-4650-A978-5348D454811D}"/>
                    </a:ext>
                  </a:extLst>
                </p:cNvPr>
                <p:cNvGrpSpPr>
                  <a:grpSpLocks/>
                </p:cNvGrpSpPr>
                <p:nvPr/>
              </p:nvGrpSpPr>
              <p:grpSpPr bwMode="auto">
                <a:xfrm>
                  <a:off x="6163165" y="3574936"/>
                  <a:ext cx="83389" cy="175252"/>
                  <a:chOff x="5021753" y="2927868"/>
                  <a:chExt cx="83398" cy="175731"/>
                </a:xfrm>
              </p:grpSpPr>
              <p:sp>
                <p:nvSpPr>
                  <p:cNvPr id="1045" name="Oval 220">
                    <a:extLst>
                      <a:ext uri="{FF2B5EF4-FFF2-40B4-BE49-F238E27FC236}">
                        <a16:creationId xmlns:a16="http://schemas.microsoft.com/office/drawing/2014/main" id="{D3A2C4C4-9F85-44C3-838D-30A20E04953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46" name="Freeform 221">
                    <a:extLst>
                      <a:ext uri="{FF2B5EF4-FFF2-40B4-BE49-F238E27FC236}">
                        <a16:creationId xmlns:a16="http://schemas.microsoft.com/office/drawing/2014/main" id="{A6BF1CA1-7113-47B2-904F-474D8693C41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47" name="Freeform 222">
                    <a:extLst>
                      <a:ext uri="{FF2B5EF4-FFF2-40B4-BE49-F238E27FC236}">
                        <a16:creationId xmlns:a16="http://schemas.microsoft.com/office/drawing/2014/main" id="{FC5D3118-BEF5-4932-9E69-FB8E8FB5585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33" name="Group 223">
                  <a:extLst>
                    <a:ext uri="{FF2B5EF4-FFF2-40B4-BE49-F238E27FC236}">
                      <a16:creationId xmlns:a16="http://schemas.microsoft.com/office/drawing/2014/main" id="{3611F1D9-FC9A-4689-B0A7-9F2CC8E6DE2F}"/>
                    </a:ext>
                  </a:extLst>
                </p:cNvPr>
                <p:cNvGrpSpPr>
                  <a:grpSpLocks/>
                </p:cNvGrpSpPr>
                <p:nvPr/>
              </p:nvGrpSpPr>
              <p:grpSpPr bwMode="auto">
                <a:xfrm>
                  <a:off x="6073820" y="3574936"/>
                  <a:ext cx="83389" cy="175252"/>
                  <a:chOff x="5021753" y="2927868"/>
                  <a:chExt cx="83398" cy="175731"/>
                </a:xfrm>
              </p:grpSpPr>
              <p:sp>
                <p:nvSpPr>
                  <p:cNvPr id="1042" name="Oval 224">
                    <a:extLst>
                      <a:ext uri="{FF2B5EF4-FFF2-40B4-BE49-F238E27FC236}">
                        <a16:creationId xmlns:a16="http://schemas.microsoft.com/office/drawing/2014/main" id="{FD206EFF-0630-46E0-8F1E-AA6188F4F2B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43" name="Freeform 225">
                    <a:extLst>
                      <a:ext uri="{FF2B5EF4-FFF2-40B4-BE49-F238E27FC236}">
                        <a16:creationId xmlns:a16="http://schemas.microsoft.com/office/drawing/2014/main" id="{939E932C-E7D6-4097-B27D-3E38EE5E6C3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44" name="Freeform 226">
                    <a:extLst>
                      <a:ext uri="{FF2B5EF4-FFF2-40B4-BE49-F238E27FC236}">
                        <a16:creationId xmlns:a16="http://schemas.microsoft.com/office/drawing/2014/main" id="{C77CE397-E8B2-454A-AEB6-DBB8B8976E5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34" name="Group 380">
                  <a:extLst>
                    <a:ext uri="{FF2B5EF4-FFF2-40B4-BE49-F238E27FC236}">
                      <a16:creationId xmlns:a16="http://schemas.microsoft.com/office/drawing/2014/main" id="{ACA7A3C7-6ACB-4F2F-AE22-A6A5291052EB}"/>
                    </a:ext>
                  </a:extLst>
                </p:cNvPr>
                <p:cNvGrpSpPr>
                  <a:grpSpLocks/>
                </p:cNvGrpSpPr>
                <p:nvPr/>
              </p:nvGrpSpPr>
              <p:grpSpPr bwMode="auto">
                <a:xfrm rot="11349086" flipH="1">
                  <a:off x="6174545" y="3771474"/>
                  <a:ext cx="83389" cy="175252"/>
                  <a:chOff x="5021753" y="2927868"/>
                  <a:chExt cx="83398" cy="175731"/>
                </a:xfrm>
              </p:grpSpPr>
              <p:sp>
                <p:nvSpPr>
                  <p:cNvPr id="1039" name="Oval 381">
                    <a:extLst>
                      <a:ext uri="{FF2B5EF4-FFF2-40B4-BE49-F238E27FC236}">
                        <a16:creationId xmlns:a16="http://schemas.microsoft.com/office/drawing/2014/main" id="{ABDEB9BC-32D4-490E-A80F-D0D33F67DE8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40" name="Freeform 382">
                    <a:extLst>
                      <a:ext uri="{FF2B5EF4-FFF2-40B4-BE49-F238E27FC236}">
                        <a16:creationId xmlns:a16="http://schemas.microsoft.com/office/drawing/2014/main" id="{4F672DDC-BC48-45DB-8176-11E7FA1EB94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41" name="Freeform 383">
                    <a:extLst>
                      <a:ext uri="{FF2B5EF4-FFF2-40B4-BE49-F238E27FC236}">
                        <a16:creationId xmlns:a16="http://schemas.microsoft.com/office/drawing/2014/main" id="{211425E2-EB55-49CC-89D0-5575E2C76E9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35" name="Group 384">
                  <a:extLst>
                    <a:ext uri="{FF2B5EF4-FFF2-40B4-BE49-F238E27FC236}">
                      <a16:creationId xmlns:a16="http://schemas.microsoft.com/office/drawing/2014/main" id="{386F3A18-EDFC-4F54-BB66-24862FD68009}"/>
                    </a:ext>
                  </a:extLst>
                </p:cNvPr>
                <p:cNvGrpSpPr>
                  <a:grpSpLocks/>
                </p:cNvGrpSpPr>
                <p:nvPr/>
              </p:nvGrpSpPr>
              <p:grpSpPr bwMode="auto">
                <a:xfrm rot="11349086" flipH="1">
                  <a:off x="6085199" y="3771474"/>
                  <a:ext cx="83389" cy="175252"/>
                  <a:chOff x="5021753" y="2927868"/>
                  <a:chExt cx="83398" cy="175731"/>
                </a:xfrm>
              </p:grpSpPr>
              <p:sp>
                <p:nvSpPr>
                  <p:cNvPr id="1036" name="Oval 385">
                    <a:extLst>
                      <a:ext uri="{FF2B5EF4-FFF2-40B4-BE49-F238E27FC236}">
                        <a16:creationId xmlns:a16="http://schemas.microsoft.com/office/drawing/2014/main" id="{AA03EA57-09D2-43F9-BF2B-827A5340611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37" name="Freeform 386">
                    <a:extLst>
                      <a:ext uri="{FF2B5EF4-FFF2-40B4-BE49-F238E27FC236}">
                        <a16:creationId xmlns:a16="http://schemas.microsoft.com/office/drawing/2014/main" id="{CE14FC52-7768-45FA-B516-295A6635E91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38" name="Freeform 387">
                    <a:extLst>
                      <a:ext uri="{FF2B5EF4-FFF2-40B4-BE49-F238E27FC236}">
                        <a16:creationId xmlns:a16="http://schemas.microsoft.com/office/drawing/2014/main" id="{7330809B-6437-4FCC-8BC2-6D31A2F4FED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797" name="Group 796">
                <a:extLst>
                  <a:ext uri="{FF2B5EF4-FFF2-40B4-BE49-F238E27FC236}">
                    <a16:creationId xmlns:a16="http://schemas.microsoft.com/office/drawing/2014/main" id="{E423BDD0-E5F6-4549-A35B-AB9D555104DB}"/>
                  </a:ext>
                </a:extLst>
              </p:cNvPr>
              <p:cNvGrpSpPr/>
              <p:nvPr/>
            </p:nvGrpSpPr>
            <p:grpSpPr>
              <a:xfrm>
                <a:off x="10395443" y="2432231"/>
                <a:ext cx="765823" cy="217497"/>
                <a:chOff x="4890777" y="3558752"/>
                <a:chExt cx="1367157" cy="388279"/>
              </a:xfrm>
            </p:grpSpPr>
            <p:grpSp>
              <p:nvGrpSpPr>
                <p:cNvPr id="886" name="Group 142">
                  <a:extLst>
                    <a:ext uri="{FF2B5EF4-FFF2-40B4-BE49-F238E27FC236}">
                      <a16:creationId xmlns:a16="http://schemas.microsoft.com/office/drawing/2014/main" id="{CBAFB73E-0CDD-4F4B-8675-E3AC107DFEF2}"/>
                    </a:ext>
                  </a:extLst>
                </p:cNvPr>
                <p:cNvGrpSpPr>
                  <a:grpSpLocks/>
                </p:cNvGrpSpPr>
                <p:nvPr/>
              </p:nvGrpSpPr>
              <p:grpSpPr bwMode="auto">
                <a:xfrm>
                  <a:off x="4890777" y="3564691"/>
                  <a:ext cx="83389" cy="175252"/>
                  <a:chOff x="5021753" y="2927868"/>
                  <a:chExt cx="83398" cy="175731"/>
                </a:xfrm>
              </p:grpSpPr>
              <p:sp>
                <p:nvSpPr>
                  <p:cNvPr id="1003" name="Oval 143">
                    <a:extLst>
                      <a:ext uri="{FF2B5EF4-FFF2-40B4-BE49-F238E27FC236}">
                        <a16:creationId xmlns:a16="http://schemas.microsoft.com/office/drawing/2014/main" id="{2952AD50-2783-460F-AAFB-76B45C1B9BD4}"/>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4" name="Freeform 144">
                    <a:extLst>
                      <a:ext uri="{FF2B5EF4-FFF2-40B4-BE49-F238E27FC236}">
                        <a16:creationId xmlns:a16="http://schemas.microsoft.com/office/drawing/2014/main" id="{99C3522D-9C93-480F-8BBC-EB28CE566B9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5" name="Freeform 145">
                    <a:extLst>
                      <a:ext uri="{FF2B5EF4-FFF2-40B4-BE49-F238E27FC236}">
                        <a16:creationId xmlns:a16="http://schemas.microsoft.com/office/drawing/2014/main" id="{E9B76F90-2DB2-4EB7-BB02-D7DF9840C43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87" name="Group 146">
                  <a:extLst>
                    <a:ext uri="{FF2B5EF4-FFF2-40B4-BE49-F238E27FC236}">
                      <a16:creationId xmlns:a16="http://schemas.microsoft.com/office/drawing/2014/main" id="{14C927FB-6BC2-4272-BDCA-76D326958FE5}"/>
                    </a:ext>
                  </a:extLst>
                </p:cNvPr>
                <p:cNvGrpSpPr>
                  <a:grpSpLocks/>
                </p:cNvGrpSpPr>
                <p:nvPr/>
              </p:nvGrpSpPr>
              <p:grpSpPr bwMode="auto">
                <a:xfrm>
                  <a:off x="4986078" y="3558752"/>
                  <a:ext cx="83389" cy="175252"/>
                  <a:chOff x="5021753" y="2927868"/>
                  <a:chExt cx="83398" cy="175731"/>
                </a:xfrm>
              </p:grpSpPr>
              <p:sp>
                <p:nvSpPr>
                  <p:cNvPr id="1000" name="Oval 147">
                    <a:extLst>
                      <a:ext uri="{FF2B5EF4-FFF2-40B4-BE49-F238E27FC236}">
                        <a16:creationId xmlns:a16="http://schemas.microsoft.com/office/drawing/2014/main" id="{CFCB216D-24B6-4548-9F0C-E1BDA29FF8EA}"/>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1" name="Freeform 148">
                    <a:extLst>
                      <a:ext uri="{FF2B5EF4-FFF2-40B4-BE49-F238E27FC236}">
                        <a16:creationId xmlns:a16="http://schemas.microsoft.com/office/drawing/2014/main" id="{B51CFCAE-1DC0-4DEE-A1B3-07C22E2BE60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2" name="Freeform 149">
                    <a:extLst>
                      <a:ext uri="{FF2B5EF4-FFF2-40B4-BE49-F238E27FC236}">
                        <a16:creationId xmlns:a16="http://schemas.microsoft.com/office/drawing/2014/main" id="{3FA338F3-3FC9-4F48-8E7E-2688FE2159C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88" name="Group 150">
                  <a:extLst>
                    <a:ext uri="{FF2B5EF4-FFF2-40B4-BE49-F238E27FC236}">
                      <a16:creationId xmlns:a16="http://schemas.microsoft.com/office/drawing/2014/main" id="{CB645CB3-3DDC-4CA6-97AA-9EC6E9EF7375}"/>
                    </a:ext>
                  </a:extLst>
                </p:cNvPr>
                <p:cNvGrpSpPr>
                  <a:grpSpLocks/>
                </p:cNvGrpSpPr>
                <p:nvPr/>
              </p:nvGrpSpPr>
              <p:grpSpPr bwMode="auto">
                <a:xfrm>
                  <a:off x="5078402" y="3564692"/>
                  <a:ext cx="83389" cy="175252"/>
                  <a:chOff x="5021753" y="2927868"/>
                  <a:chExt cx="83398" cy="175731"/>
                </a:xfrm>
              </p:grpSpPr>
              <p:sp>
                <p:nvSpPr>
                  <p:cNvPr id="997" name="Oval 151">
                    <a:extLst>
                      <a:ext uri="{FF2B5EF4-FFF2-40B4-BE49-F238E27FC236}">
                        <a16:creationId xmlns:a16="http://schemas.microsoft.com/office/drawing/2014/main" id="{4E9051FF-F131-4FDB-89E8-255115B51C07}"/>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8" name="Freeform 152">
                    <a:extLst>
                      <a:ext uri="{FF2B5EF4-FFF2-40B4-BE49-F238E27FC236}">
                        <a16:creationId xmlns:a16="http://schemas.microsoft.com/office/drawing/2014/main" id="{0190B86C-FE9E-4BB6-B194-B8AD237BEED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9" name="Freeform 153">
                    <a:extLst>
                      <a:ext uri="{FF2B5EF4-FFF2-40B4-BE49-F238E27FC236}">
                        <a16:creationId xmlns:a16="http://schemas.microsoft.com/office/drawing/2014/main" id="{FF705943-1D7B-48DC-ACF0-A5FB0DB4C9A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89" name="Group 154">
                  <a:extLst>
                    <a:ext uri="{FF2B5EF4-FFF2-40B4-BE49-F238E27FC236}">
                      <a16:creationId xmlns:a16="http://schemas.microsoft.com/office/drawing/2014/main" id="{9E32110C-D47E-4A2A-9981-A05B784AB872}"/>
                    </a:ext>
                  </a:extLst>
                </p:cNvPr>
                <p:cNvGrpSpPr>
                  <a:grpSpLocks/>
                </p:cNvGrpSpPr>
                <p:nvPr/>
              </p:nvGrpSpPr>
              <p:grpSpPr bwMode="auto">
                <a:xfrm>
                  <a:off x="5167747" y="3561722"/>
                  <a:ext cx="83389" cy="175252"/>
                  <a:chOff x="5021753" y="2927868"/>
                  <a:chExt cx="83398" cy="175731"/>
                </a:xfrm>
              </p:grpSpPr>
              <p:sp>
                <p:nvSpPr>
                  <p:cNvPr id="994" name="Oval 155">
                    <a:extLst>
                      <a:ext uri="{FF2B5EF4-FFF2-40B4-BE49-F238E27FC236}">
                        <a16:creationId xmlns:a16="http://schemas.microsoft.com/office/drawing/2014/main" id="{D5B5710D-FC8C-428B-AD7A-8BE2E19D3750}"/>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5" name="Freeform 156">
                    <a:extLst>
                      <a:ext uri="{FF2B5EF4-FFF2-40B4-BE49-F238E27FC236}">
                        <a16:creationId xmlns:a16="http://schemas.microsoft.com/office/drawing/2014/main" id="{3E960FE0-12B5-4361-A083-5F12996021E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6" name="Freeform 157">
                    <a:extLst>
                      <a:ext uri="{FF2B5EF4-FFF2-40B4-BE49-F238E27FC236}">
                        <a16:creationId xmlns:a16="http://schemas.microsoft.com/office/drawing/2014/main" id="{F49C97CE-BA29-48B9-9FD6-8C8F2240625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0" name="Group 158">
                  <a:extLst>
                    <a:ext uri="{FF2B5EF4-FFF2-40B4-BE49-F238E27FC236}">
                      <a16:creationId xmlns:a16="http://schemas.microsoft.com/office/drawing/2014/main" id="{A13CD5B3-BAB2-4D91-9954-855BED35CE8B}"/>
                    </a:ext>
                  </a:extLst>
                </p:cNvPr>
                <p:cNvGrpSpPr>
                  <a:grpSpLocks/>
                </p:cNvGrpSpPr>
                <p:nvPr/>
              </p:nvGrpSpPr>
              <p:grpSpPr bwMode="auto">
                <a:xfrm>
                  <a:off x="5260070" y="3564692"/>
                  <a:ext cx="83389" cy="175252"/>
                  <a:chOff x="5021753" y="2927868"/>
                  <a:chExt cx="83398" cy="175731"/>
                </a:xfrm>
              </p:grpSpPr>
              <p:sp>
                <p:nvSpPr>
                  <p:cNvPr id="991" name="Oval 159">
                    <a:extLst>
                      <a:ext uri="{FF2B5EF4-FFF2-40B4-BE49-F238E27FC236}">
                        <a16:creationId xmlns:a16="http://schemas.microsoft.com/office/drawing/2014/main" id="{A935C821-7721-4E2D-A900-7278C940B9B3}"/>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2" name="Freeform 160">
                    <a:extLst>
                      <a:ext uri="{FF2B5EF4-FFF2-40B4-BE49-F238E27FC236}">
                        <a16:creationId xmlns:a16="http://schemas.microsoft.com/office/drawing/2014/main" id="{B0FA1825-3F2D-4080-86BA-9A540018D85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3" name="Freeform 161">
                    <a:extLst>
                      <a:ext uri="{FF2B5EF4-FFF2-40B4-BE49-F238E27FC236}">
                        <a16:creationId xmlns:a16="http://schemas.microsoft.com/office/drawing/2014/main" id="{C7B6893E-7357-421B-A1DB-D27DC81A649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1" name="Group 215">
                  <a:extLst>
                    <a:ext uri="{FF2B5EF4-FFF2-40B4-BE49-F238E27FC236}">
                      <a16:creationId xmlns:a16="http://schemas.microsoft.com/office/drawing/2014/main" id="{C6CCF568-FF2A-4B9F-B636-B7922DA0584C}"/>
                    </a:ext>
                  </a:extLst>
                </p:cNvPr>
                <p:cNvGrpSpPr>
                  <a:grpSpLocks/>
                </p:cNvGrpSpPr>
                <p:nvPr/>
              </p:nvGrpSpPr>
              <p:grpSpPr bwMode="auto">
                <a:xfrm>
                  <a:off x="5629826" y="3571130"/>
                  <a:ext cx="83389" cy="175252"/>
                  <a:chOff x="5021753" y="2927868"/>
                  <a:chExt cx="83398" cy="175731"/>
                </a:xfrm>
              </p:grpSpPr>
              <p:sp>
                <p:nvSpPr>
                  <p:cNvPr id="988" name="Oval 216">
                    <a:extLst>
                      <a:ext uri="{FF2B5EF4-FFF2-40B4-BE49-F238E27FC236}">
                        <a16:creationId xmlns:a16="http://schemas.microsoft.com/office/drawing/2014/main" id="{9F069804-A593-486F-9053-B92ED54E4A0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9" name="Freeform 217">
                    <a:extLst>
                      <a:ext uri="{FF2B5EF4-FFF2-40B4-BE49-F238E27FC236}">
                        <a16:creationId xmlns:a16="http://schemas.microsoft.com/office/drawing/2014/main" id="{8C872008-FB31-412F-AC34-7D90D551802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0" name="Freeform 218">
                    <a:extLst>
                      <a:ext uri="{FF2B5EF4-FFF2-40B4-BE49-F238E27FC236}">
                        <a16:creationId xmlns:a16="http://schemas.microsoft.com/office/drawing/2014/main" id="{ADAA181F-E439-49D0-9004-BB6294FCCC9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2" name="Group 219">
                  <a:extLst>
                    <a:ext uri="{FF2B5EF4-FFF2-40B4-BE49-F238E27FC236}">
                      <a16:creationId xmlns:a16="http://schemas.microsoft.com/office/drawing/2014/main" id="{652AAD60-F95D-4B58-B6F0-A3C4789B5E11}"/>
                    </a:ext>
                  </a:extLst>
                </p:cNvPr>
                <p:cNvGrpSpPr>
                  <a:grpSpLocks/>
                </p:cNvGrpSpPr>
                <p:nvPr/>
              </p:nvGrpSpPr>
              <p:grpSpPr bwMode="auto">
                <a:xfrm>
                  <a:off x="5537502" y="3571130"/>
                  <a:ext cx="83389" cy="175252"/>
                  <a:chOff x="5021753" y="2927868"/>
                  <a:chExt cx="83398" cy="175731"/>
                </a:xfrm>
              </p:grpSpPr>
              <p:sp>
                <p:nvSpPr>
                  <p:cNvPr id="985" name="Oval 220">
                    <a:extLst>
                      <a:ext uri="{FF2B5EF4-FFF2-40B4-BE49-F238E27FC236}">
                        <a16:creationId xmlns:a16="http://schemas.microsoft.com/office/drawing/2014/main" id="{6B1E7C07-9EBB-4778-8547-332454F389B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6" name="Freeform 221">
                    <a:extLst>
                      <a:ext uri="{FF2B5EF4-FFF2-40B4-BE49-F238E27FC236}">
                        <a16:creationId xmlns:a16="http://schemas.microsoft.com/office/drawing/2014/main" id="{D99FE3BB-4792-467D-9BEA-AD86B82381B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7" name="Freeform 222">
                    <a:extLst>
                      <a:ext uri="{FF2B5EF4-FFF2-40B4-BE49-F238E27FC236}">
                        <a16:creationId xmlns:a16="http://schemas.microsoft.com/office/drawing/2014/main" id="{8D68F932-84DB-4171-9EC8-B7CF9313545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3" name="Group 223">
                  <a:extLst>
                    <a:ext uri="{FF2B5EF4-FFF2-40B4-BE49-F238E27FC236}">
                      <a16:creationId xmlns:a16="http://schemas.microsoft.com/office/drawing/2014/main" id="{D3ADF56F-3E8F-4580-BCC8-8FCC7459D46C}"/>
                    </a:ext>
                  </a:extLst>
                </p:cNvPr>
                <p:cNvGrpSpPr>
                  <a:grpSpLocks/>
                </p:cNvGrpSpPr>
                <p:nvPr/>
              </p:nvGrpSpPr>
              <p:grpSpPr bwMode="auto">
                <a:xfrm>
                  <a:off x="5448158" y="3571130"/>
                  <a:ext cx="83389" cy="175252"/>
                  <a:chOff x="5021753" y="2927868"/>
                  <a:chExt cx="83398" cy="175731"/>
                </a:xfrm>
              </p:grpSpPr>
              <p:sp>
                <p:nvSpPr>
                  <p:cNvPr id="982" name="Oval 224">
                    <a:extLst>
                      <a:ext uri="{FF2B5EF4-FFF2-40B4-BE49-F238E27FC236}">
                        <a16:creationId xmlns:a16="http://schemas.microsoft.com/office/drawing/2014/main" id="{8891E798-E6A9-4A5C-AEE4-463793FDE01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3" name="Freeform 225">
                    <a:extLst>
                      <a:ext uri="{FF2B5EF4-FFF2-40B4-BE49-F238E27FC236}">
                        <a16:creationId xmlns:a16="http://schemas.microsoft.com/office/drawing/2014/main" id="{9AE7ECD6-5C12-4137-B82F-5BE8D8BC25F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4" name="Freeform 226">
                    <a:extLst>
                      <a:ext uri="{FF2B5EF4-FFF2-40B4-BE49-F238E27FC236}">
                        <a16:creationId xmlns:a16="http://schemas.microsoft.com/office/drawing/2014/main" id="{445BC32D-692D-4333-9C07-85EDF87C97D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4" name="Group 227">
                  <a:extLst>
                    <a:ext uri="{FF2B5EF4-FFF2-40B4-BE49-F238E27FC236}">
                      <a16:creationId xmlns:a16="http://schemas.microsoft.com/office/drawing/2014/main" id="{33CE3F1B-94A6-43BA-889E-307850F72BA7}"/>
                    </a:ext>
                  </a:extLst>
                </p:cNvPr>
                <p:cNvGrpSpPr>
                  <a:grpSpLocks/>
                </p:cNvGrpSpPr>
                <p:nvPr/>
              </p:nvGrpSpPr>
              <p:grpSpPr bwMode="auto">
                <a:xfrm>
                  <a:off x="5352856" y="3571130"/>
                  <a:ext cx="83389" cy="175252"/>
                  <a:chOff x="5021753" y="2927868"/>
                  <a:chExt cx="83398" cy="175731"/>
                </a:xfrm>
              </p:grpSpPr>
              <p:sp>
                <p:nvSpPr>
                  <p:cNvPr id="979" name="Oval 228">
                    <a:extLst>
                      <a:ext uri="{FF2B5EF4-FFF2-40B4-BE49-F238E27FC236}">
                        <a16:creationId xmlns:a16="http://schemas.microsoft.com/office/drawing/2014/main" id="{A5C6F7D2-EE0F-4646-B377-791AF6B7179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0" name="Freeform 229">
                    <a:extLst>
                      <a:ext uri="{FF2B5EF4-FFF2-40B4-BE49-F238E27FC236}">
                        <a16:creationId xmlns:a16="http://schemas.microsoft.com/office/drawing/2014/main" id="{85D4FD48-8C5F-48FF-B077-97E92C5C39C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1" name="Freeform 230">
                    <a:extLst>
                      <a:ext uri="{FF2B5EF4-FFF2-40B4-BE49-F238E27FC236}">
                        <a16:creationId xmlns:a16="http://schemas.microsoft.com/office/drawing/2014/main" id="{A0A1E553-F376-469D-838F-6FDF8B787AD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5" name="Group 303">
                  <a:extLst>
                    <a:ext uri="{FF2B5EF4-FFF2-40B4-BE49-F238E27FC236}">
                      <a16:creationId xmlns:a16="http://schemas.microsoft.com/office/drawing/2014/main" id="{E28FC262-E0C4-4453-8366-6E72791AEAEA}"/>
                    </a:ext>
                  </a:extLst>
                </p:cNvPr>
                <p:cNvGrpSpPr>
                  <a:grpSpLocks/>
                </p:cNvGrpSpPr>
                <p:nvPr/>
              </p:nvGrpSpPr>
              <p:grpSpPr bwMode="auto">
                <a:xfrm rot="10800000" flipH="1">
                  <a:off x="4891735" y="3756281"/>
                  <a:ext cx="83389" cy="175252"/>
                  <a:chOff x="5021753" y="2927868"/>
                  <a:chExt cx="83398" cy="175731"/>
                </a:xfrm>
              </p:grpSpPr>
              <p:sp>
                <p:nvSpPr>
                  <p:cNvPr id="976" name="Oval 304">
                    <a:extLst>
                      <a:ext uri="{FF2B5EF4-FFF2-40B4-BE49-F238E27FC236}">
                        <a16:creationId xmlns:a16="http://schemas.microsoft.com/office/drawing/2014/main" id="{B53F46C4-6D21-4540-A0EC-675144E03C9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7" name="Freeform 305">
                    <a:extLst>
                      <a:ext uri="{FF2B5EF4-FFF2-40B4-BE49-F238E27FC236}">
                        <a16:creationId xmlns:a16="http://schemas.microsoft.com/office/drawing/2014/main" id="{C0D76376-A2B4-45B4-8138-04FCA786075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8" name="Freeform 306">
                    <a:extLst>
                      <a:ext uri="{FF2B5EF4-FFF2-40B4-BE49-F238E27FC236}">
                        <a16:creationId xmlns:a16="http://schemas.microsoft.com/office/drawing/2014/main" id="{30156AA1-9408-4642-8C3D-BF4D1CC2D39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6" name="Group 307">
                  <a:extLst>
                    <a:ext uri="{FF2B5EF4-FFF2-40B4-BE49-F238E27FC236}">
                      <a16:creationId xmlns:a16="http://schemas.microsoft.com/office/drawing/2014/main" id="{E1BD07CA-DD6F-42AB-8AC0-2D352C9E552B}"/>
                    </a:ext>
                  </a:extLst>
                </p:cNvPr>
                <p:cNvGrpSpPr>
                  <a:grpSpLocks/>
                </p:cNvGrpSpPr>
                <p:nvPr/>
              </p:nvGrpSpPr>
              <p:grpSpPr bwMode="auto">
                <a:xfrm rot="10800000" flipH="1">
                  <a:off x="4984057" y="3753312"/>
                  <a:ext cx="83389" cy="175252"/>
                  <a:chOff x="5021753" y="2927868"/>
                  <a:chExt cx="83398" cy="175731"/>
                </a:xfrm>
              </p:grpSpPr>
              <p:sp>
                <p:nvSpPr>
                  <p:cNvPr id="973" name="Oval 308">
                    <a:extLst>
                      <a:ext uri="{FF2B5EF4-FFF2-40B4-BE49-F238E27FC236}">
                        <a16:creationId xmlns:a16="http://schemas.microsoft.com/office/drawing/2014/main" id="{E1A10075-DC55-4809-B4EB-F73EFF07CE8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4" name="Freeform 309">
                    <a:extLst>
                      <a:ext uri="{FF2B5EF4-FFF2-40B4-BE49-F238E27FC236}">
                        <a16:creationId xmlns:a16="http://schemas.microsoft.com/office/drawing/2014/main" id="{BA09F497-6644-4AB2-80CB-6EB9952F457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5" name="Freeform 310">
                    <a:extLst>
                      <a:ext uri="{FF2B5EF4-FFF2-40B4-BE49-F238E27FC236}">
                        <a16:creationId xmlns:a16="http://schemas.microsoft.com/office/drawing/2014/main" id="{277AA739-7D50-4C07-B8C6-601246159C5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7" name="Group 311">
                  <a:extLst>
                    <a:ext uri="{FF2B5EF4-FFF2-40B4-BE49-F238E27FC236}">
                      <a16:creationId xmlns:a16="http://schemas.microsoft.com/office/drawing/2014/main" id="{AFE0B13E-5726-4CC4-AB31-6591E2F2D7EA}"/>
                    </a:ext>
                  </a:extLst>
                </p:cNvPr>
                <p:cNvGrpSpPr>
                  <a:grpSpLocks/>
                </p:cNvGrpSpPr>
                <p:nvPr/>
              </p:nvGrpSpPr>
              <p:grpSpPr bwMode="auto">
                <a:xfrm rot="10800000" flipH="1">
                  <a:off x="5073404" y="3759253"/>
                  <a:ext cx="83389" cy="175252"/>
                  <a:chOff x="5021753" y="2927868"/>
                  <a:chExt cx="83398" cy="175731"/>
                </a:xfrm>
              </p:grpSpPr>
              <p:sp>
                <p:nvSpPr>
                  <p:cNvPr id="970" name="Oval 312">
                    <a:extLst>
                      <a:ext uri="{FF2B5EF4-FFF2-40B4-BE49-F238E27FC236}">
                        <a16:creationId xmlns:a16="http://schemas.microsoft.com/office/drawing/2014/main" id="{8EF916CE-C5D9-4082-8FCD-30C9DE5F969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1" name="Freeform 313">
                    <a:extLst>
                      <a:ext uri="{FF2B5EF4-FFF2-40B4-BE49-F238E27FC236}">
                        <a16:creationId xmlns:a16="http://schemas.microsoft.com/office/drawing/2014/main" id="{1D0CFE06-1DD5-4BD6-8DB0-AE8B7135570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2" name="Freeform 314">
                    <a:extLst>
                      <a:ext uri="{FF2B5EF4-FFF2-40B4-BE49-F238E27FC236}">
                        <a16:creationId xmlns:a16="http://schemas.microsoft.com/office/drawing/2014/main" id="{03F83750-9C3F-489F-A4C6-312B0E19BD2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8" name="Group 316">
                  <a:extLst>
                    <a:ext uri="{FF2B5EF4-FFF2-40B4-BE49-F238E27FC236}">
                      <a16:creationId xmlns:a16="http://schemas.microsoft.com/office/drawing/2014/main" id="{A4D0C91F-55CB-4007-87C5-217B5B0A009E}"/>
                    </a:ext>
                  </a:extLst>
                </p:cNvPr>
                <p:cNvGrpSpPr>
                  <a:grpSpLocks/>
                </p:cNvGrpSpPr>
                <p:nvPr/>
              </p:nvGrpSpPr>
              <p:grpSpPr bwMode="auto">
                <a:xfrm rot="10800000" flipH="1">
                  <a:off x="5166224" y="3762718"/>
                  <a:ext cx="83389" cy="175252"/>
                  <a:chOff x="5021753" y="2927868"/>
                  <a:chExt cx="83398" cy="175731"/>
                </a:xfrm>
              </p:grpSpPr>
              <p:sp>
                <p:nvSpPr>
                  <p:cNvPr id="967" name="Oval 317">
                    <a:extLst>
                      <a:ext uri="{FF2B5EF4-FFF2-40B4-BE49-F238E27FC236}">
                        <a16:creationId xmlns:a16="http://schemas.microsoft.com/office/drawing/2014/main" id="{9346452B-E1D6-4AFA-AF30-4C2A4C1FE1F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8" name="Freeform 318">
                    <a:extLst>
                      <a:ext uri="{FF2B5EF4-FFF2-40B4-BE49-F238E27FC236}">
                        <a16:creationId xmlns:a16="http://schemas.microsoft.com/office/drawing/2014/main" id="{FEF37D0D-6B99-462A-B599-3A6C82FBE7B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9" name="Freeform 319">
                    <a:extLst>
                      <a:ext uri="{FF2B5EF4-FFF2-40B4-BE49-F238E27FC236}">
                        <a16:creationId xmlns:a16="http://schemas.microsoft.com/office/drawing/2014/main" id="{54F112AE-14AD-48F7-9100-2F33EFD8472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99" name="Group 320">
                  <a:extLst>
                    <a:ext uri="{FF2B5EF4-FFF2-40B4-BE49-F238E27FC236}">
                      <a16:creationId xmlns:a16="http://schemas.microsoft.com/office/drawing/2014/main" id="{712C3969-FF9C-429C-BB10-279F79000FB2}"/>
                    </a:ext>
                  </a:extLst>
                </p:cNvPr>
                <p:cNvGrpSpPr>
                  <a:grpSpLocks/>
                </p:cNvGrpSpPr>
                <p:nvPr/>
              </p:nvGrpSpPr>
              <p:grpSpPr bwMode="auto">
                <a:xfrm rot="10800000" flipH="1">
                  <a:off x="5259041" y="3760243"/>
                  <a:ext cx="83389" cy="175252"/>
                  <a:chOff x="5021753" y="2927868"/>
                  <a:chExt cx="83398" cy="175731"/>
                </a:xfrm>
              </p:grpSpPr>
              <p:sp>
                <p:nvSpPr>
                  <p:cNvPr id="964" name="Oval 321">
                    <a:extLst>
                      <a:ext uri="{FF2B5EF4-FFF2-40B4-BE49-F238E27FC236}">
                        <a16:creationId xmlns:a16="http://schemas.microsoft.com/office/drawing/2014/main" id="{B3AFE14F-1B49-4BB3-944D-92079119A16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5" name="Freeform 322">
                    <a:extLst>
                      <a:ext uri="{FF2B5EF4-FFF2-40B4-BE49-F238E27FC236}">
                        <a16:creationId xmlns:a16="http://schemas.microsoft.com/office/drawing/2014/main" id="{426C973A-D370-4BA6-B640-1B32EF14932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6" name="Freeform 323">
                    <a:extLst>
                      <a:ext uri="{FF2B5EF4-FFF2-40B4-BE49-F238E27FC236}">
                        <a16:creationId xmlns:a16="http://schemas.microsoft.com/office/drawing/2014/main" id="{8BCDB5FC-7AF9-4954-9965-9E048D89D9B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0" name="Group 376">
                  <a:extLst>
                    <a:ext uri="{FF2B5EF4-FFF2-40B4-BE49-F238E27FC236}">
                      <a16:creationId xmlns:a16="http://schemas.microsoft.com/office/drawing/2014/main" id="{28AA15D5-D9DA-44AE-9C55-F53E0C82079D}"/>
                    </a:ext>
                  </a:extLst>
                </p:cNvPr>
                <p:cNvGrpSpPr>
                  <a:grpSpLocks/>
                </p:cNvGrpSpPr>
                <p:nvPr/>
              </p:nvGrpSpPr>
              <p:grpSpPr bwMode="auto">
                <a:xfrm rot="11349086" flipH="1">
                  <a:off x="5638226" y="3767667"/>
                  <a:ext cx="83389" cy="175252"/>
                  <a:chOff x="5021753" y="2927868"/>
                  <a:chExt cx="83398" cy="175731"/>
                </a:xfrm>
              </p:grpSpPr>
              <p:sp>
                <p:nvSpPr>
                  <p:cNvPr id="961" name="Oval 377">
                    <a:extLst>
                      <a:ext uri="{FF2B5EF4-FFF2-40B4-BE49-F238E27FC236}">
                        <a16:creationId xmlns:a16="http://schemas.microsoft.com/office/drawing/2014/main" id="{038158E3-1F5A-475D-B864-3A67D814960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2" name="Freeform 378">
                    <a:extLst>
                      <a:ext uri="{FF2B5EF4-FFF2-40B4-BE49-F238E27FC236}">
                        <a16:creationId xmlns:a16="http://schemas.microsoft.com/office/drawing/2014/main" id="{8A33572D-6B23-499E-869D-FC970801EA8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3" name="Freeform 379">
                    <a:extLst>
                      <a:ext uri="{FF2B5EF4-FFF2-40B4-BE49-F238E27FC236}">
                        <a16:creationId xmlns:a16="http://schemas.microsoft.com/office/drawing/2014/main" id="{37466BC7-CA30-4F70-A664-E6E48855BDF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1" name="Group 380">
                  <a:extLst>
                    <a:ext uri="{FF2B5EF4-FFF2-40B4-BE49-F238E27FC236}">
                      <a16:creationId xmlns:a16="http://schemas.microsoft.com/office/drawing/2014/main" id="{C6DFE05E-1914-4D34-AA14-0247E2192AF3}"/>
                    </a:ext>
                  </a:extLst>
                </p:cNvPr>
                <p:cNvGrpSpPr>
                  <a:grpSpLocks/>
                </p:cNvGrpSpPr>
                <p:nvPr/>
              </p:nvGrpSpPr>
              <p:grpSpPr bwMode="auto">
                <a:xfrm rot="11349086" flipH="1">
                  <a:off x="5548882" y="3767667"/>
                  <a:ext cx="83389" cy="175252"/>
                  <a:chOff x="5021753" y="2927868"/>
                  <a:chExt cx="83398" cy="175731"/>
                </a:xfrm>
              </p:grpSpPr>
              <p:sp>
                <p:nvSpPr>
                  <p:cNvPr id="958" name="Oval 381">
                    <a:extLst>
                      <a:ext uri="{FF2B5EF4-FFF2-40B4-BE49-F238E27FC236}">
                        <a16:creationId xmlns:a16="http://schemas.microsoft.com/office/drawing/2014/main" id="{A41A3078-E10F-4112-B3D8-17B4FD8DE7D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9" name="Freeform 382">
                    <a:extLst>
                      <a:ext uri="{FF2B5EF4-FFF2-40B4-BE49-F238E27FC236}">
                        <a16:creationId xmlns:a16="http://schemas.microsoft.com/office/drawing/2014/main" id="{05FB92E8-CFD9-45F7-B3AF-B53574FD18F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0" name="Freeform 383">
                    <a:extLst>
                      <a:ext uri="{FF2B5EF4-FFF2-40B4-BE49-F238E27FC236}">
                        <a16:creationId xmlns:a16="http://schemas.microsoft.com/office/drawing/2014/main" id="{D885D0CF-3F4D-43C4-B0F9-8C086CE4006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2" name="Group 384">
                  <a:extLst>
                    <a:ext uri="{FF2B5EF4-FFF2-40B4-BE49-F238E27FC236}">
                      <a16:creationId xmlns:a16="http://schemas.microsoft.com/office/drawing/2014/main" id="{3DDC1902-B03E-47F6-AA38-8D716DD36D62}"/>
                    </a:ext>
                  </a:extLst>
                </p:cNvPr>
                <p:cNvGrpSpPr>
                  <a:grpSpLocks/>
                </p:cNvGrpSpPr>
                <p:nvPr/>
              </p:nvGrpSpPr>
              <p:grpSpPr bwMode="auto">
                <a:xfrm rot="11349086" flipH="1">
                  <a:off x="5459538" y="3767667"/>
                  <a:ext cx="83389" cy="175252"/>
                  <a:chOff x="5021753" y="2927868"/>
                  <a:chExt cx="83398" cy="175731"/>
                </a:xfrm>
              </p:grpSpPr>
              <p:sp>
                <p:nvSpPr>
                  <p:cNvPr id="955" name="Oval 385">
                    <a:extLst>
                      <a:ext uri="{FF2B5EF4-FFF2-40B4-BE49-F238E27FC236}">
                        <a16:creationId xmlns:a16="http://schemas.microsoft.com/office/drawing/2014/main" id="{0B064F1D-5DDE-4DC5-B577-286DF6B27C7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6" name="Freeform 386">
                    <a:extLst>
                      <a:ext uri="{FF2B5EF4-FFF2-40B4-BE49-F238E27FC236}">
                        <a16:creationId xmlns:a16="http://schemas.microsoft.com/office/drawing/2014/main" id="{04506AD2-264C-4739-A191-2FF47AC8A49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7" name="Freeform 387">
                    <a:extLst>
                      <a:ext uri="{FF2B5EF4-FFF2-40B4-BE49-F238E27FC236}">
                        <a16:creationId xmlns:a16="http://schemas.microsoft.com/office/drawing/2014/main" id="{A58F9B08-E7C8-47C2-9984-BC7A7928747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3" name="Group 388">
                  <a:extLst>
                    <a:ext uri="{FF2B5EF4-FFF2-40B4-BE49-F238E27FC236}">
                      <a16:creationId xmlns:a16="http://schemas.microsoft.com/office/drawing/2014/main" id="{5B45C989-5D4D-41F4-B13E-C9085ED249BB}"/>
                    </a:ext>
                  </a:extLst>
                </p:cNvPr>
                <p:cNvGrpSpPr>
                  <a:grpSpLocks/>
                </p:cNvGrpSpPr>
                <p:nvPr/>
              </p:nvGrpSpPr>
              <p:grpSpPr bwMode="auto">
                <a:xfrm rot="11349086" flipH="1">
                  <a:off x="5361258" y="3767667"/>
                  <a:ext cx="83389" cy="175252"/>
                  <a:chOff x="5021753" y="2927868"/>
                  <a:chExt cx="83398" cy="175731"/>
                </a:xfrm>
              </p:grpSpPr>
              <p:sp>
                <p:nvSpPr>
                  <p:cNvPr id="952" name="Oval 389">
                    <a:extLst>
                      <a:ext uri="{FF2B5EF4-FFF2-40B4-BE49-F238E27FC236}">
                        <a16:creationId xmlns:a16="http://schemas.microsoft.com/office/drawing/2014/main" id="{4528F02E-3BCF-4E5A-83EA-72BC4E4BBC3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3" name="Freeform 390">
                    <a:extLst>
                      <a:ext uri="{FF2B5EF4-FFF2-40B4-BE49-F238E27FC236}">
                        <a16:creationId xmlns:a16="http://schemas.microsoft.com/office/drawing/2014/main" id="{BC1B3909-68F6-4236-A8BB-36D0F4FEE75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4" name="Freeform 391">
                    <a:extLst>
                      <a:ext uri="{FF2B5EF4-FFF2-40B4-BE49-F238E27FC236}">
                        <a16:creationId xmlns:a16="http://schemas.microsoft.com/office/drawing/2014/main" id="{737A43AE-6F0C-41A4-9672-1FCF93569FC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4" name="Group 215">
                  <a:extLst>
                    <a:ext uri="{FF2B5EF4-FFF2-40B4-BE49-F238E27FC236}">
                      <a16:creationId xmlns:a16="http://schemas.microsoft.com/office/drawing/2014/main" id="{D145282F-481A-4986-9D00-F77DB57AC1A5}"/>
                    </a:ext>
                  </a:extLst>
                </p:cNvPr>
                <p:cNvGrpSpPr>
                  <a:grpSpLocks/>
                </p:cNvGrpSpPr>
                <p:nvPr/>
              </p:nvGrpSpPr>
              <p:grpSpPr bwMode="auto">
                <a:xfrm>
                  <a:off x="5984734" y="3575242"/>
                  <a:ext cx="83389" cy="175252"/>
                  <a:chOff x="5021753" y="2927868"/>
                  <a:chExt cx="83398" cy="175731"/>
                </a:xfrm>
              </p:grpSpPr>
              <p:sp>
                <p:nvSpPr>
                  <p:cNvPr id="949" name="Oval 216">
                    <a:extLst>
                      <a:ext uri="{FF2B5EF4-FFF2-40B4-BE49-F238E27FC236}">
                        <a16:creationId xmlns:a16="http://schemas.microsoft.com/office/drawing/2014/main" id="{DE57F147-BCD3-451C-8AA0-BAA7DB621F6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0" name="Freeform 217">
                    <a:extLst>
                      <a:ext uri="{FF2B5EF4-FFF2-40B4-BE49-F238E27FC236}">
                        <a16:creationId xmlns:a16="http://schemas.microsoft.com/office/drawing/2014/main" id="{6B3990E6-4E8B-4A0D-9A86-0D631614920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1" name="Freeform 218">
                    <a:extLst>
                      <a:ext uri="{FF2B5EF4-FFF2-40B4-BE49-F238E27FC236}">
                        <a16:creationId xmlns:a16="http://schemas.microsoft.com/office/drawing/2014/main" id="{E13EC293-553E-4B98-AD81-71253C195F7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5" name="Group 219">
                  <a:extLst>
                    <a:ext uri="{FF2B5EF4-FFF2-40B4-BE49-F238E27FC236}">
                      <a16:creationId xmlns:a16="http://schemas.microsoft.com/office/drawing/2014/main" id="{A01E65BD-5F86-416E-9F5F-D4868F8C12C0}"/>
                    </a:ext>
                  </a:extLst>
                </p:cNvPr>
                <p:cNvGrpSpPr>
                  <a:grpSpLocks/>
                </p:cNvGrpSpPr>
                <p:nvPr/>
              </p:nvGrpSpPr>
              <p:grpSpPr bwMode="auto">
                <a:xfrm>
                  <a:off x="5892410" y="3575242"/>
                  <a:ext cx="83389" cy="175252"/>
                  <a:chOff x="5021753" y="2927868"/>
                  <a:chExt cx="83398" cy="175731"/>
                </a:xfrm>
              </p:grpSpPr>
              <p:sp>
                <p:nvSpPr>
                  <p:cNvPr id="946" name="Oval 220">
                    <a:extLst>
                      <a:ext uri="{FF2B5EF4-FFF2-40B4-BE49-F238E27FC236}">
                        <a16:creationId xmlns:a16="http://schemas.microsoft.com/office/drawing/2014/main" id="{652C87C3-EFBC-4841-ACEC-FE2407E480A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7" name="Freeform 221">
                    <a:extLst>
                      <a:ext uri="{FF2B5EF4-FFF2-40B4-BE49-F238E27FC236}">
                        <a16:creationId xmlns:a16="http://schemas.microsoft.com/office/drawing/2014/main" id="{CAAC1DF4-59FB-4614-B577-D619B41EAD6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8" name="Freeform 222">
                    <a:extLst>
                      <a:ext uri="{FF2B5EF4-FFF2-40B4-BE49-F238E27FC236}">
                        <a16:creationId xmlns:a16="http://schemas.microsoft.com/office/drawing/2014/main" id="{788CC65F-D0AB-4FC4-AD41-A8BC8C81F78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6" name="Group 223">
                  <a:extLst>
                    <a:ext uri="{FF2B5EF4-FFF2-40B4-BE49-F238E27FC236}">
                      <a16:creationId xmlns:a16="http://schemas.microsoft.com/office/drawing/2014/main" id="{2D4CA13A-DABF-4547-9B41-AB9A997432BF}"/>
                    </a:ext>
                  </a:extLst>
                </p:cNvPr>
                <p:cNvGrpSpPr>
                  <a:grpSpLocks/>
                </p:cNvGrpSpPr>
                <p:nvPr/>
              </p:nvGrpSpPr>
              <p:grpSpPr bwMode="auto">
                <a:xfrm>
                  <a:off x="5803065" y="3575242"/>
                  <a:ext cx="83389" cy="175252"/>
                  <a:chOff x="5021753" y="2927868"/>
                  <a:chExt cx="83398" cy="175731"/>
                </a:xfrm>
              </p:grpSpPr>
              <p:sp>
                <p:nvSpPr>
                  <p:cNvPr id="943" name="Oval 224">
                    <a:extLst>
                      <a:ext uri="{FF2B5EF4-FFF2-40B4-BE49-F238E27FC236}">
                        <a16:creationId xmlns:a16="http://schemas.microsoft.com/office/drawing/2014/main" id="{ED7AC3B5-9FCF-48A9-9EC2-F3D895E8E51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4" name="Freeform 225">
                    <a:extLst>
                      <a:ext uri="{FF2B5EF4-FFF2-40B4-BE49-F238E27FC236}">
                        <a16:creationId xmlns:a16="http://schemas.microsoft.com/office/drawing/2014/main" id="{1BA87558-5012-49C9-B751-14180C2053E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5" name="Freeform 226">
                    <a:extLst>
                      <a:ext uri="{FF2B5EF4-FFF2-40B4-BE49-F238E27FC236}">
                        <a16:creationId xmlns:a16="http://schemas.microsoft.com/office/drawing/2014/main" id="{4332221D-3396-41D4-AE61-B3669CFAC16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7" name="Group 227">
                  <a:extLst>
                    <a:ext uri="{FF2B5EF4-FFF2-40B4-BE49-F238E27FC236}">
                      <a16:creationId xmlns:a16="http://schemas.microsoft.com/office/drawing/2014/main" id="{AD5FDDE0-4251-4435-BB2D-A7D6383774FC}"/>
                    </a:ext>
                  </a:extLst>
                </p:cNvPr>
                <p:cNvGrpSpPr>
                  <a:grpSpLocks/>
                </p:cNvGrpSpPr>
                <p:nvPr/>
              </p:nvGrpSpPr>
              <p:grpSpPr bwMode="auto">
                <a:xfrm>
                  <a:off x="5707764" y="3575242"/>
                  <a:ext cx="83389" cy="175252"/>
                  <a:chOff x="5021753" y="2927868"/>
                  <a:chExt cx="83398" cy="175731"/>
                </a:xfrm>
              </p:grpSpPr>
              <p:sp>
                <p:nvSpPr>
                  <p:cNvPr id="940" name="Oval 228">
                    <a:extLst>
                      <a:ext uri="{FF2B5EF4-FFF2-40B4-BE49-F238E27FC236}">
                        <a16:creationId xmlns:a16="http://schemas.microsoft.com/office/drawing/2014/main" id="{A76FBF87-20BF-43D4-8E80-A03DA373836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1" name="Freeform 229">
                    <a:extLst>
                      <a:ext uri="{FF2B5EF4-FFF2-40B4-BE49-F238E27FC236}">
                        <a16:creationId xmlns:a16="http://schemas.microsoft.com/office/drawing/2014/main" id="{1D171F08-2DEB-4A49-BD84-168FFF10552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2" name="Freeform 230">
                    <a:extLst>
                      <a:ext uri="{FF2B5EF4-FFF2-40B4-BE49-F238E27FC236}">
                        <a16:creationId xmlns:a16="http://schemas.microsoft.com/office/drawing/2014/main" id="{EE655A1D-EAFA-4892-896B-91B19CBF6CF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8" name="Group 376">
                  <a:extLst>
                    <a:ext uri="{FF2B5EF4-FFF2-40B4-BE49-F238E27FC236}">
                      <a16:creationId xmlns:a16="http://schemas.microsoft.com/office/drawing/2014/main" id="{0C78D2FC-B0C9-4EEB-9C4D-92DFA85DA6D6}"/>
                    </a:ext>
                  </a:extLst>
                </p:cNvPr>
                <p:cNvGrpSpPr>
                  <a:grpSpLocks/>
                </p:cNvGrpSpPr>
                <p:nvPr/>
              </p:nvGrpSpPr>
              <p:grpSpPr bwMode="auto">
                <a:xfrm rot="11349086" flipH="1">
                  <a:off x="5993134" y="3771779"/>
                  <a:ext cx="83389" cy="175252"/>
                  <a:chOff x="5021753" y="2927868"/>
                  <a:chExt cx="83398" cy="175731"/>
                </a:xfrm>
              </p:grpSpPr>
              <p:sp>
                <p:nvSpPr>
                  <p:cNvPr id="937" name="Oval 377">
                    <a:extLst>
                      <a:ext uri="{FF2B5EF4-FFF2-40B4-BE49-F238E27FC236}">
                        <a16:creationId xmlns:a16="http://schemas.microsoft.com/office/drawing/2014/main" id="{03B17F43-EBB8-427E-90D9-827514D2548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8" name="Freeform 378">
                    <a:extLst>
                      <a:ext uri="{FF2B5EF4-FFF2-40B4-BE49-F238E27FC236}">
                        <a16:creationId xmlns:a16="http://schemas.microsoft.com/office/drawing/2014/main" id="{5506D262-2B66-4F53-B19D-B13A0689CFA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9" name="Freeform 379">
                    <a:extLst>
                      <a:ext uri="{FF2B5EF4-FFF2-40B4-BE49-F238E27FC236}">
                        <a16:creationId xmlns:a16="http://schemas.microsoft.com/office/drawing/2014/main" id="{BCD737DD-6779-44EE-A00F-6DED2449FF7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9" name="Group 380">
                  <a:extLst>
                    <a:ext uri="{FF2B5EF4-FFF2-40B4-BE49-F238E27FC236}">
                      <a16:creationId xmlns:a16="http://schemas.microsoft.com/office/drawing/2014/main" id="{40D2950C-3F8E-4C5A-BC07-0636E96E07D8}"/>
                    </a:ext>
                  </a:extLst>
                </p:cNvPr>
                <p:cNvGrpSpPr>
                  <a:grpSpLocks/>
                </p:cNvGrpSpPr>
                <p:nvPr/>
              </p:nvGrpSpPr>
              <p:grpSpPr bwMode="auto">
                <a:xfrm rot="11349086" flipH="1">
                  <a:off x="5903791" y="3771779"/>
                  <a:ext cx="83389" cy="175252"/>
                  <a:chOff x="5021753" y="2927868"/>
                  <a:chExt cx="83398" cy="175731"/>
                </a:xfrm>
              </p:grpSpPr>
              <p:sp>
                <p:nvSpPr>
                  <p:cNvPr id="934" name="Oval 381">
                    <a:extLst>
                      <a:ext uri="{FF2B5EF4-FFF2-40B4-BE49-F238E27FC236}">
                        <a16:creationId xmlns:a16="http://schemas.microsoft.com/office/drawing/2014/main" id="{2DFBBD5E-AA0C-41F8-9A47-BE464857C34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5" name="Freeform 382">
                    <a:extLst>
                      <a:ext uri="{FF2B5EF4-FFF2-40B4-BE49-F238E27FC236}">
                        <a16:creationId xmlns:a16="http://schemas.microsoft.com/office/drawing/2014/main" id="{248F4843-7059-4CB0-82F2-BEB9A238A1D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6" name="Freeform 383">
                    <a:extLst>
                      <a:ext uri="{FF2B5EF4-FFF2-40B4-BE49-F238E27FC236}">
                        <a16:creationId xmlns:a16="http://schemas.microsoft.com/office/drawing/2014/main" id="{2DEBA94A-70BA-4174-BBE7-7CA67E73D35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0" name="Group 384">
                  <a:extLst>
                    <a:ext uri="{FF2B5EF4-FFF2-40B4-BE49-F238E27FC236}">
                      <a16:creationId xmlns:a16="http://schemas.microsoft.com/office/drawing/2014/main" id="{4CFDE2D6-A4E3-4ACA-B83F-02CCFE2F0944}"/>
                    </a:ext>
                  </a:extLst>
                </p:cNvPr>
                <p:cNvGrpSpPr>
                  <a:grpSpLocks/>
                </p:cNvGrpSpPr>
                <p:nvPr/>
              </p:nvGrpSpPr>
              <p:grpSpPr bwMode="auto">
                <a:xfrm rot="11349086" flipH="1">
                  <a:off x="5814446" y="3771779"/>
                  <a:ext cx="83389" cy="175252"/>
                  <a:chOff x="5021753" y="2927868"/>
                  <a:chExt cx="83398" cy="175731"/>
                </a:xfrm>
              </p:grpSpPr>
              <p:sp>
                <p:nvSpPr>
                  <p:cNvPr id="931" name="Oval 385">
                    <a:extLst>
                      <a:ext uri="{FF2B5EF4-FFF2-40B4-BE49-F238E27FC236}">
                        <a16:creationId xmlns:a16="http://schemas.microsoft.com/office/drawing/2014/main" id="{923F4F23-509B-465D-9E01-0C119DC4BE5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2" name="Freeform 386">
                    <a:extLst>
                      <a:ext uri="{FF2B5EF4-FFF2-40B4-BE49-F238E27FC236}">
                        <a16:creationId xmlns:a16="http://schemas.microsoft.com/office/drawing/2014/main" id="{5CFAFA77-FA0B-4E06-AB41-0F90CFB2BD1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3" name="Freeform 387">
                    <a:extLst>
                      <a:ext uri="{FF2B5EF4-FFF2-40B4-BE49-F238E27FC236}">
                        <a16:creationId xmlns:a16="http://schemas.microsoft.com/office/drawing/2014/main" id="{A654F989-78E1-49C5-ABCE-3537AEE9337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1" name="Group 388">
                  <a:extLst>
                    <a:ext uri="{FF2B5EF4-FFF2-40B4-BE49-F238E27FC236}">
                      <a16:creationId xmlns:a16="http://schemas.microsoft.com/office/drawing/2014/main" id="{4364C778-A48A-4656-9F17-23217DE66988}"/>
                    </a:ext>
                  </a:extLst>
                </p:cNvPr>
                <p:cNvGrpSpPr>
                  <a:grpSpLocks/>
                </p:cNvGrpSpPr>
                <p:nvPr/>
              </p:nvGrpSpPr>
              <p:grpSpPr bwMode="auto">
                <a:xfrm rot="11349086" flipH="1">
                  <a:off x="5716166" y="3771779"/>
                  <a:ext cx="83389" cy="175252"/>
                  <a:chOff x="5021753" y="2927868"/>
                  <a:chExt cx="83398" cy="175731"/>
                </a:xfrm>
              </p:grpSpPr>
              <p:sp>
                <p:nvSpPr>
                  <p:cNvPr id="928" name="Oval 389">
                    <a:extLst>
                      <a:ext uri="{FF2B5EF4-FFF2-40B4-BE49-F238E27FC236}">
                        <a16:creationId xmlns:a16="http://schemas.microsoft.com/office/drawing/2014/main" id="{05D5DD24-C3D0-44A9-9E92-A0B10B9FD1C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29" name="Freeform 390">
                    <a:extLst>
                      <a:ext uri="{FF2B5EF4-FFF2-40B4-BE49-F238E27FC236}">
                        <a16:creationId xmlns:a16="http://schemas.microsoft.com/office/drawing/2014/main" id="{E6DEC34C-B47F-4CC1-9104-2190940DCD9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0" name="Freeform 391">
                    <a:extLst>
                      <a:ext uri="{FF2B5EF4-FFF2-40B4-BE49-F238E27FC236}">
                        <a16:creationId xmlns:a16="http://schemas.microsoft.com/office/drawing/2014/main" id="{84FF3899-991B-4C9B-B11D-B753E396E87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2" name="Group 219">
                  <a:extLst>
                    <a:ext uri="{FF2B5EF4-FFF2-40B4-BE49-F238E27FC236}">
                      <a16:creationId xmlns:a16="http://schemas.microsoft.com/office/drawing/2014/main" id="{A37735B8-6DD0-49DB-B4DF-997BEFD18BB1}"/>
                    </a:ext>
                  </a:extLst>
                </p:cNvPr>
                <p:cNvGrpSpPr>
                  <a:grpSpLocks/>
                </p:cNvGrpSpPr>
                <p:nvPr/>
              </p:nvGrpSpPr>
              <p:grpSpPr bwMode="auto">
                <a:xfrm>
                  <a:off x="6163165" y="3574936"/>
                  <a:ext cx="83389" cy="175252"/>
                  <a:chOff x="5021753" y="2927868"/>
                  <a:chExt cx="83398" cy="175731"/>
                </a:xfrm>
              </p:grpSpPr>
              <p:sp>
                <p:nvSpPr>
                  <p:cNvPr id="925" name="Oval 220">
                    <a:extLst>
                      <a:ext uri="{FF2B5EF4-FFF2-40B4-BE49-F238E27FC236}">
                        <a16:creationId xmlns:a16="http://schemas.microsoft.com/office/drawing/2014/main" id="{4B55B736-9CD4-4EC4-AD36-5C005EF9BD4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26" name="Freeform 221">
                    <a:extLst>
                      <a:ext uri="{FF2B5EF4-FFF2-40B4-BE49-F238E27FC236}">
                        <a16:creationId xmlns:a16="http://schemas.microsoft.com/office/drawing/2014/main" id="{9755E8EC-2105-4296-B9AA-F98378BC06C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27" name="Freeform 222">
                    <a:extLst>
                      <a:ext uri="{FF2B5EF4-FFF2-40B4-BE49-F238E27FC236}">
                        <a16:creationId xmlns:a16="http://schemas.microsoft.com/office/drawing/2014/main" id="{C60D5640-7412-40CC-9B03-84913444845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3" name="Group 223">
                  <a:extLst>
                    <a:ext uri="{FF2B5EF4-FFF2-40B4-BE49-F238E27FC236}">
                      <a16:creationId xmlns:a16="http://schemas.microsoft.com/office/drawing/2014/main" id="{F3F0355D-D0CE-4D14-B7BD-9A926A4C5037}"/>
                    </a:ext>
                  </a:extLst>
                </p:cNvPr>
                <p:cNvGrpSpPr>
                  <a:grpSpLocks/>
                </p:cNvGrpSpPr>
                <p:nvPr/>
              </p:nvGrpSpPr>
              <p:grpSpPr bwMode="auto">
                <a:xfrm>
                  <a:off x="6073820" y="3574936"/>
                  <a:ext cx="83389" cy="175252"/>
                  <a:chOff x="5021753" y="2927868"/>
                  <a:chExt cx="83398" cy="175731"/>
                </a:xfrm>
              </p:grpSpPr>
              <p:sp>
                <p:nvSpPr>
                  <p:cNvPr id="922" name="Oval 224">
                    <a:extLst>
                      <a:ext uri="{FF2B5EF4-FFF2-40B4-BE49-F238E27FC236}">
                        <a16:creationId xmlns:a16="http://schemas.microsoft.com/office/drawing/2014/main" id="{DDFBCC1F-8751-42FE-BE58-06B66AB9863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23" name="Freeform 225">
                    <a:extLst>
                      <a:ext uri="{FF2B5EF4-FFF2-40B4-BE49-F238E27FC236}">
                        <a16:creationId xmlns:a16="http://schemas.microsoft.com/office/drawing/2014/main" id="{648C175A-2741-41D6-8163-D0191AF88C8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24" name="Freeform 226">
                    <a:extLst>
                      <a:ext uri="{FF2B5EF4-FFF2-40B4-BE49-F238E27FC236}">
                        <a16:creationId xmlns:a16="http://schemas.microsoft.com/office/drawing/2014/main" id="{E51BF3F0-30E7-4BE8-A2B4-7C9128748D2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4" name="Group 380">
                  <a:extLst>
                    <a:ext uri="{FF2B5EF4-FFF2-40B4-BE49-F238E27FC236}">
                      <a16:creationId xmlns:a16="http://schemas.microsoft.com/office/drawing/2014/main" id="{EF696406-8191-4C57-9459-CE3DDA5DE279}"/>
                    </a:ext>
                  </a:extLst>
                </p:cNvPr>
                <p:cNvGrpSpPr>
                  <a:grpSpLocks/>
                </p:cNvGrpSpPr>
                <p:nvPr/>
              </p:nvGrpSpPr>
              <p:grpSpPr bwMode="auto">
                <a:xfrm rot="11349086" flipH="1">
                  <a:off x="6174545" y="3771474"/>
                  <a:ext cx="83389" cy="175252"/>
                  <a:chOff x="5021753" y="2927868"/>
                  <a:chExt cx="83398" cy="175731"/>
                </a:xfrm>
              </p:grpSpPr>
              <p:sp>
                <p:nvSpPr>
                  <p:cNvPr id="919" name="Oval 381">
                    <a:extLst>
                      <a:ext uri="{FF2B5EF4-FFF2-40B4-BE49-F238E27FC236}">
                        <a16:creationId xmlns:a16="http://schemas.microsoft.com/office/drawing/2014/main" id="{3DEF5D94-9FA8-41F4-B673-8358F6BA7B8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20" name="Freeform 382">
                    <a:extLst>
                      <a:ext uri="{FF2B5EF4-FFF2-40B4-BE49-F238E27FC236}">
                        <a16:creationId xmlns:a16="http://schemas.microsoft.com/office/drawing/2014/main" id="{E666521B-6E57-43F4-9CB7-B02D2436505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21" name="Freeform 383">
                    <a:extLst>
                      <a:ext uri="{FF2B5EF4-FFF2-40B4-BE49-F238E27FC236}">
                        <a16:creationId xmlns:a16="http://schemas.microsoft.com/office/drawing/2014/main" id="{10A17503-9BA7-44DE-95E8-4185DA4DEDD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5" name="Group 384">
                  <a:extLst>
                    <a:ext uri="{FF2B5EF4-FFF2-40B4-BE49-F238E27FC236}">
                      <a16:creationId xmlns:a16="http://schemas.microsoft.com/office/drawing/2014/main" id="{06EDC606-6BC7-4D95-9EB9-24C7C7F87A3D}"/>
                    </a:ext>
                  </a:extLst>
                </p:cNvPr>
                <p:cNvGrpSpPr>
                  <a:grpSpLocks/>
                </p:cNvGrpSpPr>
                <p:nvPr/>
              </p:nvGrpSpPr>
              <p:grpSpPr bwMode="auto">
                <a:xfrm rot="11349086" flipH="1">
                  <a:off x="6085199" y="3771474"/>
                  <a:ext cx="83389" cy="175252"/>
                  <a:chOff x="5021753" y="2927868"/>
                  <a:chExt cx="83398" cy="175731"/>
                </a:xfrm>
              </p:grpSpPr>
              <p:sp>
                <p:nvSpPr>
                  <p:cNvPr id="916" name="Oval 385">
                    <a:extLst>
                      <a:ext uri="{FF2B5EF4-FFF2-40B4-BE49-F238E27FC236}">
                        <a16:creationId xmlns:a16="http://schemas.microsoft.com/office/drawing/2014/main" id="{EFC55823-810E-4FFF-A856-109FA6800BA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17" name="Freeform 386">
                    <a:extLst>
                      <a:ext uri="{FF2B5EF4-FFF2-40B4-BE49-F238E27FC236}">
                        <a16:creationId xmlns:a16="http://schemas.microsoft.com/office/drawing/2014/main" id="{FC3F2859-5C1C-45DF-9E6E-074FBD0415E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18" name="Freeform 387">
                    <a:extLst>
                      <a:ext uri="{FF2B5EF4-FFF2-40B4-BE49-F238E27FC236}">
                        <a16:creationId xmlns:a16="http://schemas.microsoft.com/office/drawing/2014/main" id="{B4CC2CDD-8A06-4816-9867-953DA06CBDD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798" name="Group 142">
                <a:extLst>
                  <a:ext uri="{FF2B5EF4-FFF2-40B4-BE49-F238E27FC236}">
                    <a16:creationId xmlns:a16="http://schemas.microsoft.com/office/drawing/2014/main" id="{C4483CF4-2353-4B9D-A73C-AB6038423BE8}"/>
                  </a:ext>
                </a:extLst>
              </p:cNvPr>
              <p:cNvGrpSpPr>
                <a:grpSpLocks/>
              </p:cNvGrpSpPr>
              <p:nvPr/>
            </p:nvGrpSpPr>
            <p:grpSpPr bwMode="auto">
              <a:xfrm>
                <a:off x="11153203" y="2435558"/>
                <a:ext cx="46711" cy="98169"/>
                <a:chOff x="5021753" y="2927868"/>
                <a:chExt cx="83398" cy="175731"/>
              </a:xfrm>
            </p:grpSpPr>
            <p:sp>
              <p:nvSpPr>
                <p:cNvPr id="883" name="Oval 143">
                  <a:extLst>
                    <a:ext uri="{FF2B5EF4-FFF2-40B4-BE49-F238E27FC236}">
                      <a16:creationId xmlns:a16="http://schemas.microsoft.com/office/drawing/2014/main" id="{04546027-86A8-4205-84A1-428A6A875E5E}"/>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84" name="Freeform 144">
                  <a:extLst>
                    <a:ext uri="{FF2B5EF4-FFF2-40B4-BE49-F238E27FC236}">
                      <a16:creationId xmlns:a16="http://schemas.microsoft.com/office/drawing/2014/main" id="{D17AFC83-873C-4F68-AD1A-080D771D7C7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85" name="Freeform 145">
                  <a:extLst>
                    <a:ext uri="{FF2B5EF4-FFF2-40B4-BE49-F238E27FC236}">
                      <a16:creationId xmlns:a16="http://schemas.microsoft.com/office/drawing/2014/main" id="{750FF7A5-06EC-4F23-9A75-7C842AB99EC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99" name="Group 146">
                <a:extLst>
                  <a:ext uri="{FF2B5EF4-FFF2-40B4-BE49-F238E27FC236}">
                    <a16:creationId xmlns:a16="http://schemas.microsoft.com/office/drawing/2014/main" id="{042EDE2B-A77F-4EE1-9EEC-8E7041886A9F}"/>
                  </a:ext>
                </a:extLst>
              </p:cNvPr>
              <p:cNvGrpSpPr>
                <a:grpSpLocks/>
              </p:cNvGrpSpPr>
              <p:nvPr/>
            </p:nvGrpSpPr>
            <p:grpSpPr bwMode="auto">
              <a:xfrm>
                <a:off x="11206587" y="2432231"/>
                <a:ext cx="46711" cy="98169"/>
                <a:chOff x="5021753" y="2927868"/>
                <a:chExt cx="83398" cy="175731"/>
              </a:xfrm>
            </p:grpSpPr>
            <p:sp>
              <p:nvSpPr>
                <p:cNvPr id="880" name="Oval 147">
                  <a:extLst>
                    <a:ext uri="{FF2B5EF4-FFF2-40B4-BE49-F238E27FC236}">
                      <a16:creationId xmlns:a16="http://schemas.microsoft.com/office/drawing/2014/main" id="{FD393B1F-29B8-40AB-B340-90BED57DE9FC}"/>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81" name="Freeform 148">
                  <a:extLst>
                    <a:ext uri="{FF2B5EF4-FFF2-40B4-BE49-F238E27FC236}">
                      <a16:creationId xmlns:a16="http://schemas.microsoft.com/office/drawing/2014/main" id="{6750054F-DD94-4AC1-81A2-988EA080146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82" name="Freeform 149">
                  <a:extLst>
                    <a:ext uri="{FF2B5EF4-FFF2-40B4-BE49-F238E27FC236}">
                      <a16:creationId xmlns:a16="http://schemas.microsoft.com/office/drawing/2014/main" id="{D7B57843-F0EC-4F58-A0FF-F5912556A56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0" name="Group 150">
                <a:extLst>
                  <a:ext uri="{FF2B5EF4-FFF2-40B4-BE49-F238E27FC236}">
                    <a16:creationId xmlns:a16="http://schemas.microsoft.com/office/drawing/2014/main" id="{5CACB40A-54D9-4E61-95E5-CB0B83D2BFDF}"/>
                  </a:ext>
                </a:extLst>
              </p:cNvPr>
              <p:cNvGrpSpPr>
                <a:grpSpLocks/>
              </p:cNvGrpSpPr>
              <p:nvPr/>
            </p:nvGrpSpPr>
            <p:grpSpPr bwMode="auto">
              <a:xfrm>
                <a:off x="11258303" y="2435558"/>
                <a:ext cx="46711" cy="98169"/>
                <a:chOff x="5021753" y="2927868"/>
                <a:chExt cx="83398" cy="175731"/>
              </a:xfrm>
            </p:grpSpPr>
            <p:sp>
              <p:nvSpPr>
                <p:cNvPr id="877" name="Oval 151">
                  <a:extLst>
                    <a:ext uri="{FF2B5EF4-FFF2-40B4-BE49-F238E27FC236}">
                      <a16:creationId xmlns:a16="http://schemas.microsoft.com/office/drawing/2014/main" id="{752B5F5E-9A13-4857-B9AE-65403DB51252}"/>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8" name="Freeform 152">
                  <a:extLst>
                    <a:ext uri="{FF2B5EF4-FFF2-40B4-BE49-F238E27FC236}">
                      <a16:creationId xmlns:a16="http://schemas.microsoft.com/office/drawing/2014/main" id="{6A77CB27-3CA4-4533-ABE2-E7B77244466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9" name="Freeform 153">
                  <a:extLst>
                    <a:ext uri="{FF2B5EF4-FFF2-40B4-BE49-F238E27FC236}">
                      <a16:creationId xmlns:a16="http://schemas.microsoft.com/office/drawing/2014/main" id="{33BC2D77-DD16-4574-9953-9C6BDBBF520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1" name="Group 154">
                <a:extLst>
                  <a:ext uri="{FF2B5EF4-FFF2-40B4-BE49-F238E27FC236}">
                    <a16:creationId xmlns:a16="http://schemas.microsoft.com/office/drawing/2014/main" id="{202F4201-2994-4895-B95F-5C00BA29A99A}"/>
                  </a:ext>
                </a:extLst>
              </p:cNvPr>
              <p:cNvGrpSpPr>
                <a:grpSpLocks/>
              </p:cNvGrpSpPr>
              <p:nvPr/>
            </p:nvGrpSpPr>
            <p:grpSpPr bwMode="auto">
              <a:xfrm>
                <a:off x="11308350" y="2433895"/>
                <a:ext cx="46711" cy="98169"/>
                <a:chOff x="5021753" y="2927868"/>
                <a:chExt cx="83398" cy="175731"/>
              </a:xfrm>
            </p:grpSpPr>
            <p:sp>
              <p:nvSpPr>
                <p:cNvPr id="874" name="Oval 155">
                  <a:extLst>
                    <a:ext uri="{FF2B5EF4-FFF2-40B4-BE49-F238E27FC236}">
                      <a16:creationId xmlns:a16="http://schemas.microsoft.com/office/drawing/2014/main" id="{A095DAAE-6458-4BD1-A72F-9F12B1E46781}"/>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5" name="Freeform 156">
                  <a:extLst>
                    <a:ext uri="{FF2B5EF4-FFF2-40B4-BE49-F238E27FC236}">
                      <a16:creationId xmlns:a16="http://schemas.microsoft.com/office/drawing/2014/main" id="{19D4FF4A-49B9-4076-8400-7EEBD226540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6" name="Freeform 157">
                  <a:extLst>
                    <a:ext uri="{FF2B5EF4-FFF2-40B4-BE49-F238E27FC236}">
                      <a16:creationId xmlns:a16="http://schemas.microsoft.com/office/drawing/2014/main" id="{EC85D286-C6B6-4F16-A0CC-ACC74A6BB06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2" name="Group 158">
                <a:extLst>
                  <a:ext uri="{FF2B5EF4-FFF2-40B4-BE49-F238E27FC236}">
                    <a16:creationId xmlns:a16="http://schemas.microsoft.com/office/drawing/2014/main" id="{65C178E1-5DE2-4C60-995F-51DCCC4FA9C9}"/>
                  </a:ext>
                </a:extLst>
              </p:cNvPr>
              <p:cNvGrpSpPr>
                <a:grpSpLocks/>
              </p:cNvGrpSpPr>
              <p:nvPr/>
            </p:nvGrpSpPr>
            <p:grpSpPr bwMode="auto">
              <a:xfrm>
                <a:off x="11360065" y="2435558"/>
                <a:ext cx="46711" cy="98169"/>
                <a:chOff x="5021753" y="2927868"/>
                <a:chExt cx="83398" cy="175731"/>
              </a:xfrm>
            </p:grpSpPr>
            <p:sp>
              <p:nvSpPr>
                <p:cNvPr id="871" name="Oval 159">
                  <a:extLst>
                    <a:ext uri="{FF2B5EF4-FFF2-40B4-BE49-F238E27FC236}">
                      <a16:creationId xmlns:a16="http://schemas.microsoft.com/office/drawing/2014/main" id="{02BE1A0D-0FC1-4C8F-93D2-01B2492051C7}"/>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2" name="Freeform 160">
                  <a:extLst>
                    <a:ext uri="{FF2B5EF4-FFF2-40B4-BE49-F238E27FC236}">
                      <a16:creationId xmlns:a16="http://schemas.microsoft.com/office/drawing/2014/main" id="{9CA7C611-7D85-4AFC-BAB7-2882D3A0E36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3" name="Freeform 161">
                  <a:extLst>
                    <a:ext uri="{FF2B5EF4-FFF2-40B4-BE49-F238E27FC236}">
                      <a16:creationId xmlns:a16="http://schemas.microsoft.com/office/drawing/2014/main" id="{F698A3D7-6CEC-490F-9A7E-8F64C758E3D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3" name="Group 215">
                <a:extLst>
                  <a:ext uri="{FF2B5EF4-FFF2-40B4-BE49-F238E27FC236}">
                    <a16:creationId xmlns:a16="http://schemas.microsoft.com/office/drawing/2014/main" id="{7541D4C0-A94F-462E-838A-278B859DF773}"/>
                  </a:ext>
                </a:extLst>
              </p:cNvPr>
              <p:cNvGrpSpPr>
                <a:grpSpLocks/>
              </p:cNvGrpSpPr>
              <p:nvPr/>
            </p:nvGrpSpPr>
            <p:grpSpPr bwMode="auto">
              <a:xfrm>
                <a:off x="11567187" y="2439165"/>
                <a:ext cx="46711" cy="98169"/>
                <a:chOff x="5021753" y="2927868"/>
                <a:chExt cx="83398" cy="175731"/>
              </a:xfrm>
            </p:grpSpPr>
            <p:sp>
              <p:nvSpPr>
                <p:cNvPr id="868" name="Oval 216">
                  <a:extLst>
                    <a:ext uri="{FF2B5EF4-FFF2-40B4-BE49-F238E27FC236}">
                      <a16:creationId xmlns:a16="http://schemas.microsoft.com/office/drawing/2014/main" id="{F748A455-2C74-4D9D-B8F6-DF04B7150C9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9" name="Freeform 217">
                  <a:extLst>
                    <a:ext uri="{FF2B5EF4-FFF2-40B4-BE49-F238E27FC236}">
                      <a16:creationId xmlns:a16="http://schemas.microsoft.com/office/drawing/2014/main" id="{DDBF6D37-E39E-4D01-9524-954BEEEBE83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0" name="Freeform 218">
                  <a:extLst>
                    <a:ext uri="{FF2B5EF4-FFF2-40B4-BE49-F238E27FC236}">
                      <a16:creationId xmlns:a16="http://schemas.microsoft.com/office/drawing/2014/main" id="{2827D629-7420-4814-A76D-99EA835B59F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4" name="Group 219">
                <a:extLst>
                  <a:ext uri="{FF2B5EF4-FFF2-40B4-BE49-F238E27FC236}">
                    <a16:creationId xmlns:a16="http://schemas.microsoft.com/office/drawing/2014/main" id="{74534A68-78A8-495C-9F94-BBB9E767FAF7}"/>
                  </a:ext>
                </a:extLst>
              </p:cNvPr>
              <p:cNvGrpSpPr>
                <a:grpSpLocks/>
              </p:cNvGrpSpPr>
              <p:nvPr/>
            </p:nvGrpSpPr>
            <p:grpSpPr bwMode="auto">
              <a:xfrm>
                <a:off x="11515471" y="2439165"/>
                <a:ext cx="46711" cy="98169"/>
                <a:chOff x="5021753" y="2927868"/>
                <a:chExt cx="83398" cy="175731"/>
              </a:xfrm>
            </p:grpSpPr>
            <p:sp>
              <p:nvSpPr>
                <p:cNvPr id="865" name="Oval 220">
                  <a:extLst>
                    <a:ext uri="{FF2B5EF4-FFF2-40B4-BE49-F238E27FC236}">
                      <a16:creationId xmlns:a16="http://schemas.microsoft.com/office/drawing/2014/main" id="{C0C6A87B-3717-4A66-95E4-8ED05335737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6" name="Freeform 221">
                  <a:extLst>
                    <a:ext uri="{FF2B5EF4-FFF2-40B4-BE49-F238E27FC236}">
                      <a16:creationId xmlns:a16="http://schemas.microsoft.com/office/drawing/2014/main" id="{22DB9D31-C8A5-4F23-936F-8D8099B0850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7" name="Freeform 222">
                  <a:extLst>
                    <a:ext uri="{FF2B5EF4-FFF2-40B4-BE49-F238E27FC236}">
                      <a16:creationId xmlns:a16="http://schemas.microsoft.com/office/drawing/2014/main" id="{ECC36FF3-91A3-4314-94E6-72B02F4930F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5" name="Group 223">
                <a:extLst>
                  <a:ext uri="{FF2B5EF4-FFF2-40B4-BE49-F238E27FC236}">
                    <a16:creationId xmlns:a16="http://schemas.microsoft.com/office/drawing/2014/main" id="{C558A48D-7122-45F1-BE3E-82F7009D01BD}"/>
                  </a:ext>
                </a:extLst>
              </p:cNvPr>
              <p:cNvGrpSpPr>
                <a:grpSpLocks/>
              </p:cNvGrpSpPr>
              <p:nvPr/>
            </p:nvGrpSpPr>
            <p:grpSpPr bwMode="auto">
              <a:xfrm>
                <a:off x="11465424" y="2439165"/>
                <a:ext cx="46711" cy="98169"/>
                <a:chOff x="5021753" y="2927868"/>
                <a:chExt cx="83398" cy="175731"/>
              </a:xfrm>
            </p:grpSpPr>
            <p:sp>
              <p:nvSpPr>
                <p:cNvPr id="862" name="Oval 224">
                  <a:extLst>
                    <a:ext uri="{FF2B5EF4-FFF2-40B4-BE49-F238E27FC236}">
                      <a16:creationId xmlns:a16="http://schemas.microsoft.com/office/drawing/2014/main" id="{A21B9517-AAEA-487D-BABD-5CD88C65582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3" name="Freeform 225">
                  <a:extLst>
                    <a:ext uri="{FF2B5EF4-FFF2-40B4-BE49-F238E27FC236}">
                      <a16:creationId xmlns:a16="http://schemas.microsoft.com/office/drawing/2014/main" id="{E67DE978-4966-4EA0-A67B-3A8E889BD4F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4" name="Freeform 226">
                  <a:extLst>
                    <a:ext uri="{FF2B5EF4-FFF2-40B4-BE49-F238E27FC236}">
                      <a16:creationId xmlns:a16="http://schemas.microsoft.com/office/drawing/2014/main" id="{802BE49E-C519-4A23-8E57-07709E02726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6" name="Group 227">
                <a:extLst>
                  <a:ext uri="{FF2B5EF4-FFF2-40B4-BE49-F238E27FC236}">
                    <a16:creationId xmlns:a16="http://schemas.microsoft.com/office/drawing/2014/main" id="{9F682030-963E-4A36-B390-3D3E0E218DF0}"/>
                  </a:ext>
                </a:extLst>
              </p:cNvPr>
              <p:cNvGrpSpPr>
                <a:grpSpLocks/>
              </p:cNvGrpSpPr>
              <p:nvPr/>
            </p:nvGrpSpPr>
            <p:grpSpPr bwMode="auto">
              <a:xfrm>
                <a:off x="11412040" y="2439165"/>
                <a:ext cx="46711" cy="98169"/>
                <a:chOff x="5021753" y="2927868"/>
                <a:chExt cx="83398" cy="175731"/>
              </a:xfrm>
            </p:grpSpPr>
            <p:sp>
              <p:nvSpPr>
                <p:cNvPr id="859" name="Oval 228">
                  <a:extLst>
                    <a:ext uri="{FF2B5EF4-FFF2-40B4-BE49-F238E27FC236}">
                      <a16:creationId xmlns:a16="http://schemas.microsoft.com/office/drawing/2014/main" id="{99C464FD-8F83-4B60-B72B-91F40483CA8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0" name="Freeform 229">
                  <a:extLst>
                    <a:ext uri="{FF2B5EF4-FFF2-40B4-BE49-F238E27FC236}">
                      <a16:creationId xmlns:a16="http://schemas.microsoft.com/office/drawing/2014/main" id="{38D77186-67ED-4344-AABA-234CF002B05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1" name="Freeform 230">
                  <a:extLst>
                    <a:ext uri="{FF2B5EF4-FFF2-40B4-BE49-F238E27FC236}">
                      <a16:creationId xmlns:a16="http://schemas.microsoft.com/office/drawing/2014/main" id="{595E46BC-F0E2-42C1-86E0-F492CB7BE6B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7" name="Group 303">
                <a:extLst>
                  <a:ext uri="{FF2B5EF4-FFF2-40B4-BE49-F238E27FC236}">
                    <a16:creationId xmlns:a16="http://schemas.microsoft.com/office/drawing/2014/main" id="{5CEAF0DD-AD38-47B2-A10B-0CF667A37614}"/>
                  </a:ext>
                </a:extLst>
              </p:cNvPr>
              <p:cNvGrpSpPr>
                <a:grpSpLocks/>
              </p:cNvGrpSpPr>
              <p:nvPr/>
            </p:nvGrpSpPr>
            <p:grpSpPr bwMode="auto">
              <a:xfrm rot="10800000" flipH="1">
                <a:off x="11153740" y="2542878"/>
                <a:ext cx="46711" cy="98169"/>
                <a:chOff x="5021753" y="2927868"/>
                <a:chExt cx="83398" cy="175731"/>
              </a:xfrm>
            </p:grpSpPr>
            <p:sp>
              <p:nvSpPr>
                <p:cNvPr id="856" name="Oval 304">
                  <a:extLst>
                    <a:ext uri="{FF2B5EF4-FFF2-40B4-BE49-F238E27FC236}">
                      <a16:creationId xmlns:a16="http://schemas.microsoft.com/office/drawing/2014/main" id="{F96B7B72-F528-481F-8878-E98C3230301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7" name="Freeform 305">
                  <a:extLst>
                    <a:ext uri="{FF2B5EF4-FFF2-40B4-BE49-F238E27FC236}">
                      <a16:creationId xmlns:a16="http://schemas.microsoft.com/office/drawing/2014/main" id="{6AB21B97-65A8-4228-8AD2-25EBA739C69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8" name="Freeform 306">
                  <a:extLst>
                    <a:ext uri="{FF2B5EF4-FFF2-40B4-BE49-F238E27FC236}">
                      <a16:creationId xmlns:a16="http://schemas.microsoft.com/office/drawing/2014/main" id="{0A462003-1BE5-4135-934F-EAB240954C7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8" name="Group 307">
                <a:extLst>
                  <a:ext uri="{FF2B5EF4-FFF2-40B4-BE49-F238E27FC236}">
                    <a16:creationId xmlns:a16="http://schemas.microsoft.com/office/drawing/2014/main" id="{946769E9-B364-4F51-AA15-D9F245DD2EA2}"/>
                  </a:ext>
                </a:extLst>
              </p:cNvPr>
              <p:cNvGrpSpPr>
                <a:grpSpLocks/>
              </p:cNvGrpSpPr>
              <p:nvPr/>
            </p:nvGrpSpPr>
            <p:grpSpPr bwMode="auto">
              <a:xfrm rot="10800000" flipH="1">
                <a:off x="11205454" y="2541215"/>
                <a:ext cx="46711" cy="98169"/>
                <a:chOff x="5021753" y="2927868"/>
                <a:chExt cx="83398" cy="175731"/>
              </a:xfrm>
            </p:grpSpPr>
            <p:sp>
              <p:nvSpPr>
                <p:cNvPr id="853" name="Oval 308">
                  <a:extLst>
                    <a:ext uri="{FF2B5EF4-FFF2-40B4-BE49-F238E27FC236}">
                      <a16:creationId xmlns:a16="http://schemas.microsoft.com/office/drawing/2014/main" id="{C43A667F-FE84-40C3-974D-C53E2271C69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4" name="Freeform 309">
                  <a:extLst>
                    <a:ext uri="{FF2B5EF4-FFF2-40B4-BE49-F238E27FC236}">
                      <a16:creationId xmlns:a16="http://schemas.microsoft.com/office/drawing/2014/main" id="{8DBF97E0-449C-47D5-9808-629CBA678C9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5" name="Freeform 310">
                  <a:extLst>
                    <a:ext uri="{FF2B5EF4-FFF2-40B4-BE49-F238E27FC236}">
                      <a16:creationId xmlns:a16="http://schemas.microsoft.com/office/drawing/2014/main" id="{AAA78151-2067-4C0C-A798-183144A61B2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9" name="Group 311">
                <a:extLst>
                  <a:ext uri="{FF2B5EF4-FFF2-40B4-BE49-F238E27FC236}">
                    <a16:creationId xmlns:a16="http://schemas.microsoft.com/office/drawing/2014/main" id="{A6C1FDFC-A781-42DF-B53A-D59B4CA6B701}"/>
                  </a:ext>
                </a:extLst>
              </p:cNvPr>
              <p:cNvGrpSpPr>
                <a:grpSpLocks/>
              </p:cNvGrpSpPr>
              <p:nvPr/>
            </p:nvGrpSpPr>
            <p:grpSpPr bwMode="auto">
              <a:xfrm rot="10800000" flipH="1">
                <a:off x="11255503" y="2544543"/>
                <a:ext cx="46711" cy="98169"/>
                <a:chOff x="5021753" y="2927868"/>
                <a:chExt cx="83398" cy="175731"/>
              </a:xfrm>
            </p:grpSpPr>
            <p:sp>
              <p:nvSpPr>
                <p:cNvPr id="850" name="Oval 312">
                  <a:extLst>
                    <a:ext uri="{FF2B5EF4-FFF2-40B4-BE49-F238E27FC236}">
                      <a16:creationId xmlns:a16="http://schemas.microsoft.com/office/drawing/2014/main" id="{79F50BCF-0471-4E47-B72B-910F8BBCF61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1" name="Freeform 313">
                  <a:extLst>
                    <a:ext uri="{FF2B5EF4-FFF2-40B4-BE49-F238E27FC236}">
                      <a16:creationId xmlns:a16="http://schemas.microsoft.com/office/drawing/2014/main" id="{33C171EC-1AA2-4B62-BA27-8E307D0E370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2" name="Freeform 314">
                  <a:extLst>
                    <a:ext uri="{FF2B5EF4-FFF2-40B4-BE49-F238E27FC236}">
                      <a16:creationId xmlns:a16="http://schemas.microsoft.com/office/drawing/2014/main" id="{11ED5B7C-E033-4BB4-AE13-36813958736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0" name="Group 316">
                <a:extLst>
                  <a:ext uri="{FF2B5EF4-FFF2-40B4-BE49-F238E27FC236}">
                    <a16:creationId xmlns:a16="http://schemas.microsoft.com/office/drawing/2014/main" id="{FB008A60-1C17-4BB9-83CE-AF40C0153839}"/>
                  </a:ext>
                </a:extLst>
              </p:cNvPr>
              <p:cNvGrpSpPr>
                <a:grpSpLocks/>
              </p:cNvGrpSpPr>
              <p:nvPr/>
            </p:nvGrpSpPr>
            <p:grpSpPr bwMode="auto">
              <a:xfrm rot="10800000" flipH="1">
                <a:off x="11307497" y="2546484"/>
                <a:ext cx="46711" cy="98169"/>
                <a:chOff x="5021753" y="2927868"/>
                <a:chExt cx="83398" cy="175731"/>
              </a:xfrm>
            </p:grpSpPr>
            <p:sp>
              <p:nvSpPr>
                <p:cNvPr id="847" name="Oval 317">
                  <a:extLst>
                    <a:ext uri="{FF2B5EF4-FFF2-40B4-BE49-F238E27FC236}">
                      <a16:creationId xmlns:a16="http://schemas.microsoft.com/office/drawing/2014/main" id="{666EC26B-97EE-4635-801D-ABEE628A925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8" name="Freeform 318">
                  <a:extLst>
                    <a:ext uri="{FF2B5EF4-FFF2-40B4-BE49-F238E27FC236}">
                      <a16:creationId xmlns:a16="http://schemas.microsoft.com/office/drawing/2014/main" id="{75EE051A-9406-447F-8DF9-BFB302B35B7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9" name="Freeform 319">
                  <a:extLst>
                    <a:ext uri="{FF2B5EF4-FFF2-40B4-BE49-F238E27FC236}">
                      <a16:creationId xmlns:a16="http://schemas.microsoft.com/office/drawing/2014/main" id="{17B354BB-F9DF-4B93-B714-9F5775CD8D9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1" name="Group 320">
                <a:extLst>
                  <a:ext uri="{FF2B5EF4-FFF2-40B4-BE49-F238E27FC236}">
                    <a16:creationId xmlns:a16="http://schemas.microsoft.com/office/drawing/2014/main" id="{097BB710-5914-4F97-91F1-A076FD3F6992}"/>
                  </a:ext>
                </a:extLst>
              </p:cNvPr>
              <p:cNvGrpSpPr>
                <a:grpSpLocks/>
              </p:cNvGrpSpPr>
              <p:nvPr/>
            </p:nvGrpSpPr>
            <p:grpSpPr bwMode="auto">
              <a:xfrm rot="10800000" flipH="1">
                <a:off x="11359489" y="2545097"/>
                <a:ext cx="46711" cy="98169"/>
                <a:chOff x="5021753" y="2927868"/>
                <a:chExt cx="83398" cy="175731"/>
              </a:xfrm>
            </p:grpSpPr>
            <p:sp>
              <p:nvSpPr>
                <p:cNvPr id="844" name="Oval 321">
                  <a:extLst>
                    <a:ext uri="{FF2B5EF4-FFF2-40B4-BE49-F238E27FC236}">
                      <a16:creationId xmlns:a16="http://schemas.microsoft.com/office/drawing/2014/main" id="{43C702C7-BC85-4F56-9350-AD5F052AB69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5" name="Freeform 322">
                  <a:extLst>
                    <a:ext uri="{FF2B5EF4-FFF2-40B4-BE49-F238E27FC236}">
                      <a16:creationId xmlns:a16="http://schemas.microsoft.com/office/drawing/2014/main" id="{6AC15EAF-C6F4-43AD-9D33-7A1239D7F12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6" name="Freeform 323">
                  <a:extLst>
                    <a:ext uri="{FF2B5EF4-FFF2-40B4-BE49-F238E27FC236}">
                      <a16:creationId xmlns:a16="http://schemas.microsoft.com/office/drawing/2014/main" id="{257E2588-07B1-4F06-AF92-507708053F8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2" name="Group 376">
                <a:extLst>
                  <a:ext uri="{FF2B5EF4-FFF2-40B4-BE49-F238E27FC236}">
                    <a16:creationId xmlns:a16="http://schemas.microsoft.com/office/drawing/2014/main" id="{81ED2B0A-89D5-4A2E-A2BC-78E7701020D9}"/>
                  </a:ext>
                </a:extLst>
              </p:cNvPr>
              <p:cNvGrpSpPr>
                <a:grpSpLocks/>
              </p:cNvGrpSpPr>
              <p:nvPr/>
            </p:nvGrpSpPr>
            <p:grpSpPr bwMode="auto">
              <a:xfrm rot="11349086" flipH="1">
                <a:off x="11571892" y="2549256"/>
                <a:ext cx="46711" cy="98169"/>
                <a:chOff x="5021753" y="2927868"/>
                <a:chExt cx="83398" cy="175731"/>
              </a:xfrm>
            </p:grpSpPr>
            <p:sp>
              <p:nvSpPr>
                <p:cNvPr id="841" name="Oval 377">
                  <a:extLst>
                    <a:ext uri="{FF2B5EF4-FFF2-40B4-BE49-F238E27FC236}">
                      <a16:creationId xmlns:a16="http://schemas.microsoft.com/office/drawing/2014/main" id="{9721C033-A392-4190-BB12-9B78597080A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2" name="Freeform 378">
                  <a:extLst>
                    <a:ext uri="{FF2B5EF4-FFF2-40B4-BE49-F238E27FC236}">
                      <a16:creationId xmlns:a16="http://schemas.microsoft.com/office/drawing/2014/main" id="{4546BAF3-AF85-450E-9F05-612DC1C7319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3" name="Freeform 379">
                  <a:extLst>
                    <a:ext uri="{FF2B5EF4-FFF2-40B4-BE49-F238E27FC236}">
                      <a16:creationId xmlns:a16="http://schemas.microsoft.com/office/drawing/2014/main" id="{A338374D-FC63-44E2-BE1C-5D2177CEFF7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3" name="Group 380">
                <a:extLst>
                  <a:ext uri="{FF2B5EF4-FFF2-40B4-BE49-F238E27FC236}">
                    <a16:creationId xmlns:a16="http://schemas.microsoft.com/office/drawing/2014/main" id="{B64E2DFD-42CE-4AE4-980E-FCB1018E3E17}"/>
                  </a:ext>
                </a:extLst>
              </p:cNvPr>
              <p:cNvGrpSpPr>
                <a:grpSpLocks/>
              </p:cNvGrpSpPr>
              <p:nvPr/>
            </p:nvGrpSpPr>
            <p:grpSpPr bwMode="auto">
              <a:xfrm rot="11349086" flipH="1">
                <a:off x="11521845" y="2549256"/>
                <a:ext cx="46711" cy="98169"/>
                <a:chOff x="5021753" y="2927868"/>
                <a:chExt cx="83398" cy="175731"/>
              </a:xfrm>
            </p:grpSpPr>
            <p:sp>
              <p:nvSpPr>
                <p:cNvPr id="838" name="Oval 381">
                  <a:extLst>
                    <a:ext uri="{FF2B5EF4-FFF2-40B4-BE49-F238E27FC236}">
                      <a16:creationId xmlns:a16="http://schemas.microsoft.com/office/drawing/2014/main" id="{2F0A0B74-9D90-424D-B336-2F1A9A70B79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9" name="Freeform 382">
                  <a:extLst>
                    <a:ext uri="{FF2B5EF4-FFF2-40B4-BE49-F238E27FC236}">
                      <a16:creationId xmlns:a16="http://schemas.microsoft.com/office/drawing/2014/main" id="{C8810E53-772B-4C59-A433-98F85B7956C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0" name="Freeform 383">
                  <a:extLst>
                    <a:ext uri="{FF2B5EF4-FFF2-40B4-BE49-F238E27FC236}">
                      <a16:creationId xmlns:a16="http://schemas.microsoft.com/office/drawing/2014/main" id="{DCA4D6DC-5845-4A01-B69B-3E8FE607434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4" name="Group 384">
                <a:extLst>
                  <a:ext uri="{FF2B5EF4-FFF2-40B4-BE49-F238E27FC236}">
                    <a16:creationId xmlns:a16="http://schemas.microsoft.com/office/drawing/2014/main" id="{BED5B113-9796-4E20-A639-D07DC37910D8}"/>
                  </a:ext>
                </a:extLst>
              </p:cNvPr>
              <p:cNvGrpSpPr>
                <a:grpSpLocks/>
              </p:cNvGrpSpPr>
              <p:nvPr/>
            </p:nvGrpSpPr>
            <p:grpSpPr bwMode="auto">
              <a:xfrm rot="11349086" flipH="1">
                <a:off x="11471799" y="2549256"/>
                <a:ext cx="46711" cy="98169"/>
                <a:chOff x="5021753" y="2927868"/>
                <a:chExt cx="83398" cy="175731"/>
              </a:xfrm>
            </p:grpSpPr>
            <p:sp>
              <p:nvSpPr>
                <p:cNvPr id="835" name="Oval 385">
                  <a:extLst>
                    <a:ext uri="{FF2B5EF4-FFF2-40B4-BE49-F238E27FC236}">
                      <a16:creationId xmlns:a16="http://schemas.microsoft.com/office/drawing/2014/main" id="{E65530A9-EF9D-43F4-812D-CE9F19BE3E0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6" name="Freeform 386">
                  <a:extLst>
                    <a:ext uri="{FF2B5EF4-FFF2-40B4-BE49-F238E27FC236}">
                      <a16:creationId xmlns:a16="http://schemas.microsoft.com/office/drawing/2014/main" id="{E44DA98C-32ED-471D-9CDA-5964DEBC089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7" name="Freeform 387">
                  <a:extLst>
                    <a:ext uri="{FF2B5EF4-FFF2-40B4-BE49-F238E27FC236}">
                      <a16:creationId xmlns:a16="http://schemas.microsoft.com/office/drawing/2014/main" id="{EE074680-7465-4C30-947C-12A0297AEA3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5" name="Group 388">
                <a:extLst>
                  <a:ext uri="{FF2B5EF4-FFF2-40B4-BE49-F238E27FC236}">
                    <a16:creationId xmlns:a16="http://schemas.microsoft.com/office/drawing/2014/main" id="{86B45D92-FED0-4BA4-BA2E-03FD2DA7A9D7}"/>
                  </a:ext>
                </a:extLst>
              </p:cNvPr>
              <p:cNvGrpSpPr>
                <a:grpSpLocks/>
              </p:cNvGrpSpPr>
              <p:nvPr/>
            </p:nvGrpSpPr>
            <p:grpSpPr bwMode="auto">
              <a:xfrm rot="11349086" flipH="1">
                <a:off x="11416746" y="2549256"/>
                <a:ext cx="46711" cy="98169"/>
                <a:chOff x="5021753" y="2927868"/>
                <a:chExt cx="83398" cy="175731"/>
              </a:xfrm>
            </p:grpSpPr>
            <p:sp>
              <p:nvSpPr>
                <p:cNvPr id="832" name="Oval 389">
                  <a:extLst>
                    <a:ext uri="{FF2B5EF4-FFF2-40B4-BE49-F238E27FC236}">
                      <a16:creationId xmlns:a16="http://schemas.microsoft.com/office/drawing/2014/main" id="{19D6D823-5CE4-46B6-A93E-F5C26316FB7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3" name="Freeform 390">
                  <a:extLst>
                    <a:ext uri="{FF2B5EF4-FFF2-40B4-BE49-F238E27FC236}">
                      <a16:creationId xmlns:a16="http://schemas.microsoft.com/office/drawing/2014/main" id="{7DBAD85C-4368-484F-A7CC-56698E09464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4" name="Freeform 391">
                  <a:extLst>
                    <a:ext uri="{FF2B5EF4-FFF2-40B4-BE49-F238E27FC236}">
                      <a16:creationId xmlns:a16="http://schemas.microsoft.com/office/drawing/2014/main" id="{11CA7A9A-7F12-4A0C-A324-5B8EF0873DC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6" name="Group 223">
                <a:extLst>
                  <a:ext uri="{FF2B5EF4-FFF2-40B4-BE49-F238E27FC236}">
                    <a16:creationId xmlns:a16="http://schemas.microsoft.com/office/drawing/2014/main" id="{49CFFE87-E7FE-4D14-A09B-E5FBF713A0C6}"/>
                  </a:ext>
                </a:extLst>
              </p:cNvPr>
              <p:cNvGrpSpPr>
                <a:grpSpLocks/>
              </p:cNvGrpSpPr>
              <p:nvPr/>
            </p:nvGrpSpPr>
            <p:grpSpPr bwMode="auto">
              <a:xfrm>
                <a:off x="11664228" y="2441468"/>
                <a:ext cx="46711" cy="98169"/>
                <a:chOff x="5021753" y="2927868"/>
                <a:chExt cx="83398" cy="175731"/>
              </a:xfrm>
            </p:grpSpPr>
            <p:sp>
              <p:nvSpPr>
                <p:cNvPr id="829" name="Oval 224">
                  <a:extLst>
                    <a:ext uri="{FF2B5EF4-FFF2-40B4-BE49-F238E27FC236}">
                      <a16:creationId xmlns:a16="http://schemas.microsoft.com/office/drawing/2014/main" id="{BC1E8E30-672E-439C-8202-AF6C36212B0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0" name="Freeform 225">
                  <a:extLst>
                    <a:ext uri="{FF2B5EF4-FFF2-40B4-BE49-F238E27FC236}">
                      <a16:creationId xmlns:a16="http://schemas.microsoft.com/office/drawing/2014/main" id="{A5E61140-7E92-4EE2-92C7-DA81F02C684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1" name="Freeform 226">
                  <a:extLst>
                    <a:ext uri="{FF2B5EF4-FFF2-40B4-BE49-F238E27FC236}">
                      <a16:creationId xmlns:a16="http://schemas.microsoft.com/office/drawing/2014/main" id="{60F085DB-868A-4953-8013-DE494951C2E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7" name="Group 227">
                <a:extLst>
                  <a:ext uri="{FF2B5EF4-FFF2-40B4-BE49-F238E27FC236}">
                    <a16:creationId xmlns:a16="http://schemas.microsoft.com/office/drawing/2014/main" id="{18E3AEBC-3DE8-41E2-A7F9-42ADE01A3950}"/>
                  </a:ext>
                </a:extLst>
              </p:cNvPr>
              <p:cNvGrpSpPr>
                <a:grpSpLocks/>
              </p:cNvGrpSpPr>
              <p:nvPr/>
            </p:nvGrpSpPr>
            <p:grpSpPr bwMode="auto">
              <a:xfrm>
                <a:off x="11610844" y="2441468"/>
                <a:ext cx="46711" cy="98169"/>
                <a:chOff x="5021753" y="2927868"/>
                <a:chExt cx="83398" cy="175731"/>
              </a:xfrm>
            </p:grpSpPr>
            <p:sp>
              <p:nvSpPr>
                <p:cNvPr id="826" name="Oval 228">
                  <a:extLst>
                    <a:ext uri="{FF2B5EF4-FFF2-40B4-BE49-F238E27FC236}">
                      <a16:creationId xmlns:a16="http://schemas.microsoft.com/office/drawing/2014/main" id="{E3DA794E-17BA-41EF-B9C7-2EF8ABC05EA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7" name="Freeform 229">
                  <a:extLst>
                    <a:ext uri="{FF2B5EF4-FFF2-40B4-BE49-F238E27FC236}">
                      <a16:creationId xmlns:a16="http://schemas.microsoft.com/office/drawing/2014/main" id="{0CF30DDE-36DC-4A9F-B2E0-69138EE8719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8" name="Freeform 230">
                  <a:extLst>
                    <a:ext uri="{FF2B5EF4-FFF2-40B4-BE49-F238E27FC236}">
                      <a16:creationId xmlns:a16="http://schemas.microsoft.com/office/drawing/2014/main" id="{91173D62-1AB1-41FB-8C33-823816B773B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8" name="Group 817">
                <a:extLst>
                  <a:ext uri="{FF2B5EF4-FFF2-40B4-BE49-F238E27FC236}">
                    <a16:creationId xmlns:a16="http://schemas.microsoft.com/office/drawing/2014/main" id="{35F7AA33-AF9D-4B35-9A90-C2219924BC3C}"/>
                  </a:ext>
                </a:extLst>
              </p:cNvPr>
              <p:cNvGrpSpPr>
                <a:grpSpLocks/>
              </p:cNvGrpSpPr>
              <p:nvPr/>
            </p:nvGrpSpPr>
            <p:grpSpPr bwMode="auto">
              <a:xfrm rot="11349086" flipH="1">
                <a:off x="11670603" y="2551559"/>
                <a:ext cx="46711" cy="98169"/>
                <a:chOff x="5021753" y="2927868"/>
                <a:chExt cx="83398" cy="175731"/>
              </a:xfrm>
            </p:grpSpPr>
            <p:sp>
              <p:nvSpPr>
                <p:cNvPr id="823" name="Oval 385">
                  <a:extLst>
                    <a:ext uri="{FF2B5EF4-FFF2-40B4-BE49-F238E27FC236}">
                      <a16:creationId xmlns:a16="http://schemas.microsoft.com/office/drawing/2014/main" id="{8E0FF972-2AE1-488F-B371-C8F526AEDE8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4" name="Freeform 386">
                  <a:extLst>
                    <a:ext uri="{FF2B5EF4-FFF2-40B4-BE49-F238E27FC236}">
                      <a16:creationId xmlns:a16="http://schemas.microsoft.com/office/drawing/2014/main" id="{62F191E3-D1CF-4E31-B603-93E72425CE8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5" name="Freeform 387">
                  <a:extLst>
                    <a:ext uri="{FF2B5EF4-FFF2-40B4-BE49-F238E27FC236}">
                      <a16:creationId xmlns:a16="http://schemas.microsoft.com/office/drawing/2014/main" id="{E7DBB09D-3AE3-44C7-AF21-741F0FC15A0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9" name="Group 388">
                <a:extLst>
                  <a:ext uri="{FF2B5EF4-FFF2-40B4-BE49-F238E27FC236}">
                    <a16:creationId xmlns:a16="http://schemas.microsoft.com/office/drawing/2014/main" id="{996B38D1-AA1C-43CB-B435-565E787F8B21}"/>
                  </a:ext>
                </a:extLst>
              </p:cNvPr>
              <p:cNvGrpSpPr>
                <a:grpSpLocks/>
              </p:cNvGrpSpPr>
              <p:nvPr/>
            </p:nvGrpSpPr>
            <p:grpSpPr bwMode="auto">
              <a:xfrm rot="11349086" flipH="1">
                <a:off x="11615551" y="2551559"/>
                <a:ext cx="46711" cy="98169"/>
                <a:chOff x="5021753" y="2927868"/>
                <a:chExt cx="83398" cy="175731"/>
              </a:xfrm>
            </p:grpSpPr>
            <p:sp>
              <p:nvSpPr>
                <p:cNvPr id="820" name="Oval 389">
                  <a:extLst>
                    <a:ext uri="{FF2B5EF4-FFF2-40B4-BE49-F238E27FC236}">
                      <a16:creationId xmlns:a16="http://schemas.microsoft.com/office/drawing/2014/main" id="{286E1520-78AC-46FE-B624-052CCA52269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1" name="Freeform 390">
                  <a:extLst>
                    <a:ext uri="{FF2B5EF4-FFF2-40B4-BE49-F238E27FC236}">
                      <a16:creationId xmlns:a16="http://schemas.microsoft.com/office/drawing/2014/main" id="{08E81091-647E-47E5-97C9-9867A067B34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2" name="Freeform 391">
                  <a:extLst>
                    <a:ext uri="{FF2B5EF4-FFF2-40B4-BE49-F238E27FC236}">
                      <a16:creationId xmlns:a16="http://schemas.microsoft.com/office/drawing/2014/main" id="{10913484-8791-4965-9664-83039EEF0DB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cxnSp>
          <p:nvCxnSpPr>
            <p:cNvPr id="1196" name="Straight Arrow Connector 1195">
              <a:extLst>
                <a:ext uri="{FF2B5EF4-FFF2-40B4-BE49-F238E27FC236}">
                  <a16:creationId xmlns:a16="http://schemas.microsoft.com/office/drawing/2014/main" id="{7F037F91-D24C-4E1E-9FB3-35F4A899F4EE}"/>
                </a:ext>
              </a:extLst>
            </p:cNvPr>
            <p:cNvCxnSpPr>
              <a:cxnSpLocks/>
            </p:cNvCxnSpPr>
            <p:nvPr/>
          </p:nvCxnSpPr>
          <p:spPr bwMode="auto">
            <a:xfrm flipV="1">
              <a:off x="1586101" y="3627541"/>
              <a:ext cx="343080" cy="304566"/>
            </a:xfrm>
            <a:prstGeom prst="straightConnector1">
              <a:avLst/>
            </a:prstGeom>
            <a:noFill/>
            <a:ln w="28575" cap="flat" cmpd="sng" algn="ctr">
              <a:solidFill>
                <a:schemeClr val="accent3"/>
              </a:solidFill>
              <a:prstDash val="solid"/>
              <a:round/>
              <a:headEnd type="none" w="med" len="med"/>
              <a:tailEnd type="triangle"/>
            </a:ln>
            <a:effectLst/>
          </p:spPr>
        </p:cxnSp>
        <p:grpSp>
          <p:nvGrpSpPr>
            <p:cNvPr id="8" name="Group 7">
              <a:extLst>
                <a:ext uri="{FF2B5EF4-FFF2-40B4-BE49-F238E27FC236}">
                  <a16:creationId xmlns:a16="http://schemas.microsoft.com/office/drawing/2014/main" id="{253FA93B-B62E-44C2-BC7A-4BBD014E974F}"/>
                </a:ext>
              </a:extLst>
            </p:cNvPr>
            <p:cNvGrpSpPr/>
            <p:nvPr/>
          </p:nvGrpSpPr>
          <p:grpSpPr>
            <a:xfrm>
              <a:off x="1667185" y="1962371"/>
              <a:ext cx="1326645" cy="2495374"/>
              <a:chOff x="-60229" y="3247676"/>
              <a:chExt cx="1326645" cy="2495374"/>
            </a:xfrm>
          </p:grpSpPr>
          <p:grpSp>
            <p:nvGrpSpPr>
              <p:cNvPr id="1502" name="Group 1501">
                <a:extLst>
                  <a:ext uri="{FF2B5EF4-FFF2-40B4-BE49-F238E27FC236}">
                    <a16:creationId xmlns:a16="http://schemas.microsoft.com/office/drawing/2014/main" id="{7738C2BC-973A-42D8-A7F0-2807BF17D6D2}"/>
                  </a:ext>
                </a:extLst>
              </p:cNvPr>
              <p:cNvGrpSpPr/>
              <p:nvPr/>
            </p:nvGrpSpPr>
            <p:grpSpPr>
              <a:xfrm>
                <a:off x="446284" y="3311491"/>
                <a:ext cx="820132" cy="2429222"/>
                <a:chOff x="2078050" y="1577170"/>
                <a:chExt cx="820132" cy="2429222"/>
              </a:xfrm>
            </p:grpSpPr>
            <p:sp>
              <p:nvSpPr>
                <p:cNvPr id="1503" name="Freeform: Shape 1502">
                  <a:extLst>
                    <a:ext uri="{FF2B5EF4-FFF2-40B4-BE49-F238E27FC236}">
                      <a16:creationId xmlns:a16="http://schemas.microsoft.com/office/drawing/2014/main" id="{DCE81566-4A4A-471C-B975-E70DA9032CA9}"/>
                    </a:ext>
                  </a:extLst>
                </p:cNvPr>
                <p:cNvSpPr/>
                <p:nvPr/>
              </p:nvSpPr>
              <p:spPr bwMode="auto">
                <a:xfrm>
                  <a:off x="2375555" y="1941922"/>
                  <a:ext cx="329938" cy="2064470"/>
                </a:xfrm>
                <a:custGeom>
                  <a:avLst/>
                  <a:gdLst>
                    <a:gd name="connsiteX0" fmla="*/ 0 w 329938"/>
                    <a:gd name="connsiteY0" fmla="*/ 2064470 h 2064470"/>
                    <a:gd name="connsiteX1" fmla="*/ 0 w 329938"/>
                    <a:gd name="connsiteY1" fmla="*/ 0 h 2064470"/>
                    <a:gd name="connsiteX2" fmla="*/ 329938 w 329938"/>
                    <a:gd name="connsiteY2" fmla="*/ 0 h 2064470"/>
                  </a:gdLst>
                  <a:ahLst/>
                  <a:cxnLst>
                    <a:cxn ang="0">
                      <a:pos x="connsiteX0" y="connsiteY0"/>
                    </a:cxn>
                    <a:cxn ang="0">
                      <a:pos x="connsiteX1" y="connsiteY1"/>
                    </a:cxn>
                    <a:cxn ang="0">
                      <a:pos x="connsiteX2" y="connsiteY2"/>
                    </a:cxn>
                  </a:cxnLst>
                  <a:rect l="l" t="t" r="r" b="b"/>
                  <a:pathLst>
                    <a:path w="329938" h="2064470">
                      <a:moveTo>
                        <a:pt x="0" y="2064470"/>
                      </a:moveTo>
                      <a:lnTo>
                        <a:pt x="0" y="0"/>
                      </a:lnTo>
                      <a:lnTo>
                        <a:pt x="329938" y="0"/>
                      </a:lnTo>
                    </a:path>
                  </a:pathLst>
                </a:custGeom>
                <a:noFill/>
                <a:ln w="28575">
                  <a:solidFill>
                    <a:schemeClr val="bg1"/>
                  </a:solidFill>
                  <a:miter lim="800000"/>
                  <a:headEnd/>
                  <a:tailEnd/>
                </a:ln>
              </p:spPr>
              <p:txBody>
                <a:bodyPr rtlCol="0" anchor="ctr"/>
                <a:lstStyle/>
                <a:p>
                  <a:pPr marL="0" marR="0" lvl="0" indent="0" algn="ctr" defTabSz="609356" rtl="0" eaLnBrk="1" fontAlgn="auto" latinLnBrk="0" hangingPunct="1">
                    <a:lnSpc>
                      <a:spcPct val="100000"/>
                    </a:lnSpc>
                    <a:spcBef>
                      <a:spcPts val="0"/>
                    </a:spcBef>
                    <a:spcAft>
                      <a:spcPts val="0"/>
                    </a:spcAft>
                    <a:buClrTx/>
                    <a:buSzTx/>
                    <a:buFontTx/>
                    <a:buNone/>
                    <a:tabLst/>
                    <a:defRPr/>
                  </a:pPr>
                  <a:endParaRPr kumimoji="0" lang="en-US" sz="2399" b="0" i="0" u="none" strike="noStrike" kern="1200" cap="none" spc="0" normalizeH="0" baseline="0" noProof="0" dirty="0">
                    <a:ln>
                      <a:noFill/>
                    </a:ln>
                    <a:solidFill>
                      <a:srgbClr val="FFFFFF"/>
                    </a:solidFill>
                    <a:effectLst/>
                    <a:uLnTx/>
                    <a:uFillTx/>
                    <a:latin typeface="Arial"/>
                    <a:ea typeface="+mn-ea"/>
                    <a:cs typeface="+mn-cs"/>
                  </a:endParaRPr>
                </a:p>
              </p:txBody>
            </p:sp>
            <p:sp>
              <p:nvSpPr>
                <p:cNvPr id="1504" name="Rectangle: Rounded Corners 1503">
                  <a:extLst>
                    <a:ext uri="{FF2B5EF4-FFF2-40B4-BE49-F238E27FC236}">
                      <a16:creationId xmlns:a16="http://schemas.microsoft.com/office/drawing/2014/main" id="{E43B8D2D-06AE-4C37-86F7-9D97B16F4173}"/>
                    </a:ext>
                  </a:extLst>
                </p:cNvPr>
                <p:cNvSpPr/>
                <p:nvPr/>
              </p:nvSpPr>
              <p:spPr bwMode="auto">
                <a:xfrm>
                  <a:off x="2290276" y="1828800"/>
                  <a:ext cx="186807" cy="948734"/>
                </a:xfrm>
                <a:prstGeom prst="roundRect">
                  <a:avLst/>
                </a:prstGeom>
                <a:solidFill>
                  <a:schemeClr val="tx2"/>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05" name="Rectangle: Rounded Corners 1504">
                  <a:extLst>
                    <a:ext uri="{FF2B5EF4-FFF2-40B4-BE49-F238E27FC236}">
                      <a16:creationId xmlns:a16="http://schemas.microsoft.com/office/drawing/2014/main" id="{CF1745E8-D505-4D93-B2AC-445966AA3AEC}"/>
                    </a:ext>
                  </a:extLst>
                </p:cNvPr>
                <p:cNvSpPr/>
                <p:nvPr/>
              </p:nvSpPr>
              <p:spPr bwMode="auto">
                <a:xfrm>
                  <a:off x="2596270" y="1702439"/>
                  <a:ext cx="186807" cy="356252"/>
                </a:xfrm>
                <a:prstGeom prst="roundRect">
                  <a:avLst/>
                </a:prstGeom>
                <a:solidFill>
                  <a:schemeClr val="accent1"/>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06" name="Rectangle: Rounded Corners 1505">
                  <a:extLst>
                    <a:ext uri="{FF2B5EF4-FFF2-40B4-BE49-F238E27FC236}">
                      <a16:creationId xmlns:a16="http://schemas.microsoft.com/office/drawing/2014/main" id="{FB6EF004-DC82-4F7E-BE3E-0B2A40AA0448}"/>
                    </a:ext>
                  </a:extLst>
                </p:cNvPr>
                <p:cNvSpPr/>
                <p:nvPr/>
              </p:nvSpPr>
              <p:spPr bwMode="auto">
                <a:xfrm>
                  <a:off x="2303497" y="3052838"/>
                  <a:ext cx="160365" cy="212054"/>
                </a:xfrm>
                <a:prstGeom prst="roundRect">
                  <a:avLst/>
                </a:prstGeom>
                <a:solidFill>
                  <a:schemeClr val="accent3"/>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07" name="Rectangle: Rounded Corners 1506">
                  <a:extLst>
                    <a:ext uri="{FF2B5EF4-FFF2-40B4-BE49-F238E27FC236}">
                      <a16:creationId xmlns:a16="http://schemas.microsoft.com/office/drawing/2014/main" id="{86B2B3D2-08AD-4A98-BDC8-8EBE61584876}"/>
                    </a:ext>
                  </a:extLst>
                </p:cNvPr>
                <p:cNvSpPr/>
                <p:nvPr/>
              </p:nvSpPr>
              <p:spPr bwMode="auto">
                <a:xfrm>
                  <a:off x="2237077" y="3342977"/>
                  <a:ext cx="274320" cy="522011"/>
                </a:xfrm>
                <a:prstGeom prst="roundRect">
                  <a:avLst/>
                </a:prstGeom>
                <a:solidFill>
                  <a:schemeClr val="accent2"/>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08" name="Oval 1507">
                  <a:extLst>
                    <a:ext uri="{FF2B5EF4-FFF2-40B4-BE49-F238E27FC236}">
                      <a16:creationId xmlns:a16="http://schemas.microsoft.com/office/drawing/2014/main" id="{D14EE8C8-379F-4167-BBCD-4E7C942D944C}"/>
                    </a:ext>
                  </a:extLst>
                </p:cNvPr>
                <p:cNvSpPr/>
                <p:nvPr/>
              </p:nvSpPr>
              <p:spPr bwMode="auto">
                <a:xfrm>
                  <a:off x="2236470" y="1583936"/>
                  <a:ext cx="469024" cy="297825"/>
                </a:xfrm>
                <a:prstGeom prst="ellipse">
                  <a:avLst/>
                </a:prstGeom>
                <a:solidFill>
                  <a:schemeClr val="accent4"/>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09" name="TextBox 1508">
                  <a:extLst>
                    <a:ext uri="{FF2B5EF4-FFF2-40B4-BE49-F238E27FC236}">
                      <a16:creationId xmlns:a16="http://schemas.microsoft.com/office/drawing/2014/main" id="{0916FD24-35FD-482B-8003-BACAD14142E3}"/>
                    </a:ext>
                  </a:extLst>
                </p:cNvPr>
                <p:cNvSpPr txBox="1"/>
                <p:nvPr/>
              </p:nvSpPr>
              <p:spPr bwMode="auto">
                <a:xfrm>
                  <a:off x="2078050" y="1577170"/>
                  <a:ext cx="8201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356"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effectLst/>
                      <a:uLnTx/>
                      <a:uFillTx/>
                      <a:latin typeface="Calibri" panose="020F0502020204030204" pitchFamily="34" charset="0"/>
                      <a:ea typeface="+mn-ea"/>
                      <a:cs typeface="+mn-cs"/>
                    </a:rPr>
                    <a:t>HGF</a:t>
                  </a:r>
                </a:p>
              </p:txBody>
            </p:sp>
          </p:grpSp>
          <p:grpSp>
            <p:nvGrpSpPr>
              <p:cNvPr id="1510" name="Group 1509">
                <a:extLst>
                  <a:ext uri="{FF2B5EF4-FFF2-40B4-BE49-F238E27FC236}">
                    <a16:creationId xmlns:a16="http://schemas.microsoft.com/office/drawing/2014/main" id="{F4C8BE3F-E7F2-4DB0-9982-85860BF5EF5E}"/>
                  </a:ext>
                </a:extLst>
              </p:cNvPr>
              <p:cNvGrpSpPr/>
              <p:nvPr/>
            </p:nvGrpSpPr>
            <p:grpSpPr>
              <a:xfrm flipH="1">
                <a:off x="-60229" y="3247676"/>
                <a:ext cx="820132" cy="2495374"/>
                <a:chOff x="2065504" y="1511018"/>
                <a:chExt cx="820132" cy="2495374"/>
              </a:xfrm>
            </p:grpSpPr>
            <p:sp>
              <p:nvSpPr>
                <p:cNvPr id="1511" name="Freeform: Shape 1510">
                  <a:extLst>
                    <a:ext uri="{FF2B5EF4-FFF2-40B4-BE49-F238E27FC236}">
                      <a16:creationId xmlns:a16="http://schemas.microsoft.com/office/drawing/2014/main" id="{B044BA68-2883-48C1-A9C0-E49D99C7A2C9}"/>
                    </a:ext>
                  </a:extLst>
                </p:cNvPr>
                <p:cNvSpPr/>
                <p:nvPr/>
              </p:nvSpPr>
              <p:spPr bwMode="auto">
                <a:xfrm>
                  <a:off x="2375555" y="1941922"/>
                  <a:ext cx="329938" cy="2064470"/>
                </a:xfrm>
                <a:custGeom>
                  <a:avLst/>
                  <a:gdLst>
                    <a:gd name="connsiteX0" fmla="*/ 0 w 329938"/>
                    <a:gd name="connsiteY0" fmla="*/ 2064470 h 2064470"/>
                    <a:gd name="connsiteX1" fmla="*/ 0 w 329938"/>
                    <a:gd name="connsiteY1" fmla="*/ 0 h 2064470"/>
                    <a:gd name="connsiteX2" fmla="*/ 329938 w 329938"/>
                    <a:gd name="connsiteY2" fmla="*/ 0 h 2064470"/>
                  </a:gdLst>
                  <a:ahLst/>
                  <a:cxnLst>
                    <a:cxn ang="0">
                      <a:pos x="connsiteX0" y="connsiteY0"/>
                    </a:cxn>
                    <a:cxn ang="0">
                      <a:pos x="connsiteX1" y="connsiteY1"/>
                    </a:cxn>
                    <a:cxn ang="0">
                      <a:pos x="connsiteX2" y="connsiteY2"/>
                    </a:cxn>
                  </a:cxnLst>
                  <a:rect l="l" t="t" r="r" b="b"/>
                  <a:pathLst>
                    <a:path w="329938" h="2064470">
                      <a:moveTo>
                        <a:pt x="0" y="2064470"/>
                      </a:moveTo>
                      <a:lnTo>
                        <a:pt x="0" y="0"/>
                      </a:lnTo>
                      <a:lnTo>
                        <a:pt x="329938" y="0"/>
                      </a:lnTo>
                    </a:path>
                  </a:pathLst>
                </a:custGeom>
                <a:noFill/>
                <a:ln w="28575">
                  <a:solidFill>
                    <a:schemeClr val="bg1"/>
                  </a:solidFill>
                  <a:miter lim="800000"/>
                  <a:headEnd/>
                  <a:tailEnd/>
                </a:ln>
              </p:spPr>
              <p:txBody>
                <a:bodyPr rtlCol="0" anchor="ctr"/>
                <a:lstStyle/>
                <a:p>
                  <a:pPr marL="0" marR="0" lvl="0" indent="0" algn="ctr" defTabSz="609356" rtl="0" eaLnBrk="1" fontAlgn="auto" latinLnBrk="0" hangingPunct="1">
                    <a:lnSpc>
                      <a:spcPct val="100000"/>
                    </a:lnSpc>
                    <a:spcBef>
                      <a:spcPts val="0"/>
                    </a:spcBef>
                    <a:spcAft>
                      <a:spcPts val="0"/>
                    </a:spcAft>
                    <a:buClrTx/>
                    <a:buSzTx/>
                    <a:buFontTx/>
                    <a:buNone/>
                    <a:tabLst/>
                    <a:defRPr/>
                  </a:pPr>
                  <a:endParaRPr kumimoji="0" lang="en-US" sz="2399" b="0" i="0" u="none" strike="noStrike" kern="1200" cap="none" spc="0" normalizeH="0" baseline="0" noProof="0" dirty="0">
                    <a:ln>
                      <a:noFill/>
                    </a:ln>
                    <a:solidFill>
                      <a:srgbClr val="FFFFFF"/>
                    </a:solidFill>
                    <a:effectLst/>
                    <a:uLnTx/>
                    <a:uFillTx/>
                    <a:latin typeface="Arial"/>
                    <a:ea typeface="+mn-ea"/>
                    <a:cs typeface="+mn-cs"/>
                  </a:endParaRPr>
                </a:p>
              </p:txBody>
            </p:sp>
            <p:sp>
              <p:nvSpPr>
                <p:cNvPr id="1512" name="Rectangle: Rounded Corners 1511">
                  <a:extLst>
                    <a:ext uri="{FF2B5EF4-FFF2-40B4-BE49-F238E27FC236}">
                      <a16:creationId xmlns:a16="http://schemas.microsoft.com/office/drawing/2014/main" id="{656DA9CA-F2CC-4910-97EA-B56E3E1C431D}"/>
                    </a:ext>
                  </a:extLst>
                </p:cNvPr>
                <p:cNvSpPr/>
                <p:nvPr/>
              </p:nvSpPr>
              <p:spPr bwMode="auto">
                <a:xfrm>
                  <a:off x="2290276" y="1828800"/>
                  <a:ext cx="186807" cy="948734"/>
                </a:xfrm>
                <a:prstGeom prst="roundRect">
                  <a:avLst/>
                </a:prstGeom>
                <a:solidFill>
                  <a:schemeClr val="tx2"/>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13" name="Rectangle: Rounded Corners 1512">
                  <a:extLst>
                    <a:ext uri="{FF2B5EF4-FFF2-40B4-BE49-F238E27FC236}">
                      <a16:creationId xmlns:a16="http://schemas.microsoft.com/office/drawing/2014/main" id="{F40757EB-F929-46B0-9357-88C1BDB82687}"/>
                    </a:ext>
                  </a:extLst>
                </p:cNvPr>
                <p:cNvSpPr/>
                <p:nvPr/>
              </p:nvSpPr>
              <p:spPr bwMode="auto">
                <a:xfrm>
                  <a:off x="2596270" y="1702439"/>
                  <a:ext cx="186807" cy="356252"/>
                </a:xfrm>
                <a:prstGeom prst="roundRect">
                  <a:avLst/>
                </a:prstGeom>
                <a:solidFill>
                  <a:schemeClr val="accent1"/>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14" name="Rectangle: Rounded Corners 1513">
                  <a:extLst>
                    <a:ext uri="{FF2B5EF4-FFF2-40B4-BE49-F238E27FC236}">
                      <a16:creationId xmlns:a16="http://schemas.microsoft.com/office/drawing/2014/main" id="{D46E466F-39B4-4EB2-9B32-B74E1E55EAD1}"/>
                    </a:ext>
                  </a:extLst>
                </p:cNvPr>
                <p:cNvSpPr/>
                <p:nvPr/>
              </p:nvSpPr>
              <p:spPr bwMode="auto">
                <a:xfrm>
                  <a:off x="2303497" y="3052838"/>
                  <a:ext cx="160365" cy="212054"/>
                </a:xfrm>
                <a:prstGeom prst="roundRect">
                  <a:avLst/>
                </a:prstGeom>
                <a:solidFill>
                  <a:schemeClr val="accent3"/>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15" name="Rectangle: Rounded Corners 1514">
                  <a:extLst>
                    <a:ext uri="{FF2B5EF4-FFF2-40B4-BE49-F238E27FC236}">
                      <a16:creationId xmlns:a16="http://schemas.microsoft.com/office/drawing/2014/main" id="{209A25E7-81C5-42E9-818B-4D728392994A}"/>
                    </a:ext>
                  </a:extLst>
                </p:cNvPr>
                <p:cNvSpPr/>
                <p:nvPr/>
              </p:nvSpPr>
              <p:spPr bwMode="auto">
                <a:xfrm>
                  <a:off x="2237107" y="3342977"/>
                  <a:ext cx="274320" cy="522011"/>
                </a:xfrm>
                <a:prstGeom prst="roundRect">
                  <a:avLst/>
                </a:prstGeom>
                <a:solidFill>
                  <a:schemeClr val="accent2"/>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16" name="Oval 1515">
                  <a:extLst>
                    <a:ext uri="{FF2B5EF4-FFF2-40B4-BE49-F238E27FC236}">
                      <a16:creationId xmlns:a16="http://schemas.microsoft.com/office/drawing/2014/main" id="{49217A9C-FFC8-43C4-BA15-D28D0522A09C}"/>
                    </a:ext>
                  </a:extLst>
                </p:cNvPr>
                <p:cNvSpPr/>
                <p:nvPr/>
              </p:nvSpPr>
              <p:spPr bwMode="auto">
                <a:xfrm>
                  <a:off x="2236470" y="1583936"/>
                  <a:ext cx="469024" cy="297825"/>
                </a:xfrm>
                <a:prstGeom prst="ellipse">
                  <a:avLst/>
                </a:prstGeom>
                <a:solidFill>
                  <a:schemeClr val="accent4"/>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17" name="TextBox 1516">
                  <a:extLst>
                    <a:ext uri="{FF2B5EF4-FFF2-40B4-BE49-F238E27FC236}">
                      <a16:creationId xmlns:a16="http://schemas.microsoft.com/office/drawing/2014/main" id="{54B119A0-659E-4869-A18C-5B340F45C0AC}"/>
                    </a:ext>
                  </a:extLst>
                </p:cNvPr>
                <p:cNvSpPr txBox="1"/>
                <p:nvPr/>
              </p:nvSpPr>
              <p:spPr bwMode="auto">
                <a:xfrm>
                  <a:off x="2065504" y="1511018"/>
                  <a:ext cx="820132" cy="432792"/>
                </a:xfrm>
                <a:prstGeom prst="ellipse">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356"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effectLst/>
                      <a:uLnTx/>
                      <a:uFillTx/>
                      <a:latin typeface="Calibri" panose="020F0502020204030204" pitchFamily="34" charset="0"/>
                      <a:ea typeface="+mn-ea"/>
                      <a:cs typeface="+mn-cs"/>
                    </a:rPr>
                    <a:t>HGF</a:t>
                  </a:r>
                </a:p>
              </p:txBody>
            </p:sp>
          </p:grpSp>
        </p:grpSp>
        <p:sp>
          <p:nvSpPr>
            <p:cNvPr id="1969" name="TextBox 1968">
              <a:extLst>
                <a:ext uri="{FF2B5EF4-FFF2-40B4-BE49-F238E27FC236}">
                  <a16:creationId xmlns:a16="http://schemas.microsoft.com/office/drawing/2014/main" id="{B6868ECF-A913-4107-9775-FB9C1D2A2019}"/>
                </a:ext>
              </a:extLst>
            </p:cNvPr>
            <p:cNvSpPr txBox="1"/>
            <p:nvPr/>
          </p:nvSpPr>
          <p:spPr bwMode="auto">
            <a:xfrm>
              <a:off x="800333" y="3990331"/>
              <a:ext cx="116644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356" rtl="0" eaLnBrk="1" fontAlgn="auto" latinLnBrk="0" hangingPunct="1">
                <a:lnSpc>
                  <a:spcPct val="100000"/>
                </a:lnSpc>
                <a:spcBef>
                  <a:spcPts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Exon 14 </a:t>
              </a:r>
            </a:p>
          </p:txBody>
        </p:sp>
        <p:sp>
          <p:nvSpPr>
            <p:cNvPr id="1971" name="ZoneTexte 667">
              <a:extLst>
                <a:ext uri="{FF2B5EF4-FFF2-40B4-BE49-F238E27FC236}">
                  <a16:creationId xmlns:a16="http://schemas.microsoft.com/office/drawing/2014/main" id="{7736F4B7-335F-400A-BD47-D6F484BE853E}"/>
                </a:ext>
              </a:extLst>
            </p:cNvPr>
            <p:cNvSpPr txBox="1"/>
            <p:nvPr/>
          </p:nvSpPr>
          <p:spPr>
            <a:xfrm>
              <a:off x="1769744" y="5261876"/>
              <a:ext cx="2149311" cy="338554"/>
            </a:xfrm>
            <a:prstGeom prst="rect">
              <a:avLst/>
            </a:prstGeom>
            <a:noFill/>
          </p:spPr>
          <p:txBody>
            <a:bodyPr wrap="square" rtlCol="0">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Arial"/>
                  <a:ea typeface="+mn-ea"/>
                  <a:cs typeface="+mn-cs"/>
                </a:rPr>
                <a:t>Degradation</a:t>
              </a:r>
            </a:p>
          </p:txBody>
        </p:sp>
        <p:sp>
          <p:nvSpPr>
            <p:cNvPr id="2007" name="Oval 2006">
              <a:extLst>
                <a:ext uri="{FF2B5EF4-FFF2-40B4-BE49-F238E27FC236}">
                  <a16:creationId xmlns:a16="http://schemas.microsoft.com/office/drawing/2014/main" id="{1C30EB5A-858D-4111-BC88-87959865A487}"/>
                </a:ext>
              </a:extLst>
            </p:cNvPr>
            <p:cNvSpPr/>
            <p:nvPr/>
          </p:nvSpPr>
          <p:spPr bwMode="auto">
            <a:xfrm>
              <a:off x="2488904" y="4348089"/>
              <a:ext cx="182880" cy="182880"/>
            </a:xfrm>
            <a:prstGeom prst="ellipse">
              <a:avLst/>
            </a:prstGeom>
            <a:solidFill>
              <a:schemeClr val="accent3"/>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nvGrpSpPr>
            <p:cNvPr id="2008" name="Group 2007">
              <a:extLst>
                <a:ext uri="{FF2B5EF4-FFF2-40B4-BE49-F238E27FC236}">
                  <a16:creationId xmlns:a16="http://schemas.microsoft.com/office/drawing/2014/main" id="{E9DA9BBD-4637-4704-87C8-2B42AB63ED8C}"/>
                </a:ext>
              </a:extLst>
            </p:cNvPr>
            <p:cNvGrpSpPr/>
            <p:nvPr/>
          </p:nvGrpSpPr>
          <p:grpSpPr>
            <a:xfrm>
              <a:off x="2509937" y="3408197"/>
              <a:ext cx="457407" cy="379656"/>
              <a:chOff x="5517605" y="4547141"/>
              <a:chExt cx="457407" cy="379656"/>
            </a:xfrm>
          </p:grpSpPr>
          <p:sp>
            <p:nvSpPr>
              <p:cNvPr id="2009" name="Oval 2008">
                <a:extLst>
                  <a:ext uri="{FF2B5EF4-FFF2-40B4-BE49-F238E27FC236}">
                    <a16:creationId xmlns:a16="http://schemas.microsoft.com/office/drawing/2014/main" id="{3FEA77AA-A828-4973-942D-0E9C1FFDAA0C}"/>
                  </a:ext>
                </a:extLst>
              </p:cNvPr>
              <p:cNvSpPr/>
              <p:nvPr/>
            </p:nvSpPr>
            <p:spPr bwMode="auto">
              <a:xfrm>
                <a:off x="5550075" y="4628561"/>
                <a:ext cx="224515" cy="216816"/>
              </a:xfrm>
              <a:prstGeom prst="ellipse">
                <a:avLst/>
              </a:prstGeom>
              <a:solidFill>
                <a:schemeClr val="accent5"/>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010" name="TextBox 2009">
                <a:extLst>
                  <a:ext uri="{FF2B5EF4-FFF2-40B4-BE49-F238E27FC236}">
                    <a16:creationId xmlns:a16="http://schemas.microsoft.com/office/drawing/2014/main" id="{1F24F8A5-5C94-4A9D-ACBE-7483053DA3BC}"/>
                  </a:ext>
                </a:extLst>
              </p:cNvPr>
              <p:cNvSpPr txBox="1"/>
              <p:nvPr/>
            </p:nvSpPr>
            <p:spPr bwMode="auto">
              <a:xfrm>
                <a:off x="5517605" y="4547141"/>
                <a:ext cx="457407" cy="379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609356"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sp>
          <p:nvSpPr>
            <p:cNvPr id="2011" name="Arrow: Curved Left 2010">
              <a:extLst>
                <a:ext uri="{FF2B5EF4-FFF2-40B4-BE49-F238E27FC236}">
                  <a16:creationId xmlns:a16="http://schemas.microsoft.com/office/drawing/2014/main" id="{B6146D86-E553-46BF-81CA-379B598BE01E}"/>
                </a:ext>
              </a:extLst>
            </p:cNvPr>
            <p:cNvSpPr/>
            <p:nvPr/>
          </p:nvSpPr>
          <p:spPr bwMode="auto">
            <a:xfrm>
              <a:off x="2768490" y="3845206"/>
              <a:ext cx="309404" cy="603492"/>
            </a:xfrm>
            <a:prstGeom prst="curvedLeftArrow">
              <a:avLst/>
            </a:prstGeom>
            <a:solidFill>
              <a:schemeClr val="accent1"/>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013" name="Arrow: Down 2012">
              <a:extLst>
                <a:ext uri="{FF2B5EF4-FFF2-40B4-BE49-F238E27FC236}">
                  <a16:creationId xmlns:a16="http://schemas.microsoft.com/office/drawing/2014/main" id="{FC31D115-4038-4D7A-9D82-D03A96F08C2D}"/>
                </a:ext>
              </a:extLst>
            </p:cNvPr>
            <p:cNvSpPr/>
            <p:nvPr/>
          </p:nvSpPr>
          <p:spPr bwMode="auto">
            <a:xfrm>
              <a:off x="2654664" y="4822248"/>
              <a:ext cx="224061" cy="453802"/>
            </a:xfrm>
            <a:prstGeom prst="downArrow">
              <a:avLst/>
            </a:prstGeom>
            <a:solidFill>
              <a:schemeClr val="accent1"/>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nvGrpSpPr>
            <p:cNvPr id="2018" name="Group 2017">
              <a:extLst>
                <a:ext uri="{FF2B5EF4-FFF2-40B4-BE49-F238E27FC236}">
                  <a16:creationId xmlns:a16="http://schemas.microsoft.com/office/drawing/2014/main" id="{0486433F-7A5C-4B86-BBF5-6E77F11DBAA6}"/>
                </a:ext>
              </a:extLst>
            </p:cNvPr>
            <p:cNvGrpSpPr/>
            <p:nvPr/>
          </p:nvGrpSpPr>
          <p:grpSpPr>
            <a:xfrm>
              <a:off x="2626784" y="3515573"/>
              <a:ext cx="820132" cy="307777"/>
              <a:chOff x="2931641" y="3545008"/>
              <a:chExt cx="820132" cy="307777"/>
            </a:xfrm>
          </p:grpSpPr>
          <p:sp>
            <p:nvSpPr>
              <p:cNvPr id="2015" name="Rectangle: Diagonal Corners Rounded 2014">
                <a:extLst>
                  <a:ext uri="{FF2B5EF4-FFF2-40B4-BE49-F238E27FC236}">
                    <a16:creationId xmlns:a16="http://schemas.microsoft.com/office/drawing/2014/main" id="{7498B74B-2BA8-46EB-AA77-B98049977F71}"/>
                  </a:ext>
                </a:extLst>
              </p:cNvPr>
              <p:cNvSpPr/>
              <p:nvPr/>
            </p:nvSpPr>
            <p:spPr bwMode="auto">
              <a:xfrm>
                <a:off x="3101765" y="3575588"/>
                <a:ext cx="457200" cy="245905"/>
              </a:xfrm>
              <a:prstGeom prst="round2DiagRect">
                <a:avLst/>
              </a:prstGeom>
              <a:solidFill>
                <a:schemeClr val="accent6"/>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017" name="TextBox 2016">
                <a:extLst>
                  <a:ext uri="{FF2B5EF4-FFF2-40B4-BE49-F238E27FC236}">
                    <a16:creationId xmlns:a16="http://schemas.microsoft.com/office/drawing/2014/main" id="{F1A585BA-D778-40C7-B156-E9D098556B44}"/>
                  </a:ext>
                </a:extLst>
              </p:cNvPr>
              <p:cNvSpPr txBox="1"/>
              <p:nvPr/>
            </p:nvSpPr>
            <p:spPr bwMode="auto">
              <a:xfrm flipH="1">
                <a:off x="2931641" y="3545008"/>
                <a:ext cx="8201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356"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CBL</a:t>
                </a:r>
              </a:p>
            </p:txBody>
          </p:sp>
        </p:grpSp>
      </p:grpSp>
      <p:grpSp>
        <p:nvGrpSpPr>
          <p:cNvPr id="2407" name="Group 2406">
            <a:extLst>
              <a:ext uri="{FF2B5EF4-FFF2-40B4-BE49-F238E27FC236}">
                <a16:creationId xmlns:a16="http://schemas.microsoft.com/office/drawing/2014/main" id="{03FAEFD7-FA50-4E5E-91FA-5457519ADEA6}"/>
              </a:ext>
            </a:extLst>
          </p:cNvPr>
          <p:cNvGrpSpPr/>
          <p:nvPr/>
        </p:nvGrpSpPr>
        <p:grpSpPr>
          <a:xfrm>
            <a:off x="6827369" y="3957257"/>
            <a:ext cx="457407" cy="379656"/>
            <a:chOff x="5517605" y="4547141"/>
            <a:chExt cx="457407" cy="379656"/>
          </a:xfrm>
        </p:grpSpPr>
        <p:sp>
          <p:nvSpPr>
            <p:cNvPr id="2408" name="Oval 2407">
              <a:extLst>
                <a:ext uri="{FF2B5EF4-FFF2-40B4-BE49-F238E27FC236}">
                  <a16:creationId xmlns:a16="http://schemas.microsoft.com/office/drawing/2014/main" id="{95B5C766-4533-46C1-8345-F25E8795044A}"/>
                </a:ext>
              </a:extLst>
            </p:cNvPr>
            <p:cNvSpPr/>
            <p:nvPr/>
          </p:nvSpPr>
          <p:spPr bwMode="auto">
            <a:xfrm>
              <a:off x="5550075" y="4628561"/>
              <a:ext cx="224515" cy="216816"/>
            </a:xfrm>
            <a:prstGeom prst="ellipse">
              <a:avLst/>
            </a:prstGeom>
            <a:solidFill>
              <a:schemeClr val="accent5"/>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409" name="TextBox 2408">
              <a:extLst>
                <a:ext uri="{FF2B5EF4-FFF2-40B4-BE49-F238E27FC236}">
                  <a16:creationId xmlns:a16="http://schemas.microsoft.com/office/drawing/2014/main" id="{4C012F93-4E00-478F-9B61-17BBF8A90BCC}"/>
                </a:ext>
              </a:extLst>
            </p:cNvPr>
            <p:cNvSpPr txBox="1"/>
            <p:nvPr/>
          </p:nvSpPr>
          <p:spPr bwMode="auto">
            <a:xfrm>
              <a:off x="5517605" y="4547141"/>
              <a:ext cx="457407" cy="379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609356"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2410" name="Group 2409">
            <a:extLst>
              <a:ext uri="{FF2B5EF4-FFF2-40B4-BE49-F238E27FC236}">
                <a16:creationId xmlns:a16="http://schemas.microsoft.com/office/drawing/2014/main" id="{64DBAA4E-C881-4C4A-BB21-C1764F99AA89}"/>
              </a:ext>
            </a:extLst>
          </p:cNvPr>
          <p:cNvGrpSpPr/>
          <p:nvPr/>
        </p:nvGrpSpPr>
        <p:grpSpPr>
          <a:xfrm>
            <a:off x="6829244" y="4252173"/>
            <a:ext cx="457407" cy="379656"/>
            <a:chOff x="5517605" y="4547141"/>
            <a:chExt cx="457407" cy="379656"/>
          </a:xfrm>
        </p:grpSpPr>
        <p:sp>
          <p:nvSpPr>
            <p:cNvPr id="2411" name="Oval 2410">
              <a:extLst>
                <a:ext uri="{FF2B5EF4-FFF2-40B4-BE49-F238E27FC236}">
                  <a16:creationId xmlns:a16="http://schemas.microsoft.com/office/drawing/2014/main" id="{0589E9A5-14A5-4111-BAB7-686F391AFA0C}"/>
                </a:ext>
              </a:extLst>
            </p:cNvPr>
            <p:cNvSpPr/>
            <p:nvPr/>
          </p:nvSpPr>
          <p:spPr bwMode="auto">
            <a:xfrm>
              <a:off x="5550075" y="4628561"/>
              <a:ext cx="224515" cy="216816"/>
            </a:xfrm>
            <a:prstGeom prst="ellipse">
              <a:avLst/>
            </a:prstGeom>
            <a:solidFill>
              <a:schemeClr val="accent5"/>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412" name="TextBox 2411">
              <a:extLst>
                <a:ext uri="{FF2B5EF4-FFF2-40B4-BE49-F238E27FC236}">
                  <a16:creationId xmlns:a16="http://schemas.microsoft.com/office/drawing/2014/main" id="{1AB851F1-C8FB-48C2-977E-1C28F5C01EB9}"/>
                </a:ext>
              </a:extLst>
            </p:cNvPr>
            <p:cNvSpPr txBox="1"/>
            <p:nvPr/>
          </p:nvSpPr>
          <p:spPr bwMode="auto">
            <a:xfrm>
              <a:off x="5517605" y="4547141"/>
              <a:ext cx="457407" cy="379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609356"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sp>
        <p:nvSpPr>
          <p:cNvPr id="2420" name="Text Box 11">
            <a:extLst>
              <a:ext uri="{FF2B5EF4-FFF2-40B4-BE49-F238E27FC236}">
                <a16:creationId xmlns:a16="http://schemas.microsoft.com/office/drawing/2014/main" id="{316941B7-953F-4C6A-9CF3-9F7924C11DB5}"/>
              </a:ext>
            </a:extLst>
          </p:cNvPr>
          <p:cNvSpPr txBox="1">
            <a:spLocks noChangeArrowheads="1"/>
          </p:cNvSpPr>
          <p:nvPr/>
        </p:nvSpPr>
        <p:spPr bwMode="auto">
          <a:xfrm>
            <a:off x="414339" y="6351236"/>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609356" rtl="0" eaLnBrk="1" fontAlgn="auto"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Salgia. Cancer Treat Rev. 2020;87:102022.</a:t>
            </a:r>
          </a:p>
        </p:txBody>
      </p:sp>
      <p:grpSp>
        <p:nvGrpSpPr>
          <p:cNvPr id="1126" name="Group 1125">
            <a:extLst>
              <a:ext uri="{FF2B5EF4-FFF2-40B4-BE49-F238E27FC236}">
                <a16:creationId xmlns:a16="http://schemas.microsoft.com/office/drawing/2014/main" id="{15389E00-83A4-4D4E-BCDB-81E5D7D26212}"/>
              </a:ext>
            </a:extLst>
          </p:cNvPr>
          <p:cNvGrpSpPr/>
          <p:nvPr/>
        </p:nvGrpSpPr>
        <p:grpSpPr>
          <a:xfrm>
            <a:off x="6163821" y="3971147"/>
            <a:ext cx="457407" cy="379656"/>
            <a:chOff x="5517605" y="4547141"/>
            <a:chExt cx="457407" cy="379656"/>
          </a:xfrm>
        </p:grpSpPr>
        <p:sp>
          <p:nvSpPr>
            <p:cNvPr id="1127" name="Oval 1126">
              <a:extLst>
                <a:ext uri="{FF2B5EF4-FFF2-40B4-BE49-F238E27FC236}">
                  <a16:creationId xmlns:a16="http://schemas.microsoft.com/office/drawing/2014/main" id="{C60C320E-D7FF-4F9B-92A0-208BD148BD84}"/>
                </a:ext>
              </a:extLst>
            </p:cNvPr>
            <p:cNvSpPr/>
            <p:nvPr/>
          </p:nvSpPr>
          <p:spPr bwMode="auto">
            <a:xfrm>
              <a:off x="5550075" y="4628561"/>
              <a:ext cx="224515" cy="216816"/>
            </a:xfrm>
            <a:prstGeom prst="ellipse">
              <a:avLst/>
            </a:prstGeom>
            <a:solidFill>
              <a:schemeClr val="accent5"/>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28" name="TextBox 1127">
              <a:extLst>
                <a:ext uri="{FF2B5EF4-FFF2-40B4-BE49-F238E27FC236}">
                  <a16:creationId xmlns:a16="http://schemas.microsoft.com/office/drawing/2014/main" id="{A69A99E0-5A82-48B9-9919-6DBB52A4DF2C}"/>
                </a:ext>
              </a:extLst>
            </p:cNvPr>
            <p:cNvSpPr txBox="1"/>
            <p:nvPr/>
          </p:nvSpPr>
          <p:spPr bwMode="auto">
            <a:xfrm>
              <a:off x="5517605" y="4547141"/>
              <a:ext cx="457407" cy="379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609356"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grpSp>
        <p:nvGrpSpPr>
          <p:cNvPr id="1129" name="Group 1128">
            <a:extLst>
              <a:ext uri="{FF2B5EF4-FFF2-40B4-BE49-F238E27FC236}">
                <a16:creationId xmlns:a16="http://schemas.microsoft.com/office/drawing/2014/main" id="{0C5E5EEC-E58C-41D5-BC94-FC96ED1C8C1C}"/>
              </a:ext>
            </a:extLst>
          </p:cNvPr>
          <p:cNvGrpSpPr/>
          <p:nvPr/>
        </p:nvGrpSpPr>
        <p:grpSpPr>
          <a:xfrm>
            <a:off x="6165696" y="4266063"/>
            <a:ext cx="457407" cy="379656"/>
            <a:chOff x="5517605" y="4547141"/>
            <a:chExt cx="457407" cy="379656"/>
          </a:xfrm>
        </p:grpSpPr>
        <p:sp>
          <p:nvSpPr>
            <p:cNvPr id="1130" name="Oval 1129">
              <a:extLst>
                <a:ext uri="{FF2B5EF4-FFF2-40B4-BE49-F238E27FC236}">
                  <a16:creationId xmlns:a16="http://schemas.microsoft.com/office/drawing/2014/main" id="{C2AECA36-38A1-4DDD-985B-7A0712DE0143}"/>
                </a:ext>
              </a:extLst>
            </p:cNvPr>
            <p:cNvSpPr/>
            <p:nvPr/>
          </p:nvSpPr>
          <p:spPr bwMode="auto">
            <a:xfrm>
              <a:off x="5550075" y="4628561"/>
              <a:ext cx="224515" cy="216816"/>
            </a:xfrm>
            <a:prstGeom prst="ellipse">
              <a:avLst/>
            </a:prstGeom>
            <a:solidFill>
              <a:schemeClr val="accent5"/>
            </a:solidFill>
            <a:ln w="0">
              <a:solidFill>
                <a:schemeClr val="bg1"/>
              </a:solidFill>
              <a:miter lim="800000"/>
              <a:headEnd/>
              <a:tailEnd/>
            </a:ln>
          </p:spPr>
          <p:txBody>
            <a:bodyPr rtlCol="0" anchor="b"/>
            <a:lstStyle/>
            <a:p>
              <a:pPr marL="0" marR="0" lvl="0" indent="0" algn="ctr" defTabSz="609356"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31" name="TextBox 1130">
              <a:extLst>
                <a:ext uri="{FF2B5EF4-FFF2-40B4-BE49-F238E27FC236}">
                  <a16:creationId xmlns:a16="http://schemas.microsoft.com/office/drawing/2014/main" id="{F7368587-FD2F-487D-A9C1-96FA6FF248B8}"/>
                </a:ext>
              </a:extLst>
            </p:cNvPr>
            <p:cNvSpPr txBox="1"/>
            <p:nvPr/>
          </p:nvSpPr>
          <p:spPr bwMode="auto">
            <a:xfrm>
              <a:off x="5517605" y="4547141"/>
              <a:ext cx="457407" cy="379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609356"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
              </a:r>
            </a:p>
          </p:txBody>
        </p:sp>
      </p:grpSp>
      <p:sp>
        <p:nvSpPr>
          <p:cNvPr id="3" name="Title 2">
            <a:extLst>
              <a:ext uri="{FF2B5EF4-FFF2-40B4-BE49-F238E27FC236}">
                <a16:creationId xmlns:a16="http://schemas.microsoft.com/office/drawing/2014/main" id="{D6E0C550-DBDC-42BD-8277-22465E7E6E21}"/>
              </a:ext>
            </a:extLst>
          </p:cNvPr>
          <p:cNvSpPr>
            <a:spLocks noGrp="1"/>
          </p:cNvSpPr>
          <p:nvPr>
            <p:ph type="title"/>
          </p:nvPr>
        </p:nvSpPr>
        <p:spPr/>
        <p:txBody>
          <a:bodyPr/>
          <a:lstStyle/>
          <a:p>
            <a:r>
              <a:rPr lang="fr-FR" sz="3600" i="1" kern="1200" dirty="0">
                <a:solidFill>
                  <a:srgbClr val="455560"/>
                </a:solidFill>
              </a:rPr>
              <a:t>MET</a:t>
            </a:r>
            <a:r>
              <a:rPr lang="fr-FR" sz="3600" kern="1200" dirty="0">
                <a:solidFill>
                  <a:srgbClr val="455560"/>
                </a:solidFill>
              </a:rPr>
              <a:t> Exon 14</a:t>
            </a:r>
            <a:r>
              <a:rPr lang="fr-FR" sz="3600" dirty="0">
                <a:solidFill>
                  <a:srgbClr val="455560"/>
                </a:solidFill>
              </a:rPr>
              <a:t>–</a:t>
            </a:r>
            <a:r>
              <a:rPr lang="en-US" kern="1200" dirty="0">
                <a:solidFill>
                  <a:srgbClr val="455560"/>
                </a:solidFill>
              </a:rPr>
              <a:t>S</a:t>
            </a:r>
            <a:r>
              <a:rPr lang="en-US" sz="3600" kern="1200" dirty="0">
                <a:solidFill>
                  <a:srgbClr val="455560"/>
                </a:solidFill>
              </a:rPr>
              <a:t>plicing</a:t>
            </a:r>
            <a:r>
              <a:rPr lang="fr-FR" sz="3600" kern="1200" dirty="0">
                <a:solidFill>
                  <a:srgbClr val="455560"/>
                </a:solidFill>
              </a:rPr>
              <a:t> Mutations</a:t>
            </a:r>
            <a:endParaRPr lang="en-US" dirty="0"/>
          </a:p>
        </p:txBody>
      </p:sp>
    </p:spTree>
    <p:extLst>
      <p:ext uri="{BB962C8B-B14F-4D97-AF65-F5344CB8AC3E}">
        <p14:creationId xmlns:p14="http://schemas.microsoft.com/office/powerpoint/2010/main" val="332319256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1D8A80A1-CABB-430A-93A8-93D49D9AD886}"/>
              </a:ext>
            </a:extLst>
          </p:cNvPr>
          <p:cNvSpPr>
            <a:spLocks noGrp="1"/>
          </p:cNvSpPr>
          <p:nvPr>
            <p:ph type="title"/>
          </p:nvPr>
        </p:nvSpPr>
        <p:spPr/>
        <p:txBody>
          <a:bodyPr/>
          <a:lstStyle/>
          <a:p>
            <a:r>
              <a:rPr lang="en-US" i="1" dirty="0"/>
              <a:t>MET</a:t>
            </a:r>
            <a:r>
              <a:rPr lang="en-US" dirty="0"/>
              <a:t>ex14: Testing for a New Target in NSCLC</a:t>
            </a:r>
          </a:p>
        </p:txBody>
      </p:sp>
    </p:spTree>
    <p:extLst>
      <p:ext uri="{BB962C8B-B14F-4D97-AF65-F5344CB8AC3E}">
        <p14:creationId xmlns:p14="http://schemas.microsoft.com/office/powerpoint/2010/main" val="303588363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2" name="Title 1">
            <a:extLst>
              <a:ext uri="{FF2B5EF4-FFF2-40B4-BE49-F238E27FC236}">
                <a16:creationId xmlns:a16="http://schemas.microsoft.com/office/drawing/2014/main" id="{15B6479D-9566-4E21-B343-9DA91D5D5960}"/>
              </a:ext>
            </a:extLst>
          </p:cNvPr>
          <p:cNvSpPr>
            <a:spLocks noGrp="1"/>
          </p:cNvSpPr>
          <p:nvPr>
            <p:ph type="title"/>
          </p:nvPr>
        </p:nvSpPr>
        <p:spPr/>
        <p:txBody>
          <a:bodyPr/>
          <a:lstStyle/>
          <a:p>
            <a:r>
              <a:rPr lang="en-US" altLang="en-US" dirty="0"/>
              <a:t>Current Treatment Paradigm for Molecular Biomarker–Positive Advanced NSCLC</a:t>
            </a:r>
          </a:p>
        </p:txBody>
      </p:sp>
      <p:sp>
        <p:nvSpPr>
          <p:cNvPr id="18" name="TextBox 17">
            <a:extLst>
              <a:ext uri="{FF2B5EF4-FFF2-40B4-BE49-F238E27FC236}">
                <a16:creationId xmlns:a16="http://schemas.microsoft.com/office/drawing/2014/main" id="{E628059C-7126-4F6E-88BC-9FE048B1CE94}"/>
              </a:ext>
            </a:extLst>
          </p:cNvPr>
          <p:cNvSpPr txBox="1"/>
          <p:nvPr/>
        </p:nvSpPr>
        <p:spPr>
          <a:xfrm>
            <a:off x="4768633" y="1342105"/>
            <a:ext cx="2543764" cy="424732"/>
          </a:xfrm>
          <a:prstGeom prst="rect">
            <a:avLst/>
          </a:prstGeom>
          <a:solidFill>
            <a:schemeClr val="accent3"/>
          </a:solidFill>
        </p:spPr>
        <p:txBody>
          <a:bodyPr wrap="square">
            <a:spAutoFit/>
          </a:bodyPr>
          <a:lstStyle/>
          <a:p>
            <a:pPr marL="0" marR="0" lvl="0" indent="0" algn="ctr" defTabSz="914126" rtl="0" eaLnBrk="1" fontAlgn="auto" latinLnBrk="0" hangingPunct="1">
              <a:lnSpc>
                <a:spcPct val="90000"/>
              </a:lnSpc>
              <a:spcBef>
                <a:spcPts val="0"/>
              </a:spcBef>
              <a:spcAft>
                <a:spcPts val="0"/>
              </a:spcAft>
              <a:buClr>
                <a:srgbClr val="8B3D9A"/>
              </a:buClr>
              <a:buSzTx/>
              <a:buFontTx/>
              <a:buNone/>
              <a:tabLst/>
              <a:defRPr/>
            </a:pPr>
            <a:r>
              <a:rPr kumimoji="0" lang="en-US" sz="1200" b="1" i="0" u="none" strike="noStrike" kern="0" cap="none" spc="0" normalizeH="0" baseline="0" noProof="0" dirty="0">
                <a:ln>
                  <a:noFill/>
                </a:ln>
                <a:solidFill>
                  <a:srgbClr val="FFFFFF"/>
                </a:solidFill>
                <a:effectLst/>
                <a:uLnTx/>
                <a:uFillTx/>
                <a:latin typeface="Calibri" panose="020F0502020204030204" pitchFamily="34" charset="0"/>
                <a:cs typeface="Calibri" panose="020F0502020204030204" pitchFamily="34" charset="0"/>
              </a:rPr>
              <a:t>Advanced NSCLC (molecular biomarker positive)</a:t>
            </a:r>
          </a:p>
        </p:txBody>
      </p:sp>
      <p:grpSp>
        <p:nvGrpSpPr>
          <p:cNvPr id="42" name="Group 7">
            <a:extLst>
              <a:ext uri="{FF2B5EF4-FFF2-40B4-BE49-F238E27FC236}">
                <a16:creationId xmlns:a16="http://schemas.microsoft.com/office/drawing/2014/main" id="{28E145A4-251D-424F-A125-572232DF97A8}"/>
              </a:ext>
            </a:extLst>
          </p:cNvPr>
          <p:cNvGrpSpPr>
            <a:grpSpLocks/>
          </p:cNvGrpSpPr>
          <p:nvPr/>
        </p:nvGrpSpPr>
        <p:grpSpPr bwMode="auto">
          <a:xfrm>
            <a:off x="9389569" y="6216652"/>
            <a:ext cx="2488502" cy="447822"/>
            <a:chOff x="9527309" y="3551529"/>
            <a:chExt cx="2488502" cy="448324"/>
          </a:xfrm>
        </p:grpSpPr>
        <p:pic>
          <p:nvPicPr>
            <p:cNvPr id="43" name="Picture 9">
              <a:extLst>
                <a:ext uri="{FF2B5EF4-FFF2-40B4-BE49-F238E27FC236}">
                  <a16:creationId xmlns:a16="http://schemas.microsoft.com/office/drawing/2014/main" id="{40CC5C2F-A637-417C-AC3D-965C8F242FC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44" name="Rectangle 43">
              <a:extLst>
                <a:ext uri="{FF2B5EF4-FFF2-40B4-BE49-F238E27FC236}">
                  <a16:creationId xmlns:a16="http://schemas.microsoft.com/office/drawing/2014/main" id="{7825EB26-113B-4409-8071-D37FC44F52C1}"/>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45" name="Rectangle 44">
            <a:extLst>
              <a:ext uri="{FF2B5EF4-FFF2-40B4-BE49-F238E27FC236}">
                <a16:creationId xmlns:a16="http://schemas.microsoft.com/office/drawing/2014/main" id="{0500F0B6-A8CA-4FBA-BE78-C3B36303F3F2}"/>
              </a:ext>
            </a:extLst>
          </p:cNvPr>
          <p:cNvSpPr/>
          <p:nvPr/>
        </p:nvSpPr>
        <p:spPr>
          <a:xfrm>
            <a:off x="427873" y="5748434"/>
            <a:ext cx="9750410" cy="461665"/>
          </a:xfrm>
          <a:prstGeom prst="rect">
            <a:avLst/>
          </a:prstGeom>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*Afatinib, dacomitinib, erlotinib, gefitinib, osimertinib approved for </a:t>
            </a: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EGFR</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exon19del, exon 21 L858R; afatinib for </a:t>
            </a: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EGFR</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G719X, S768I, L861Q.</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a:t>
            </a:r>
            <a:r>
              <a:rPr kumimoji="0" lang="en-US" alt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Brigatinib under priority review by the FDA for first-line </a:t>
            </a:r>
            <a:r>
              <a:rPr kumimoji="0" lang="en-US" altLang="en-US" sz="1200" b="0" i="1"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ALK</a:t>
            </a:r>
            <a:r>
              <a:rPr kumimoji="0" lang="en-US" alt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positive NSCLC.</a:t>
            </a:r>
            <a:r>
              <a:rPr kumimoji="0" lang="en-US" altLang="en-US" sz="1200" b="0" i="0" u="none" strike="noStrike" kern="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 ‡</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Or as second-line after CT. </a:t>
            </a:r>
          </a:p>
        </p:txBody>
      </p:sp>
      <p:sp>
        <p:nvSpPr>
          <p:cNvPr id="59" name="Text Box 11">
            <a:extLst>
              <a:ext uri="{FF2B5EF4-FFF2-40B4-BE49-F238E27FC236}">
                <a16:creationId xmlns:a16="http://schemas.microsoft.com/office/drawing/2014/main" id="{19D192A2-6CF4-4F95-AE72-F66B1CB3C07E}"/>
              </a:ext>
            </a:extLst>
          </p:cNvPr>
          <p:cNvSpPr txBox="1">
            <a:spLocks noChangeArrowheads="1"/>
          </p:cNvSpPr>
          <p:nvPr/>
        </p:nvSpPr>
        <p:spPr bwMode="auto">
          <a:xfrm>
            <a:off x="454095" y="6168389"/>
            <a:ext cx="8975230"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nchor="b">
            <a:spAutoFit/>
          </a:bodyPr>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2813"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anose="020B0600070205080204" pitchFamily="34" charset="-128"/>
                <a:cs typeface="Arial" panose="020B0604020202020204" pitchFamily="34" charset="0"/>
              </a:rPr>
              <a:t>Afatinib PI. Alectinib PI. Capmatinib PI. Ceritinib PI. Crizotinib PI. Dabrafenib PI. Dacomitinib PI. </a:t>
            </a:r>
            <a:b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anose="020B0600070205080204" pitchFamily="34" charset="-128"/>
                <a:cs typeface="Arial" panose="020B0604020202020204" pitchFamily="34" charset="0"/>
              </a:rPr>
            </a:b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anose="020B0600070205080204" pitchFamily="34" charset="-128"/>
                <a:cs typeface="Arial" panose="020B0604020202020204" pitchFamily="34" charset="0"/>
              </a:rPr>
              <a:t>Entrectinib PI. Erlotinib PI. Gefitinib PI. Larotrectinib PI. Osimertinib PI. Selpercatinib PI. Trametinib PI.</a:t>
            </a:r>
          </a:p>
        </p:txBody>
      </p:sp>
      <p:cxnSp>
        <p:nvCxnSpPr>
          <p:cNvPr id="61" name="Straight Arrow Connector 60">
            <a:extLst>
              <a:ext uri="{FF2B5EF4-FFF2-40B4-BE49-F238E27FC236}">
                <a16:creationId xmlns:a16="http://schemas.microsoft.com/office/drawing/2014/main" id="{D6D62941-AA6C-43AA-B1E1-C4C4BE7511E5}"/>
              </a:ext>
            </a:extLst>
          </p:cNvPr>
          <p:cNvCxnSpPr>
            <a:cxnSpLocks/>
          </p:cNvCxnSpPr>
          <p:nvPr/>
        </p:nvCxnSpPr>
        <p:spPr>
          <a:xfrm flipH="1">
            <a:off x="10883477" y="2363542"/>
            <a:ext cx="0" cy="3008558"/>
          </a:xfrm>
          <a:prstGeom prst="straightConnector1">
            <a:avLst/>
          </a:prstGeom>
          <a:ln w="28575">
            <a:solidFill>
              <a:schemeClr val="bg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0" name="Straight Arrow Connector 59">
            <a:extLst>
              <a:ext uri="{FF2B5EF4-FFF2-40B4-BE49-F238E27FC236}">
                <a16:creationId xmlns:a16="http://schemas.microsoft.com/office/drawing/2014/main" id="{AF9C937B-8CDB-4A41-A5CC-4942CF613CDD}"/>
              </a:ext>
            </a:extLst>
          </p:cNvPr>
          <p:cNvCxnSpPr>
            <a:cxnSpLocks/>
          </p:cNvCxnSpPr>
          <p:nvPr/>
        </p:nvCxnSpPr>
        <p:spPr>
          <a:xfrm>
            <a:off x="9546124" y="2349215"/>
            <a:ext cx="0" cy="3009078"/>
          </a:xfrm>
          <a:prstGeom prst="straightConnector1">
            <a:avLst/>
          </a:prstGeom>
          <a:ln w="28575">
            <a:solidFill>
              <a:schemeClr val="bg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 name="TextBox 6">
            <a:extLst>
              <a:ext uri="{FF2B5EF4-FFF2-40B4-BE49-F238E27FC236}">
                <a16:creationId xmlns:a16="http://schemas.microsoft.com/office/drawing/2014/main" id="{AF71B40A-8365-4F3D-A2CE-9FB0EC4CE5CB}"/>
              </a:ext>
            </a:extLst>
          </p:cNvPr>
          <p:cNvSpPr txBox="1">
            <a:spLocks noChangeArrowheads="1"/>
          </p:cNvSpPr>
          <p:nvPr/>
        </p:nvSpPr>
        <p:spPr bwMode="auto">
          <a:xfrm>
            <a:off x="3114799" y="2132680"/>
            <a:ext cx="1507697" cy="452432"/>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defPPr>
              <a:defRPr lang="en-US"/>
            </a:defPPr>
            <a:lvl1pPr marR="0" lvl="0" indent="0" algn="ctr" defTabSz="914126" fontAlgn="auto">
              <a:lnSpc>
                <a:spcPct val="90000"/>
              </a:lnSpc>
              <a:buClr>
                <a:srgbClr val="8B3D9A"/>
              </a:buClr>
              <a:buSzTx/>
              <a:buFontTx/>
              <a:buNone/>
              <a:tabLst/>
              <a:defRPr kumimoji="0" sz="1200" b="1" i="1" u="none" strike="noStrike" kern="0" cap="none" spc="0" normalizeH="0" baseline="0">
                <a:ln>
                  <a:noFill/>
                </a:ln>
                <a:solidFill>
                  <a:srgbClr val="FFFFFF"/>
                </a:solidFill>
                <a:effectLst/>
                <a:uLnTx/>
                <a:uFillTx/>
                <a:latin typeface="Arial" charset="0"/>
                <a:cs typeface="Arial" panose="020B0604020202020204" pitchFamily="34" charset="0"/>
              </a:defRPr>
            </a:lvl1pPr>
            <a:lvl2pPr marL="742950" indent="-285750">
              <a:defRPr b="1">
                <a:latin typeface="Arial" charset="0"/>
              </a:defRPr>
            </a:lvl2pPr>
            <a:lvl3pPr marL="1143000" indent="-228600">
              <a:defRPr b="1">
                <a:latin typeface="Arial" charset="0"/>
              </a:defRPr>
            </a:lvl3pPr>
            <a:lvl4pPr marL="1600200" indent="-228600">
              <a:defRPr b="1">
                <a:latin typeface="Arial" charset="0"/>
              </a:defRPr>
            </a:lvl4pPr>
            <a:lvl5pPr marL="2057400" indent="-228600">
              <a:defRPr b="1">
                <a:latin typeface="Arial" charset="0"/>
              </a:defRPr>
            </a:lvl5pPr>
            <a:lvl6pPr marL="2514600" indent="-228600" eaLnBrk="0" fontAlgn="base" hangingPunct="0">
              <a:spcBef>
                <a:spcPct val="0"/>
              </a:spcBef>
              <a:spcAft>
                <a:spcPct val="0"/>
              </a:spcAft>
              <a:defRPr b="1">
                <a:latin typeface="Arial" charset="0"/>
              </a:defRPr>
            </a:lvl6pPr>
            <a:lvl7pPr marL="2971800" indent="-228600" eaLnBrk="0" fontAlgn="base" hangingPunct="0">
              <a:spcBef>
                <a:spcPct val="0"/>
              </a:spcBef>
              <a:spcAft>
                <a:spcPct val="0"/>
              </a:spcAft>
              <a:defRPr b="1">
                <a:latin typeface="Arial" charset="0"/>
              </a:defRPr>
            </a:lvl7pPr>
            <a:lvl8pPr marL="3429000" indent="-228600" eaLnBrk="0" fontAlgn="base" hangingPunct="0">
              <a:spcBef>
                <a:spcPct val="0"/>
              </a:spcBef>
              <a:spcAft>
                <a:spcPct val="0"/>
              </a:spcAft>
              <a:defRPr b="1">
                <a:latin typeface="Arial" charset="0"/>
              </a:defRPr>
            </a:lvl8pPr>
            <a:lvl9pPr marL="3886200" indent="-228600" eaLnBrk="0" fontAlgn="base" hangingPunct="0">
              <a:spcBef>
                <a:spcPct val="0"/>
              </a:spcBef>
              <a:spcAft>
                <a:spcPct val="0"/>
              </a:spcAft>
              <a:defRPr b="1">
                <a:latin typeface="Arial" charset="0"/>
              </a:defRPr>
            </a:lvl9pPr>
          </a:lstStyle>
          <a:p>
            <a:pPr marL="0" marR="0" lvl="0" indent="0" algn="ctr" defTabSz="914126" rtl="0" eaLnBrk="1" fontAlgn="auto" latinLnBrk="0" hangingPunct="1">
              <a:lnSpc>
                <a:spcPct val="90000"/>
              </a:lnSpc>
              <a:spcBef>
                <a:spcPts val="0"/>
              </a:spcBef>
              <a:spcAft>
                <a:spcPts val="0"/>
              </a:spcAft>
              <a:buClr>
                <a:srgbClr val="8B3D9A"/>
              </a:buClr>
              <a:buSzTx/>
              <a:buFontTx/>
              <a:buNone/>
              <a:tabLst/>
              <a:defRPr/>
            </a:pPr>
            <a:r>
              <a:rPr kumimoji="0" lang="en-US" altLang="en-US" sz="1300" b="1" i="1"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ALK </a:t>
            </a:r>
          </a:p>
          <a:p>
            <a:pPr marL="0" marR="0" lvl="0" indent="0" algn="ctr" defTabSz="914126" rtl="0" eaLnBrk="1" fontAlgn="auto" latinLnBrk="0" hangingPunct="1">
              <a:lnSpc>
                <a:spcPct val="90000"/>
              </a:lnSpc>
              <a:spcBef>
                <a:spcPts val="0"/>
              </a:spcBef>
              <a:spcAft>
                <a:spcPts val="0"/>
              </a:spcAft>
              <a:buClr>
                <a:srgbClr val="8B3D9A"/>
              </a:buClr>
              <a:buSzTx/>
              <a:buFontTx/>
              <a:buNone/>
              <a:tabLst/>
              <a:defRPr/>
            </a:pPr>
            <a:r>
              <a:rPr kumimoji="0" lang="en-US" altLang="en-US" sz="1300" b="1"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positive</a:t>
            </a:r>
          </a:p>
        </p:txBody>
      </p:sp>
      <p:cxnSp>
        <p:nvCxnSpPr>
          <p:cNvPr id="5" name="Elbow Connector 17">
            <a:extLst>
              <a:ext uri="{FF2B5EF4-FFF2-40B4-BE49-F238E27FC236}">
                <a16:creationId xmlns:a16="http://schemas.microsoft.com/office/drawing/2014/main" id="{2798AD32-3D93-45E5-B37F-6478A66446CA}"/>
              </a:ext>
            </a:extLst>
          </p:cNvPr>
          <p:cNvCxnSpPr>
            <a:cxnSpLocks/>
            <a:endCxn id="58" idx="0"/>
          </p:cNvCxnSpPr>
          <p:nvPr/>
        </p:nvCxnSpPr>
        <p:spPr>
          <a:xfrm>
            <a:off x="6040515" y="1946790"/>
            <a:ext cx="4830943" cy="185890"/>
          </a:xfrm>
          <a:prstGeom prst="bentConnector2">
            <a:avLst/>
          </a:prstGeom>
          <a:ln w="28575">
            <a:solidFill>
              <a:schemeClr val="bg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 name="TextBox 64">
            <a:extLst>
              <a:ext uri="{FF2B5EF4-FFF2-40B4-BE49-F238E27FC236}">
                <a16:creationId xmlns:a16="http://schemas.microsoft.com/office/drawing/2014/main" id="{C89CAE61-946B-437B-A9DB-2E2E85D9C56D}"/>
              </a:ext>
            </a:extLst>
          </p:cNvPr>
          <p:cNvSpPr txBox="1">
            <a:spLocks noChangeArrowheads="1"/>
          </p:cNvSpPr>
          <p:nvPr/>
        </p:nvSpPr>
        <p:spPr bwMode="auto">
          <a:xfrm>
            <a:off x="533400" y="3534443"/>
            <a:ext cx="1188083" cy="272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126" rtl="0" eaLnBrk="1" fontAlgn="auto" latinLnBrk="0" hangingPunct="1">
              <a:lnSpc>
                <a:spcPct val="90000"/>
              </a:lnSpc>
              <a:spcBef>
                <a:spcPct val="35000"/>
              </a:spcBef>
              <a:spcAft>
                <a:spcPct val="25000"/>
              </a:spcAft>
              <a:buClr>
                <a:srgbClr val="8B3D9A"/>
              </a:buClr>
              <a:buSzTx/>
              <a:buFontTx/>
              <a:buNone/>
              <a:tabLst/>
              <a:defRPr/>
            </a:pPr>
            <a:r>
              <a:rPr kumimoji="0" lang="en-US" altLang="en-US" sz="13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Progression</a:t>
            </a:r>
          </a:p>
        </p:txBody>
      </p:sp>
      <p:cxnSp>
        <p:nvCxnSpPr>
          <p:cNvPr id="8" name="Straight Connector 7">
            <a:extLst>
              <a:ext uri="{FF2B5EF4-FFF2-40B4-BE49-F238E27FC236}">
                <a16:creationId xmlns:a16="http://schemas.microsoft.com/office/drawing/2014/main" id="{CB040964-385A-4063-91BF-2282E5C14CB1}"/>
              </a:ext>
            </a:extLst>
          </p:cNvPr>
          <p:cNvCxnSpPr>
            <a:cxnSpLocks/>
          </p:cNvCxnSpPr>
          <p:nvPr/>
        </p:nvCxnSpPr>
        <p:spPr>
          <a:xfrm>
            <a:off x="471210" y="3812255"/>
            <a:ext cx="11013429"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15" name="TextBox 6">
            <a:extLst>
              <a:ext uri="{FF2B5EF4-FFF2-40B4-BE49-F238E27FC236}">
                <a16:creationId xmlns:a16="http://schemas.microsoft.com/office/drawing/2014/main" id="{49CF665B-01CE-42EC-B777-F5129BA49950}"/>
              </a:ext>
            </a:extLst>
          </p:cNvPr>
          <p:cNvSpPr txBox="1">
            <a:spLocks noChangeArrowheads="1"/>
          </p:cNvSpPr>
          <p:nvPr/>
        </p:nvSpPr>
        <p:spPr bwMode="auto">
          <a:xfrm>
            <a:off x="732983" y="2132680"/>
            <a:ext cx="2011680" cy="452432"/>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ctr" defTabSz="914126" rtl="0" eaLnBrk="1" fontAlgn="auto" latinLnBrk="0" hangingPunct="1">
              <a:lnSpc>
                <a:spcPct val="90000"/>
              </a:lnSpc>
              <a:spcBef>
                <a:spcPts val="0"/>
              </a:spcBef>
              <a:spcAft>
                <a:spcPts val="0"/>
              </a:spcAft>
              <a:buClr>
                <a:srgbClr val="8B3D9A"/>
              </a:buClr>
              <a:buSzTx/>
              <a:buFontTx/>
              <a:buNone/>
              <a:tabLst/>
              <a:defRPr/>
            </a:pPr>
            <a:r>
              <a:rPr kumimoji="0" lang="en-US" altLang="en-US" sz="1300" b="1" i="1"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EGFR</a:t>
            </a:r>
            <a:r>
              <a:rPr kumimoji="0" lang="en-US" altLang="en-US" sz="1300" b="1"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mutation </a:t>
            </a:r>
          </a:p>
          <a:p>
            <a:pPr marL="0" marR="0" lvl="0" indent="0" algn="ctr" defTabSz="914126" rtl="0" eaLnBrk="1" fontAlgn="auto" latinLnBrk="0" hangingPunct="1">
              <a:lnSpc>
                <a:spcPct val="90000"/>
              </a:lnSpc>
              <a:spcBef>
                <a:spcPts val="0"/>
              </a:spcBef>
              <a:spcAft>
                <a:spcPts val="0"/>
              </a:spcAft>
              <a:buClr>
                <a:srgbClr val="8B3D9A"/>
              </a:buClr>
              <a:buSzTx/>
              <a:buFontTx/>
              <a:buNone/>
              <a:tabLst/>
              <a:defRPr/>
            </a:pPr>
            <a:r>
              <a:rPr kumimoji="0" lang="en-US" altLang="en-US" sz="1300" b="1"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positive</a:t>
            </a:r>
          </a:p>
        </p:txBody>
      </p:sp>
      <p:cxnSp>
        <p:nvCxnSpPr>
          <p:cNvPr id="17" name="Elbow Connector 70">
            <a:extLst>
              <a:ext uri="{FF2B5EF4-FFF2-40B4-BE49-F238E27FC236}">
                <a16:creationId xmlns:a16="http://schemas.microsoft.com/office/drawing/2014/main" id="{9FE47A0C-8ABC-4738-ADDF-BBF30ACD82E1}"/>
              </a:ext>
            </a:extLst>
          </p:cNvPr>
          <p:cNvCxnSpPr>
            <a:cxnSpLocks/>
            <a:stCxn id="18" idx="2"/>
            <a:endCxn id="15" idx="0"/>
          </p:cNvCxnSpPr>
          <p:nvPr/>
        </p:nvCxnSpPr>
        <p:spPr>
          <a:xfrm rot="5400000">
            <a:off x="3706748" y="-201088"/>
            <a:ext cx="365843" cy="4301692"/>
          </a:xfrm>
          <a:prstGeom prst="bentConnector3">
            <a:avLst>
              <a:gd name="adj1" fmla="val 50000"/>
            </a:avLst>
          </a:prstGeom>
          <a:ln w="28575">
            <a:solidFill>
              <a:schemeClr val="bg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0" name="TextBox 6">
            <a:extLst>
              <a:ext uri="{FF2B5EF4-FFF2-40B4-BE49-F238E27FC236}">
                <a16:creationId xmlns:a16="http://schemas.microsoft.com/office/drawing/2014/main" id="{A485EEF8-2073-4E86-A963-86F5D7C6FE24}"/>
              </a:ext>
            </a:extLst>
          </p:cNvPr>
          <p:cNvSpPr txBox="1">
            <a:spLocks noChangeArrowheads="1"/>
          </p:cNvSpPr>
          <p:nvPr/>
        </p:nvSpPr>
        <p:spPr bwMode="auto">
          <a:xfrm>
            <a:off x="4802472" y="2132680"/>
            <a:ext cx="1207008" cy="452432"/>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defPPr>
              <a:defRPr lang="en-US"/>
            </a:defPPr>
            <a:lvl1pPr marR="0" lvl="0" indent="0" algn="ctr" defTabSz="914126" fontAlgn="auto">
              <a:lnSpc>
                <a:spcPct val="90000"/>
              </a:lnSpc>
              <a:buClr>
                <a:srgbClr val="8B3D9A"/>
              </a:buClr>
              <a:buSzTx/>
              <a:buFontTx/>
              <a:buNone/>
              <a:tabLst/>
              <a:defRPr kumimoji="0" sz="1200" b="1" i="1" u="none" strike="noStrike" kern="0" cap="none" spc="0" normalizeH="0" baseline="0">
                <a:ln>
                  <a:noFill/>
                </a:ln>
                <a:solidFill>
                  <a:srgbClr val="FFFFFF"/>
                </a:solidFill>
                <a:effectLst/>
                <a:uLnTx/>
                <a:uFillTx/>
                <a:latin typeface="Arial" charset="0"/>
                <a:cs typeface="Arial" panose="020B0604020202020204" pitchFamily="34" charset="0"/>
              </a:defRPr>
            </a:lvl1pPr>
            <a:lvl2pPr marL="742950" indent="-285750">
              <a:defRPr b="1">
                <a:latin typeface="Arial" charset="0"/>
              </a:defRPr>
            </a:lvl2pPr>
            <a:lvl3pPr marL="1143000" indent="-228600">
              <a:defRPr b="1">
                <a:latin typeface="Arial" charset="0"/>
              </a:defRPr>
            </a:lvl3pPr>
            <a:lvl4pPr marL="1600200" indent="-228600">
              <a:defRPr b="1">
                <a:latin typeface="Arial" charset="0"/>
              </a:defRPr>
            </a:lvl4pPr>
            <a:lvl5pPr marL="2057400" indent="-228600">
              <a:defRPr b="1">
                <a:latin typeface="Arial" charset="0"/>
              </a:defRPr>
            </a:lvl5pPr>
            <a:lvl6pPr marL="2514600" indent="-228600" eaLnBrk="0" fontAlgn="base" hangingPunct="0">
              <a:spcBef>
                <a:spcPct val="0"/>
              </a:spcBef>
              <a:spcAft>
                <a:spcPct val="0"/>
              </a:spcAft>
              <a:defRPr b="1">
                <a:latin typeface="Arial" charset="0"/>
              </a:defRPr>
            </a:lvl6pPr>
            <a:lvl7pPr marL="2971800" indent="-228600" eaLnBrk="0" fontAlgn="base" hangingPunct="0">
              <a:spcBef>
                <a:spcPct val="0"/>
              </a:spcBef>
              <a:spcAft>
                <a:spcPct val="0"/>
              </a:spcAft>
              <a:defRPr b="1">
                <a:latin typeface="Arial" charset="0"/>
              </a:defRPr>
            </a:lvl7pPr>
            <a:lvl8pPr marL="3429000" indent="-228600" eaLnBrk="0" fontAlgn="base" hangingPunct="0">
              <a:spcBef>
                <a:spcPct val="0"/>
              </a:spcBef>
              <a:spcAft>
                <a:spcPct val="0"/>
              </a:spcAft>
              <a:defRPr b="1">
                <a:latin typeface="Arial" charset="0"/>
              </a:defRPr>
            </a:lvl8pPr>
            <a:lvl9pPr marL="3886200" indent="-228600" eaLnBrk="0" fontAlgn="base" hangingPunct="0">
              <a:spcBef>
                <a:spcPct val="0"/>
              </a:spcBef>
              <a:spcAft>
                <a:spcPct val="0"/>
              </a:spcAft>
              <a:defRPr b="1">
                <a:latin typeface="Arial" charset="0"/>
              </a:defRPr>
            </a:lvl9pPr>
          </a:lstStyle>
          <a:p>
            <a:pPr marL="0" marR="0" lvl="0" indent="0" algn="ctr" defTabSz="914126" rtl="0" eaLnBrk="1" fontAlgn="auto" latinLnBrk="0" hangingPunct="1">
              <a:lnSpc>
                <a:spcPct val="90000"/>
              </a:lnSpc>
              <a:spcBef>
                <a:spcPts val="0"/>
              </a:spcBef>
              <a:spcAft>
                <a:spcPts val="0"/>
              </a:spcAft>
              <a:buClr>
                <a:srgbClr val="8B3D9A"/>
              </a:buClr>
              <a:buSzTx/>
              <a:buFontTx/>
              <a:buNone/>
              <a:tabLst/>
              <a:defRPr/>
            </a:pPr>
            <a:r>
              <a:rPr kumimoji="0" lang="en-US" altLang="en-US" sz="1300" b="1" i="1"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ROS1 </a:t>
            </a:r>
          </a:p>
          <a:p>
            <a:pPr marL="0" marR="0" lvl="0" indent="0" algn="ctr" defTabSz="914126" rtl="0" eaLnBrk="1" fontAlgn="auto" latinLnBrk="0" hangingPunct="1">
              <a:lnSpc>
                <a:spcPct val="90000"/>
              </a:lnSpc>
              <a:spcBef>
                <a:spcPts val="0"/>
              </a:spcBef>
              <a:spcAft>
                <a:spcPts val="0"/>
              </a:spcAft>
              <a:buClr>
                <a:srgbClr val="8B3D9A"/>
              </a:buClr>
              <a:buSzTx/>
              <a:buFontTx/>
              <a:buNone/>
              <a:tabLst/>
              <a:defRPr/>
            </a:pPr>
            <a:r>
              <a:rPr kumimoji="0" lang="en-US" altLang="en-US" sz="1300" b="1"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positive</a:t>
            </a:r>
          </a:p>
        </p:txBody>
      </p:sp>
      <p:cxnSp>
        <p:nvCxnSpPr>
          <p:cNvPr id="22" name="Straight Arrow Connector 21">
            <a:extLst>
              <a:ext uri="{FF2B5EF4-FFF2-40B4-BE49-F238E27FC236}">
                <a16:creationId xmlns:a16="http://schemas.microsoft.com/office/drawing/2014/main" id="{AF055BA5-E118-40E5-BA28-068F9F8CE73D}"/>
              </a:ext>
            </a:extLst>
          </p:cNvPr>
          <p:cNvCxnSpPr>
            <a:cxnSpLocks/>
          </p:cNvCxnSpPr>
          <p:nvPr/>
        </p:nvCxnSpPr>
        <p:spPr>
          <a:xfrm>
            <a:off x="5405976" y="2585112"/>
            <a:ext cx="0" cy="2773181"/>
          </a:xfrm>
          <a:prstGeom prst="straightConnector1">
            <a:avLst/>
          </a:prstGeom>
          <a:ln w="28575">
            <a:solidFill>
              <a:schemeClr val="bg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3" name="TextBox 9">
            <a:extLst>
              <a:ext uri="{FF2B5EF4-FFF2-40B4-BE49-F238E27FC236}">
                <a16:creationId xmlns:a16="http://schemas.microsoft.com/office/drawing/2014/main" id="{F178B46E-3DBE-434B-A95E-28198EE4E079}"/>
              </a:ext>
            </a:extLst>
          </p:cNvPr>
          <p:cNvSpPr txBox="1">
            <a:spLocks noChangeArrowheads="1"/>
          </p:cNvSpPr>
          <p:nvPr/>
        </p:nvSpPr>
        <p:spPr bwMode="auto">
          <a:xfrm>
            <a:off x="4800615" y="2831180"/>
            <a:ext cx="1210723" cy="452432"/>
          </a:xfrm>
          <a:prstGeom prst="rect">
            <a:avLst/>
          </a:prstGeom>
          <a:solidFill>
            <a:schemeClr val="tx1">
              <a:lumMod val="85000"/>
            </a:schemeClr>
          </a:solidFill>
          <a:ln>
            <a:noFill/>
          </a:ln>
        </p:spPr>
        <p:txBody>
          <a:bodyPr lIns="0" rIns="0">
            <a:spAutoFit/>
          </a:bodyPr>
          <a:lstStyle>
            <a:defPPr>
              <a:defRPr lang="en-US"/>
            </a:defPPr>
            <a:lvl1pPr algn="ctr">
              <a:lnSpc>
                <a:spcPct val="90000"/>
              </a:lnSpc>
              <a:spcBef>
                <a:spcPct val="35000"/>
              </a:spcBef>
              <a:spcAft>
                <a:spcPct val="25000"/>
              </a:spcAft>
              <a:buClr>
                <a:srgbClr val="8B3D9A"/>
              </a:buClr>
              <a:buFont typeface="Arial" charset="0"/>
              <a:buNone/>
              <a:defRPr sz="1200" b="1">
                <a:solidFill>
                  <a:srgbClr val="000000"/>
                </a:solidFill>
                <a:latin typeface="Arial" charset="0"/>
              </a:defRPr>
            </a:lvl1pPr>
            <a:lvl2pPr marL="742950" indent="-285750">
              <a:defRPr b="1">
                <a:latin typeface="Arial" charset="0"/>
              </a:defRPr>
            </a:lvl2pPr>
            <a:lvl3pPr marL="1143000" indent="-228600">
              <a:defRPr b="1">
                <a:latin typeface="Arial" charset="0"/>
              </a:defRPr>
            </a:lvl3pPr>
            <a:lvl4pPr marL="1600200" indent="-228600">
              <a:defRPr b="1">
                <a:latin typeface="Arial" charset="0"/>
              </a:defRPr>
            </a:lvl4pPr>
            <a:lvl5pPr marL="2057400" indent="-228600">
              <a:defRPr b="1">
                <a:latin typeface="Arial" charset="0"/>
              </a:defRPr>
            </a:lvl5pPr>
            <a:lvl6pPr marL="2514600" indent="-228600" eaLnBrk="0" fontAlgn="base" hangingPunct="0">
              <a:spcBef>
                <a:spcPct val="0"/>
              </a:spcBef>
              <a:spcAft>
                <a:spcPct val="0"/>
              </a:spcAft>
              <a:defRPr b="1">
                <a:latin typeface="Arial" charset="0"/>
              </a:defRPr>
            </a:lvl6pPr>
            <a:lvl7pPr marL="2971800" indent="-228600" eaLnBrk="0" fontAlgn="base" hangingPunct="0">
              <a:spcBef>
                <a:spcPct val="0"/>
              </a:spcBef>
              <a:spcAft>
                <a:spcPct val="0"/>
              </a:spcAft>
              <a:defRPr b="1">
                <a:latin typeface="Arial" charset="0"/>
              </a:defRPr>
            </a:lvl7pPr>
            <a:lvl8pPr marL="3429000" indent="-228600" eaLnBrk="0" fontAlgn="base" hangingPunct="0">
              <a:spcBef>
                <a:spcPct val="0"/>
              </a:spcBef>
              <a:spcAft>
                <a:spcPct val="0"/>
              </a:spcAft>
              <a:defRPr b="1">
                <a:latin typeface="Arial" charset="0"/>
              </a:defRPr>
            </a:lvl8pPr>
            <a:lvl9pPr marL="3886200" indent="-228600" eaLnBrk="0" fontAlgn="base" hangingPunct="0">
              <a:spcBef>
                <a:spcPct val="0"/>
              </a:spcBef>
              <a:spcAft>
                <a:spcPct val="0"/>
              </a:spcAft>
              <a:defRPr b="1">
                <a:latin typeface="Arial" charset="0"/>
              </a:defRPr>
            </a:lvl9pPr>
          </a:lstStyle>
          <a:p>
            <a:pPr marL="0" marR="0" lvl="0" indent="0" algn="ctr" defTabSz="914126" rtl="0" eaLnBrk="1" fontAlgn="auto" latinLnBrk="0" hangingPunct="1">
              <a:lnSpc>
                <a:spcPct val="90000"/>
              </a:lnSpc>
              <a:spcBef>
                <a:spcPts val="0"/>
              </a:spcBef>
              <a:spcAft>
                <a:spcPts val="0"/>
              </a:spcAft>
              <a:buClr>
                <a:srgbClr val="8B3D9A"/>
              </a:buClr>
              <a:buSzTx/>
              <a:buFont typeface="Arial" charset="0"/>
              <a:buNone/>
              <a:tabLst/>
              <a:defRPr/>
            </a:pPr>
            <a:r>
              <a:rPr kumimoji="0" lang="en-US" altLang="en-US" sz="13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Crizotinib or entrectinib</a:t>
            </a:r>
          </a:p>
        </p:txBody>
      </p:sp>
      <p:sp>
        <p:nvSpPr>
          <p:cNvPr id="24" name="TextBox 67">
            <a:extLst>
              <a:ext uri="{FF2B5EF4-FFF2-40B4-BE49-F238E27FC236}">
                <a16:creationId xmlns:a16="http://schemas.microsoft.com/office/drawing/2014/main" id="{D66D3C08-8E1F-4402-8995-899AFB75238F}"/>
              </a:ext>
            </a:extLst>
          </p:cNvPr>
          <p:cNvSpPr txBox="1">
            <a:spLocks noChangeArrowheads="1"/>
          </p:cNvSpPr>
          <p:nvPr/>
        </p:nvSpPr>
        <p:spPr bwMode="auto">
          <a:xfrm>
            <a:off x="932980" y="5465645"/>
            <a:ext cx="10109394" cy="272382"/>
          </a:xfrm>
          <a:prstGeom prst="rect">
            <a:avLst/>
          </a:prstGeom>
          <a:solidFill>
            <a:schemeClr val="accent3"/>
          </a:solidFill>
          <a:ln>
            <a:noFill/>
          </a:ln>
        </p:spPr>
        <p:txBody>
          <a:bodyPr wrap="square" lIns="0" rIns="0" anchor="ctr">
            <a:spAutoFit/>
          </a:bodyPr>
          <a:lstStyle>
            <a:defPPr>
              <a:defRPr lang="en-US"/>
            </a:defPPr>
            <a:lvl1pPr algn="ctr">
              <a:lnSpc>
                <a:spcPct val="90000"/>
              </a:lnSpc>
              <a:buClr>
                <a:srgbClr val="8B3D9A"/>
              </a:buClr>
              <a:buFont typeface="Arial" charset="0"/>
              <a:buNone/>
              <a:defRPr sz="1200" b="1">
                <a:solidFill>
                  <a:srgbClr val="000000"/>
                </a:solidFill>
                <a:latin typeface="Arial" charset="0"/>
              </a:defRPr>
            </a:lvl1pPr>
            <a:lvl2pPr marL="742950" indent="-285750">
              <a:defRPr b="1">
                <a:latin typeface="Arial" charset="0"/>
              </a:defRPr>
            </a:lvl2pPr>
            <a:lvl3pPr marL="1143000" indent="-228600">
              <a:defRPr b="1">
                <a:latin typeface="Arial" charset="0"/>
              </a:defRPr>
            </a:lvl3pPr>
            <a:lvl4pPr marL="1600200" indent="-228600">
              <a:defRPr b="1">
                <a:latin typeface="Arial" charset="0"/>
              </a:defRPr>
            </a:lvl4pPr>
            <a:lvl5pPr marL="2057400" indent="-228600">
              <a:defRPr b="1">
                <a:latin typeface="Arial" charset="0"/>
              </a:defRPr>
            </a:lvl5pPr>
            <a:lvl6pPr marL="2514600" indent="-228600" eaLnBrk="0" fontAlgn="base" hangingPunct="0">
              <a:spcBef>
                <a:spcPct val="0"/>
              </a:spcBef>
              <a:spcAft>
                <a:spcPct val="0"/>
              </a:spcAft>
              <a:defRPr b="1">
                <a:latin typeface="Arial" charset="0"/>
              </a:defRPr>
            </a:lvl6pPr>
            <a:lvl7pPr marL="2971800" indent="-228600" eaLnBrk="0" fontAlgn="base" hangingPunct="0">
              <a:spcBef>
                <a:spcPct val="0"/>
              </a:spcBef>
              <a:spcAft>
                <a:spcPct val="0"/>
              </a:spcAft>
              <a:defRPr b="1">
                <a:latin typeface="Arial" charset="0"/>
              </a:defRPr>
            </a:lvl7pPr>
            <a:lvl8pPr marL="3429000" indent="-228600" eaLnBrk="0" fontAlgn="base" hangingPunct="0">
              <a:spcBef>
                <a:spcPct val="0"/>
              </a:spcBef>
              <a:spcAft>
                <a:spcPct val="0"/>
              </a:spcAft>
              <a:defRPr b="1">
                <a:latin typeface="Arial" charset="0"/>
              </a:defRPr>
            </a:lvl8pPr>
            <a:lvl9pPr marL="3886200" indent="-228600" eaLnBrk="0" fontAlgn="base" hangingPunct="0">
              <a:spcBef>
                <a:spcPct val="0"/>
              </a:spcBef>
              <a:spcAft>
                <a:spcPct val="0"/>
              </a:spcAft>
              <a:defRPr b="1">
                <a:latin typeface="Arial" charset="0"/>
              </a:defRPr>
            </a:lvl9pPr>
          </a:lstStyle>
          <a:p>
            <a:pPr marL="0" marR="0" lvl="0" indent="0" algn="ctr" defTabSz="914126" rtl="0" eaLnBrk="1" fontAlgn="auto" latinLnBrk="0" hangingPunct="1">
              <a:lnSpc>
                <a:spcPct val="90000"/>
              </a:lnSpc>
              <a:spcBef>
                <a:spcPts val="0"/>
              </a:spcBef>
              <a:spcAft>
                <a:spcPts val="0"/>
              </a:spcAft>
              <a:buClr>
                <a:srgbClr val="8B3D9A"/>
              </a:buClr>
              <a:buSzTx/>
              <a:buFont typeface="Arial" charset="0"/>
              <a:buNone/>
              <a:tabLst/>
              <a:defRPr/>
            </a:pPr>
            <a:r>
              <a:rPr kumimoji="0" lang="en-US" altLang="en-US" sz="1300" b="1"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Follow treatment options for adenocarcinoma or squamous cell carcinoma without actionable biomarker</a:t>
            </a:r>
          </a:p>
        </p:txBody>
      </p:sp>
      <p:cxnSp>
        <p:nvCxnSpPr>
          <p:cNvPr id="29" name="Straight Arrow Connector 28">
            <a:extLst>
              <a:ext uri="{FF2B5EF4-FFF2-40B4-BE49-F238E27FC236}">
                <a16:creationId xmlns:a16="http://schemas.microsoft.com/office/drawing/2014/main" id="{76225A2B-AB35-4976-978A-66917364EBCE}"/>
              </a:ext>
            </a:extLst>
          </p:cNvPr>
          <p:cNvCxnSpPr>
            <a:cxnSpLocks/>
            <a:stCxn id="15" idx="2"/>
            <a:endCxn id="16" idx="0"/>
          </p:cNvCxnSpPr>
          <p:nvPr/>
        </p:nvCxnSpPr>
        <p:spPr>
          <a:xfrm>
            <a:off x="1738823" y="2585112"/>
            <a:ext cx="0" cy="246068"/>
          </a:xfrm>
          <a:prstGeom prst="straightConnector1">
            <a:avLst/>
          </a:prstGeom>
          <a:ln w="28575">
            <a:solidFill>
              <a:schemeClr val="bg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4104" name="Connector: Elbow 29">
            <a:extLst>
              <a:ext uri="{FF2B5EF4-FFF2-40B4-BE49-F238E27FC236}">
                <a16:creationId xmlns:a16="http://schemas.microsoft.com/office/drawing/2014/main" id="{4276EB9E-AE6D-4D1A-9476-9C2F8C724873}"/>
              </a:ext>
            </a:extLst>
          </p:cNvPr>
          <p:cNvCxnSpPr>
            <a:cxnSpLocks/>
          </p:cNvCxnSpPr>
          <p:nvPr/>
        </p:nvCxnSpPr>
        <p:spPr bwMode="auto">
          <a:xfrm rot="16200000" flipH="1">
            <a:off x="924215" y="3829311"/>
            <a:ext cx="2332768" cy="752810"/>
          </a:xfrm>
          <a:prstGeom prst="bentConnector3">
            <a:avLst>
              <a:gd name="adj1" fmla="val 50000"/>
            </a:avLst>
          </a:prstGeom>
          <a:noFill/>
          <a:ln w="28575" algn="ctr">
            <a:solidFill>
              <a:schemeClr val="bg1"/>
            </a:solidFill>
            <a:round/>
            <a:headEnd/>
            <a:tailEnd type="triangle" w="med" len="med"/>
          </a:ln>
          <a:extLst>
            <a:ext uri="{909E8E84-426E-40DD-AFC4-6F175D3DCCD1}">
              <a14:hiddenFill xmlns:a14="http://schemas.microsoft.com/office/drawing/2010/main">
                <a:noFill/>
              </a14:hiddenFill>
            </a:ext>
          </a:extLst>
        </p:spPr>
      </p:cxnSp>
      <p:cxnSp>
        <p:nvCxnSpPr>
          <p:cNvPr id="31" name="Straight Arrow Connector 30">
            <a:extLst>
              <a:ext uri="{FF2B5EF4-FFF2-40B4-BE49-F238E27FC236}">
                <a16:creationId xmlns:a16="http://schemas.microsoft.com/office/drawing/2014/main" id="{53C67275-C008-4A62-8093-E42BC52B9D43}"/>
              </a:ext>
            </a:extLst>
          </p:cNvPr>
          <p:cNvCxnSpPr>
            <a:cxnSpLocks/>
          </p:cNvCxnSpPr>
          <p:nvPr/>
        </p:nvCxnSpPr>
        <p:spPr>
          <a:xfrm>
            <a:off x="1078470" y="4032730"/>
            <a:ext cx="1" cy="1339370"/>
          </a:xfrm>
          <a:prstGeom prst="straightConnector1">
            <a:avLst/>
          </a:prstGeom>
          <a:ln w="28575">
            <a:solidFill>
              <a:schemeClr val="bg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2" name="TextBox 6">
            <a:extLst>
              <a:ext uri="{FF2B5EF4-FFF2-40B4-BE49-F238E27FC236}">
                <a16:creationId xmlns:a16="http://schemas.microsoft.com/office/drawing/2014/main" id="{EDB25D6E-9324-47BC-80DC-F5413F2F2CF6}"/>
              </a:ext>
            </a:extLst>
          </p:cNvPr>
          <p:cNvSpPr txBox="1">
            <a:spLocks noChangeArrowheads="1"/>
          </p:cNvSpPr>
          <p:nvPr/>
        </p:nvSpPr>
        <p:spPr bwMode="auto">
          <a:xfrm>
            <a:off x="458559" y="4866168"/>
            <a:ext cx="1214518" cy="272382"/>
          </a:xfrm>
          <a:prstGeom prst="rect">
            <a:avLst/>
          </a:prstGeom>
          <a:solidFill>
            <a:schemeClr val="accent2"/>
          </a:solidFill>
          <a:ln>
            <a:noFill/>
          </a:ln>
        </p:spPr>
        <p:txBody>
          <a:bodyPr lIns="0" rIns="0">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ctr" defTabSz="914126" rtl="0" eaLnBrk="1" fontAlgn="auto" latinLnBrk="0" hangingPunct="1">
              <a:lnSpc>
                <a:spcPct val="90000"/>
              </a:lnSpc>
              <a:spcBef>
                <a:spcPts val="0"/>
              </a:spcBef>
              <a:spcAft>
                <a:spcPts val="0"/>
              </a:spcAft>
              <a:buClr>
                <a:srgbClr val="8B3D9A"/>
              </a:buClr>
              <a:buSzTx/>
              <a:buFontTx/>
              <a:buNone/>
              <a:tabLst/>
              <a:defRPr/>
            </a:pPr>
            <a:r>
              <a:rPr kumimoji="0" lang="en-US" altLang="en-US" sz="13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Osimertinib</a:t>
            </a:r>
          </a:p>
        </p:txBody>
      </p:sp>
      <p:cxnSp>
        <p:nvCxnSpPr>
          <p:cNvPr id="33" name="Straight Arrow Connector 32">
            <a:extLst>
              <a:ext uri="{FF2B5EF4-FFF2-40B4-BE49-F238E27FC236}">
                <a16:creationId xmlns:a16="http://schemas.microsoft.com/office/drawing/2014/main" id="{B859BABF-61C6-441C-8D6A-640EA6495A63}"/>
              </a:ext>
            </a:extLst>
          </p:cNvPr>
          <p:cNvCxnSpPr>
            <a:cxnSpLocks/>
          </p:cNvCxnSpPr>
          <p:nvPr/>
        </p:nvCxnSpPr>
        <p:spPr>
          <a:xfrm>
            <a:off x="3870596" y="5021743"/>
            <a:ext cx="0" cy="336550"/>
          </a:xfrm>
          <a:prstGeom prst="straightConnector1">
            <a:avLst/>
          </a:prstGeom>
          <a:ln w="28575">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 name="TextBox 6">
            <a:extLst>
              <a:ext uri="{FF2B5EF4-FFF2-40B4-BE49-F238E27FC236}">
                <a16:creationId xmlns:a16="http://schemas.microsoft.com/office/drawing/2014/main" id="{D997BF71-F1A7-4FBB-B9FB-BA4135D6A4B7}"/>
              </a:ext>
            </a:extLst>
          </p:cNvPr>
          <p:cNvSpPr txBox="1">
            <a:spLocks noChangeArrowheads="1"/>
          </p:cNvSpPr>
          <p:nvPr/>
        </p:nvSpPr>
        <p:spPr bwMode="auto">
          <a:xfrm>
            <a:off x="1940983" y="4143855"/>
            <a:ext cx="1068379" cy="992579"/>
          </a:xfrm>
          <a:prstGeom prst="rect">
            <a:avLst/>
          </a:prstGeom>
          <a:solidFill>
            <a:schemeClr val="tx2"/>
          </a:solidFill>
          <a:ln>
            <a:noFill/>
          </a:ln>
        </p:spPr>
        <p:txBody>
          <a:bodyPr wrap="square" lIns="0" rIns="0">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ctr" defTabSz="914126" rtl="0" eaLnBrk="1" fontAlgn="auto" latinLnBrk="0" hangingPunct="1">
              <a:lnSpc>
                <a:spcPct val="90000"/>
              </a:lnSpc>
              <a:spcBef>
                <a:spcPct val="35000"/>
              </a:spcBef>
              <a:spcAft>
                <a:spcPct val="25000"/>
              </a:spcAft>
              <a:buClr>
                <a:srgbClr val="8B3D9A"/>
              </a:buClr>
              <a:buSzTx/>
              <a:buFontTx/>
              <a:buNone/>
              <a:tabLst/>
              <a:defRPr/>
            </a:pPr>
            <a:r>
              <a:rPr kumimoji="0" lang="en-US" altLang="en-US" sz="1300" b="1" i="1"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EGFR</a:t>
            </a:r>
            <a:r>
              <a:rPr kumimoji="0" lang="en-US" altLang="en-US" sz="13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T790M mutation negative or</a:t>
            </a:r>
            <a:r>
              <a:rPr kumimoji="0" lang="en-US" altLang="en-US" sz="1300" b="1" i="1"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previous osimertinib</a:t>
            </a:r>
          </a:p>
        </p:txBody>
      </p:sp>
      <p:cxnSp>
        <p:nvCxnSpPr>
          <p:cNvPr id="35" name="Straight Arrow Connector 34">
            <a:extLst>
              <a:ext uri="{FF2B5EF4-FFF2-40B4-BE49-F238E27FC236}">
                <a16:creationId xmlns:a16="http://schemas.microsoft.com/office/drawing/2014/main" id="{D46BF202-786F-453C-B768-05AC8920004C}"/>
              </a:ext>
            </a:extLst>
          </p:cNvPr>
          <p:cNvCxnSpPr>
            <a:cxnSpLocks/>
          </p:cNvCxnSpPr>
          <p:nvPr/>
        </p:nvCxnSpPr>
        <p:spPr>
          <a:xfrm>
            <a:off x="3868647" y="2585112"/>
            <a:ext cx="0" cy="2786988"/>
          </a:xfrm>
          <a:prstGeom prst="straightConnector1">
            <a:avLst/>
          </a:prstGeom>
          <a:ln w="28575">
            <a:solidFill>
              <a:schemeClr val="bg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6" name="TextBox 6">
            <a:extLst>
              <a:ext uri="{FF2B5EF4-FFF2-40B4-BE49-F238E27FC236}">
                <a16:creationId xmlns:a16="http://schemas.microsoft.com/office/drawing/2014/main" id="{0382681E-1E54-4A17-ACB5-6C46B777300F}"/>
              </a:ext>
            </a:extLst>
          </p:cNvPr>
          <p:cNvSpPr txBox="1">
            <a:spLocks noChangeArrowheads="1"/>
          </p:cNvSpPr>
          <p:nvPr/>
        </p:nvSpPr>
        <p:spPr bwMode="auto">
          <a:xfrm>
            <a:off x="3116509" y="4134213"/>
            <a:ext cx="1504277" cy="992579"/>
          </a:xfrm>
          <a:prstGeom prst="rect">
            <a:avLst/>
          </a:prstGeom>
          <a:solidFill>
            <a:schemeClr val="accent2"/>
          </a:solidFill>
          <a:ln>
            <a:noFill/>
          </a:ln>
        </p:spPr>
        <p:txBody>
          <a:bodyPr wrap="square" lIns="0" rIns="0">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ctr" defTabSz="914400" rtl="0" eaLnBrk="1" fontAlgn="auto" latinLnBrk="0" hangingPunct="1">
              <a:lnSpc>
                <a:spcPct val="90000"/>
              </a:lnSpc>
              <a:spcBef>
                <a:spcPts val="0"/>
              </a:spcBef>
              <a:spcAft>
                <a:spcPts val="0"/>
              </a:spcAft>
              <a:buClr>
                <a:srgbClr val="8B3D9A"/>
              </a:buClr>
              <a:buSzTx/>
              <a:buFontTx/>
              <a:buNone/>
              <a:tabLst/>
              <a:defRPr/>
            </a:pPr>
            <a:r>
              <a:rPr kumimoji="0" lang="en-US" altLang="en-US" sz="13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Alectinib, </a:t>
            </a:r>
            <a:br>
              <a:rPr kumimoji="0" lang="en-US" altLang="en-US" sz="13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altLang="en-US" sz="13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brigatinib, ceritinib, or lorlatinib dependent on previous therapy</a:t>
            </a:r>
          </a:p>
        </p:txBody>
      </p:sp>
      <p:sp>
        <p:nvSpPr>
          <p:cNvPr id="37" name="TextBox 9">
            <a:extLst>
              <a:ext uri="{FF2B5EF4-FFF2-40B4-BE49-F238E27FC236}">
                <a16:creationId xmlns:a16="http://schemas.microsoft.com/office/drawing/2014/main" id="{6DE9E21D-331D-4757-A47B-E7C4B63A615A}"/>
              </a:ext>
            </a:extLst>
          </p:cNvPr>
          <p:cNvSpPr txBox="1">
            <a:spLocks noChangeArrowheads="1"/>
          </p:cNvSpPr>
          <p:nvPr/>
        </p:nvSpPr>
        <p:spPr bwMode="auto">
          <a:xfrm>
            <a:off x="3114799" y="2831180"/>
            <a:ext cx="1507697" cy="632481"/>
          </a:xfrm>
          <a:prstGeom prst="rect">
            <a:avLst/>
          </a:prstGeom>
          <a:solidFill>
            <a:schemeClr val="tx1">
              <a:lumMod val="85000"/>
            </a:schemeClr>
          </a:solidFill>
          <a:ln>
            <a:noFill/>
          </a:ln>
        </p:spPr>
        <p:txBody>
          <a:bodyPr wrap="square" lIns="0" rIns="0">
            <a:spAutoFit/>
          </a:bodyPr>
          <a:lstStyle>
            <a:defPPr>
              <a:defRPr lang="en-US"/>
            </a:defPPr>
            <a:lvl1pPr algn="ctr">
              <a:lnSpc>
                <a:spcPct val="90000"/>
              </a:lnSpc>
              <a:spcBef>
                <a:spcPct val="35000"/>
              </a:spcBef>
              <a:spcAft>
                <a:spcPct val="25000"/>
              </a:spcAft>
              <a:buClr>
                <a:srgbClr val="8B3D9A"/>
              </a:buClr>
              <a:buFont typeface="Arial" charset="0"/>
              <a:buNone/>
              <a:defRPr sz="1200" b="1">
                <a:solidFill>
                  <a:srgbClr val="000000"/>
                </a:solidFill>
                <a:latin typeface="Arial" charset="0"/>
              </a:defRPr>
            </a:lvl1pPr>
            <a:lvl2pPr marL="742950" indent="-285750">
              <a:defRPr b="1">
                <a:latin typeface="Arial" charset="0"/>
              </a:defRPr>
            </a:lvl2pPr>
            <a:lvl3pPr marL="1143000" indent="-228600">
              <a:defRPr b="1">
                <a:latin typeface="Arial" charset="0"/>
              </a:defRPr>
            </a:lvl3pPr>
            <a:lvl4pPr marL="1600200" indent="-228600">
              <a:defRPr b="1">
                <a:latin typeface="Arial" charset="0"/>
              </a:defRPr>
            </a:lvl4pPr>
            <a:lvl5pPr marL="2057400" indent="-228600">
              <a:defRPr b="1">
                <a:latin typeface="Arial" charset="0"/>
              </a:defRPr>
            </a:lvl5pPr>
            <a:lvl6pPr marL="2514600" indent="-228600" eaLnBrk="0" fontAlgn="base" hangingPunct="0">
              <a:spcBef>
                <a:spcPct val="0"/>
              </a:spcBef>
              <a:spcAft>
                <a:spcPct val="0"/>
              </a:spcAft>
              <a:defRPr b="1">
                <a:latin typeface="Arial" charset="0"/>
              </a:defRPr>
            </a:lvl6pPr>
            <a:lvl7pPr marL="2971800" indent="-228600" eaLnBrk="0" fontAlgn="base" hangingPunct="0">
              <a:spcBef>
                <a:spcPct val="0"/>
              </a:spcBef>
              <a:spcAft>
                <a:spcPct val="0"/>
              </a:spcAft>
              <a:defRPr b="1">
                <a:latin typeface="Arial" charset="0"/>
              </a:defRPr>
            </a:lvl7pPr>
            <a:lvl8pPr marL="3429000" indent="-228600" eaLnBrk="0" fontAlgn="base" hangingPunct="0">
              <a:spcBef>
                <a:spcPct val="0"/>
              </a:spcBef>
              <a:spcAft>
                <a:spcPct val="0"/>
              </a:spcAft>
              <a:defRPr b="1">
                <a:latin typeface="Arial" charset="0"/>
              </a:defRPr>
            </a:lvl8pPr>
            <a:lvl9pPr marL="3886200" indent="-228600" eaLnBrk="0" fontAlgn="base" hangingPunct="0">
              <a:spcBef>
                <a:spcPct val="0"/>
              </a:spcBef>
              <a:spcAft>
                <a:spcPct val="0"/>
              </a:spcAft>
              <a:defRPr b="1">
                <a:latin typeface="Arial" charset="0"/>
              </a:defRPr>
            </a:lvl9pPr>
          </a:lstStyle>
          <a:p>
            <a:pPr marL="0" marR="0" lvl="0" indent="0" algn="ctr" defTabSz="914126" rtl="0" eaLnBrk="1" fontAlgn="auto" latinLnBrk="0" hangingPunct="1">
              <a:lnSpc>
                <a:spcPct val="90000"/>
              </a:lnSpc>
              <a:spcBef>
                <a:spcPct val="35000"/>
              </a:spcBef>
              <a:spcAft>
                <a:spcPct val="25000"/>
              </a:spcAft>
              <a:buClr>
                <a:srgbClr val="8B3D9A"/>
              </a:buClr>
              <a:buSzTx/>
              <a:buFont typeface="Arial" charset="0"/>
              <a:buNone/>
              <a:tabLst/>
              <a:defRPr/>
            </a:pPr>
            <a:r>
              <a:rPr kumimoji="0" lang="en-US" altLang="en-US" sz="13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Alectinib (preferred), ceritinib, or crizotinib</a:t>
            </a:r>
            <a:r>
              <a:rPr kumimoji="0" lang="en-US" altLang="en-US" sz="1300" b="1" i="0" u="none" strike="noStrike" kern="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a:t>
            </a:r>
          </a:p>
        </p:txBody>
      </p:sp>
      <p:sp>
        <p:nvSpPr>
          <p:cNvPr id="16" name="TextBox 9">
            <a:extLst>
              <a:ext uri="{FF2B5EF4-FFF2-40B4-BE49-F238E27FC236}">
                <a16:creationId xmlns:a16="http://schemas.microsoft.com/office/drawing/2014/main" id="{B04529B9-FEC8-4BDA-A911-2F28BE4A786C}"/>
              </a:ext>
            </a:extLst>
          </p:cNvPr>
          <p:cNvSpPr txBox="1">
            <a:spLocks noChangeArrowheads="1"/>
          </p:cNvSpPr>
          <p:nvPr/>
        </p:nvSpPr>
        <p:spPr bwMode="auto">
          <a:xfrm>
            <a:off x="732983" y="2831180"/>
            <a:ext cx="2011680" cy="632481"/>
          </a:xfrm>
          <a:prstGeom prst="rect">
            <a:avLst/>
          </a:prstGeom>
          <a:solidFill>
            <a:schemeClr val="tx1">
              <a:lumMod val="85000"/>
            </a:schemeClr>
          </a:solidFill>
          <a:ln>
            <a:noFill/>
          </a:ln>
        </p:spPr>
        <p:txBody>
          <a:bodyPr wrap="square" lIns="0" rIns="0">
            <a:spAutoFit/>
          </a:bodyPr>
          <a:lstStyle>
            <a:defPPr>
              <a:defRPr lang="en-US"/>
            </a:defPPr>
            <a:lvl1pPr algn="ctr">
              <a:lnSpc>
                <a:spcPct val="90000"/>
              </a:lnSpc>
              <a:spcBef>
                <a:spcPct val="35000"/>
              </a:spcBef>
              <a:spcAft>
                <a:spcPct val="25000"/>
              </a:spcAft>
              <a:buClr>
                <a:srgbClr val="8B3D9A"/>
              </a:buClr>
              <a:buFont typeface="Arial" charset="0"/>
              <a:buNone/>
              <a:defRPr sz="1200" b="1">
                <a:solidFill>
                  <a:srgbClr val="000000"/>
                </a:solidFill>
                <a:latin typeface="Arial" charset="0"/>
              </a:defRPr>
            </a:lvl1pPr>
            <a:lvl2pPr marL="742950" indent="-285750">
              <a:defRPr b="1">
                <a:latin typeface="Arial" charset="0"/>
              </a:defRPr>
            </a:lvl2pPr>
            <a:lvl3pPr marL="1143000" indent="-228600">
              <a:defRPr b="1">
                <a:latin typeface="Arial" charset="0"/>
              </a:defRPr>
            </a:lvl3pPr>
            <a:lvl4pPr marL="1600200" indent="-228600">
              <a:defRPr b="1">
                <a:latin typeface="Arial" charset="0"/>
              </a:defRPr>
            </a:lvl4pPr>
            <a:lvl5pPr marL="2057400" indent="-228600">
              <a:defRPr b="1">
                <a:latin typeface="Arial" charset="0"/>
              </a:defRPr>
            </a:lvl5pPr>
            <a:lvl6pPr marL="2514600" indent="-228600" eaLnBrk="0" fontAlgn="base" hangingPunct="0">
              <a:spcBef>
                <a:spcPct val="0"/>
              </a:spcBef>
              <a:spcAft>
                <a:spcPct val="0"/>
              </a:spcAft>
              <a:defRPr b="1">
                <a:latin typeface="Arial" charset="0"/>
              </a:defRPr>
            </a:lvl6pPr>
            <a:lvl7pPr marL="2971800" indent="-228600" eaLnBrk="0" fontAlgn="base" hangingPunct="0">
              <a:spcBef>
                <a:spcPct val="0"/>
              </a:spcBef>
              <a:spcAft>
                <a:spcPct val="0"/>
              </a:spcAft>
              <a:defRPr b="1">
                <a:latin typeface="Arial" charset="0"/>
              </a:defRPr>
            </a:lvl7pPr>
            <a:lvl8pPr marL="3429000" indent="-228600" eaLnBrk="0" fontAlgn="base" hangingPunct="0">
              <a:spcBef>
                <a:spcPct val="0"/>
              </a:spcBef>
              <a:spcAft>
                <a:spcPct val="0"/>
              </a:spcAft>
              <a:defRPr b="1">
                <a:latin typeface="Arial" charset="0"/>
              </a:defRPr>
            </a:lvl8pPr>
            <a:lvl9pPr marL="3886200" indent="-228600" eaLnBrk="0" fontAlgn="base" hangingPunct="0">
              <a:spcBef>
                <a:spcPct val="0"/>
              </a:spcBef>
              <a:spcAft>
                <a:spcPct val="0"/>
              </a:spcAft>
              <a:defRPr b="1">
                <a:latin typeface="Arial" charset="0"/>
              </a:defRPr>
            </a:lvl9pPr>
          </a:lstStyle>
          <a:p>
            <a:pPr marL="0" marR="0" lvl="0" indent="0" algn="ctr" defTabSz="914126" rtl="0" eaLnBrk="1" fontAlgn="auto" latinLnBrk="0" hangingPunct="1">
              <a:lnSpc>
                <a:spcPct val="90000"/>
              </a:lnSpc>
              <a:spcBef>
                <a:spcPct val="35000"/>
              </a:spcBef>
              <a:spcAft>
                <a:spcPct val="25000"/>
              </a:spcAft>
              <a:buClr>
                <a:srgbClr val="8B3D9A"/>
              </a:buClr>
              <a:buSzTx/>
              <a:buFont typeface="Arial" charset="0"/>
              <a:buNone/>
              <a:tabLst/>
              <a:defRPr/>
            </a:pPr>
            <a:r>
              <a:rPr kumimoji="0" lang="en-US" altLang="en-US" sz="13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Osimertinib (preferred), erlotinib, afatinib, gefitinib, or dacomitinib*</a:t>
            </a:r>
          </a:p>
        </p:txBody>
      </p:sp>
      <p:sp>
        <p:nvSpPr>
          <p:cNvPr id="27" name="TextBox 6">
            <a:extLst>
              <a:ext uri="{FF2B5EF4-FFF2-40B4-BE49-F238E27FC236}">
                <a16:creationId xmlns:a16="http://schemas.microsoft.com/office/drawing/2014/main" id="{F2A3F851-267F-4A76-8DE5-4D69FD18599E}"/>
              </a:ext>
            </a:extLst>
          </p:cNvPr>
          <p:cNvSpPr txBox="1">
            <a:spLocks noChangeArrowheads="1"/>
          </p:cNvSpPr>
          <p:nvPr/>
        </p:nvSpPr>
        <p:spPr bwMode="auto">
          <a:xfrm>
            <a:off x="458559" y="4143855"/>
            <a:ext cx="1214518" cy="632481"/>
          </a:xfrm>
          <a:prstGeom prst="rect">
            <a:avLst/>
          </a:prstGeom>
          <a:solidFill>
            <a:schemeClr val="tx2"/>
          </a:solidFill>
          <a:ln>
            <a:noFill/>
          </a:ln>
        </p:spPr>
        <p:txBody>
          <a:bodyPr lIns="0" rIns="0">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ctr" defTabSz="914126" rtl="0" eaLnBrk="1" fontAlgn="auto" latinLnBrk="0" hangingPunct="1">
              <a:lnSpc>
                <a:spcPct val="90000"/>
              </a:lnSpc>
              <a:spcBef>
                <a:spcPct val="35000"/>
              </a:spcBef>
              <a:spcAft>
                <a:spcPct val="25000"/>
              </a:spcAft>
              <a:buClr>
                <a:srgbClr val="8B3D9A"/>
              </a:buClr>
              <a:buSzTx/>
              <a:buFontTx/>
              <a:buNone/>
              <a:tabLst/>
              <a:defRPr/>
            </a:pPr>
            <a:r>
              <a:rPr kumimoji="0" lang="en-US" altLang="en-US" sz="1300" b="1" i="1"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EGFR</a:t>
            </a:r>
            <a:r>
              <a:rPr kumimoji="0" lang="en-US" altLang="en-US" sz="13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T790M mutation positive</a:t>
            </a:r>
          </a:p>
        </p:txBody>
      </p:sp>
      <p:sp>
        <p:nvSpPr>
          <p:cNvPr id="49" name="TextBox 6">
            <a:extLst>
              <a:ext uri="{FF2B5EF4-FFF2-40B4-BE49-F238E27FC236}">
                <a16:creationId xmlns:a16="http://schemas.microsoft.com/office/drawing/2014/main" id="{91E97C73-C519-4ED5-BD9D-6528074B7525}"/>
              </a:ext>
            </a:extLst>
          </p:cNvPr>
          <p:cNvSpPr txBox="1">
            <a:spLocks noChangeArrowheads="1"/>
          </p:cNvSpPr>
          <p:nvPr/>
        </p:nvSpPr>
        <p:spPr bwMode="auto">
          <a:xfrm>
            <a:off x="6204116" y="2132680"/>
            <a:ext cx="1207008" cy="452432"/>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ctr" defTabSz="914126" rtl="0" eaLnBrk="1" fontAlgn="auto" latinLnBrk="0" hangingPunct="1">
              <a:lnSpc>
                <a:spcPct val="90000"/>
              </a:lnSpc>
              <a:spcBef>
                <a:spcPct val="35000"/>
              </a:spcBef>
              <a:spcAft>
                <a:spcPct val="25000"/>
              </a:spcAft>
              <a:buClr>
                <a:srgbClr val="8B3D9A"/>
              </a:buClr>
              <a:buSzTx/>
              <a:buFontTx/>
              <a:buNone/>
              <a:tabLst/>
              <a:defRPr/>
            </a:pPr>
            <a:r>
              <a:rPr kumimoji="0" lang="en-US" altLang="en-US" sz="1300" b="1" i="1"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BRAF </a:t>
            </a:r>
            <a:r>
              <a:rPr kumimoji="0" lang="en-US" altLang="en-US" sz="1300" b="1"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V600E positive</a:t>
            </a:r>
          </a:p>
        </p:txBody>
      </p:sp>
      <p:cxnSp>
        <p:nvCxnSpPr>
          <p:cNvPr id="50" name="Straight Arrow Connector 49">
            <a:extLst>
              <a:ext uri="{FF2B5EF4-FFF2-40B4-BE49-F238E27FC236}">
                <a16:creationId xmlns:a16="http://schemas.microsoft.com/office/drawing/2014/main" id="{D9EAF52B-A725-4951-943F-D25D12E50A47}"/>
              </a:ext>
            </a:extLst>
          </p:cNvPr>
          <p:cNvCxnSpPr>
            <a:cxnSpLocks/>
          </p:cNvCxnSpPr>
          <p:nvPr/>
        </p:nvCxnSpPr>
        <p:spPr>
          <a:xfrm>
            <a:off x="6807620" y="2585112"/>
            <a:ext cx="0" cy="2786988"/>
          </a:xfrm>
          <a:prstGeom prst="straightConnector1">
            <a:avLst/>
          </a:prstGeom>
          <a:ln w="28575">
            <a:solidFill>
              <a:schemeClr val="bg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1" name="TextBox 9">
            <a:extLst>
              <a:ext uri="{FF2B5EF4-FFF2-40B4-BE49-F238E27FC236}">
                <a16:creationId xmlns:a16="http://schemas.microsoft.com/office/drawing/2014/main" id="{7356B3AE-071C-440A-A2C9-2D38E9CEDEF8}"/>
              </a:ext>
            </a:extLst>
          </p:cNvPr>
          <p:cNvSpPr txBox="1">
            <a:spLocks noChangeArrowheads="1"/>
          </p:cNvSpPr>
          <p:nvPr/>
        </p:nvSpPr>
        <p:spPr bwMode="auto">
          <a:xfrm>
            <a:off x="6204116" y="2845468"/>
            <a:ext cx="1207008" cy="452432"/>
          </a:xfrm>
          <a:prstGeom prst="rect">
            <a:avLst/>
          </a:prstGeom>
          <a:solidFill>
            <a:schemeClr val="tx1">
              <a:lumMod val="85000"/>
            </a:schemeClr>
          </a:solidFill>
          <a:ln>
            <a:noFill/>
          </a:ln>
        </p:spPr>
        <p:txBody>
          <a:bodyPr lIns="0" rIns="0">
            <a:spAutoFit/>
          </a:bodyPr>
          <a:lstStyle>
            <a:defPPr>
              <a:defRPr lang="en-US"/>
            </a:defPPr>
            <a:lvl1pPr algn="ctr">
              <a:lnSpc>
                <a:spcPct val="90000"/>
              </a:lnSpc>
              <a:spcBef>
                <a:spcPct val="35000"/>
              </a:spcBef>
              <a:spcAft>
                <a:spcPct val="25000"/>
              </a:spcAft>
              <a:buClr>
                <a:srgbClr val="8B3D9A"/>
              </a:buClr>
              <a:buFont typeface="Arial" charset="0"/>
              <a:buNone/>
              <a:defRPr sz="1200" b="1">
                <a:solidFill>
                  <a:srgbClr val="000000"/>
                </a:solidFill>
                <a:latin typeface="Arial" charset="0"/>
              </a:defRPr>
            </a:lvl1pPr>
            <a:lvl2pPr marL="742950" indent="-285750">
              <a:defRPr b="1">
                <a:latin typeface="Arial" charset="0"/>
              </a:defRPr>
            </a:lvl2pPr>
            <a:lvl3pPr marL="1143000" indent="-228600">
              <a:defRPr b="1">
                <a:latin typeface="Arial" charset="0"/>
              </a:defRPr>
            </a:lvl3pPr>
            <a:lvl4pPr marL="1600200" indent="-228600">
              <a:defRPr b="1">
                <a:latin typeface="Arial" charset="0"/>
              </a:defRPr>
            </a:lvl4pPr>
            <a:lvl5pPr marL="2057400" indent="-228600">
              <a:defRPr b="1">
                <a:latin typeface="Arial" charset="0"/>
              </a:defRPr>
            </a:lvl5pPr>
            <a:lvl6pPr marL="2514600" indent="-228600" eaLnBrk="0" fontAlgn="base" hangingPunct="0">
              <a:spcBef>
                <a:spcPct val="0"/>
              </a:spcBef>
              <a:spcAft>
                <a:spcPct val="0"/>
              </a:spcAft>
              <a:defRPr b="1">
                <a:latin typeface="Arial" charset="0"/>
              </a:defRPr>
            </a:lvl6pPr>
            <a:lvl7pPr marL="2971800" indent="-228600" eaLnBrk="0" fontAlgn="base" hangingPunct="0">
              <a:spcBef>
                <a:spcPct val="0"/>
              </a:spcBef>
              <a:spcAft>
                <a:spcPct val="0"/>
              </a:spcAft>
              <a:defRPr b="1">
                <a:latin typeface="Arial" charset="0"/>
              </a:defRPr>
            </a:lvl7pPr>
            <a:lvl8pPr marL="3429000" indent="-228600" eaLnBrk="0" fontAlgn="base" hangingPunct="0">
              <a:spcBef>
                <a:spcPct val="0"/>
              </a:spcBef>
              <a:spcAft>
                <a:spcPct val="0"/>
              </a:spcAft>
              <a:defRPr b="1">
                <a:latin typeface="Arial" charset="0"/>
              </a:defRPr>
            </a:lvl8pPr>
            <a:lvl9pPr marL="3886200" indent="-228600" eaLnBrk="0" fontAlgn="base" hangingPunct="0">
              <a:spcBef>
                <a:spcPct val="0"/>
              </a:spcBef>
              <a:spcAft>
                <a:spcPct val="0"/>
              </a:spcAft>
              <a:defRPr b="1">
                <a:latin typeface="Arial" charset="0"/>
              </a:defRPr>
            </a:lvl9pPr>
          </a:lstStyle>
          <a:p>
            <a:pPr marL="0" marR="0" lvl="0" indent="0" algn="ctr" defTabSz="914126" rtl="0" eaLnBrk="1" fontAlgn="auto" latinLnBrk="0" hangingPunct="1">
              <a:lnSpc>
                <a:spcPct val="90000"/>
              </a:lnSpc>
              <a:spcBef>
                <a:spcPts val="0"/>
              </a:spcBef>
              <a:spcAft>
                <a:spcPts val="0"/>
              </a:spcAft>
              <a:buClr>
                <a:srgbClr val="8B3D9A"/>
              </a:buClr>
              <a:buSzTx/>
              <a:buFont typeface="Arial" charset="0"/>
              <a:buNone/>
              <a:tabLst/>
              <a:defRPr/>
            </a:pPr>
            <a:r>
              <a:rPr kumimoji="0" lang="en-US" altLang="en-US" sz="13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Dabrafenib/</a:t>
            </a:r>
          </a:p>
          <a:p>
            <a:pPr marL="0" marR="0" lvl="0" indent="0" algn="ctr" defTabSz="914126" rtl="0" eaLnBrk="1" fontAlgn="auto" latinLnBrk="0" hangingPunct="1">
              <a:lnSpc>
                <a:spcPct val="90000"/>
              </a:lnSpc>
              <a:spcBef>
                <a:spcPts val="0"/>
              </a:spcBef>
              <a:spcAft>
                <a:spcPts val="0"/>
              </a:spcAft>
              <a:buClr>
                <a:srgbClr val="8B3D9A"/>
              </a:buClr>
              <a:buSzTx/>
              <a:buFont typeface="Arial" charset="0"/>
              <a:buNone/>
              <a:tabLst/>
              <a:defRPr/>
            </a:pPr>
            <a:r>
              <a:rPr kumimoji="0" lang="en-US" altLang="en-US" sz="13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trametinib</a:t>
            </a:r>
            <a:r>
              <a:rPr kumimoji="0" lang="en-US" altLang="en-US" sz="1300" b="1" i="0" u="none" strike="noStrike" kern="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a:t>
            </a:r>
            <a:endParaRPr kumimoji="0" lang="en-US" altLang="en-US" sz="13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13" name="TextBox 104">
            <a:extLst>
              <a:ext uri="{FF2B5EF4-FFF2-40B4-BE49-F238E27FC236}">
                <a16:creationId xmlns:a16="http://schemas.microsoft.com/office/drawing/2014/main" id="{EDE33E58-9795-4E9F-BE3F-53C6846ADC6D}"/>
              </a:ext>
            </a:extLst>
          </p:cNvPr>
          <p:cNvSpPr txBox="1">
            <a:spLocks noChangeArrowheads="1"/>
          </p:cNvSpPr>
          <p:nvPr/>
        </p:nvSpPr>
        <p:spPr bwMode="auto">
          <a:xfrm rot="5400000">
            <a:off x="10793188" y="2740617"/>
            <a:ext cx="1860038" cy="272382"/>
          </a:xfrm>
          <a:prstGeom prst="rect">
            <a:avLst/>
          </a:prstGeom>
          <a:noFill/>
          <a:ln>
            <a:noFill/>
          </a:ln>
        </p:spPr>
        <p:txBody>
          <a:bodyPr wrap="square">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ctr" defTabSz="914126" rtl="0" eaLnBrk="1" fontAlgn="auto" latinLnBrk="0" hangingPunct="1">
              <a:lnSpc>
                <a:spcPct val="90000"/>
              </a:lnSpc>
              <a:spcBef>
                <a:spcPct val="35000"/>
              </a:spcBef>
              <a:spcAft>
                <a:spcPct val="25000"/>
              </a:spcAft>
              <a:buClr>
                <a:srgbClr val="8B3D9A"/>
              </a:buClr>
              <a:buSzTx/>
              <a:buFontTx/>
              <a:buNone/>
              <a:tabLst/>
              <a:defRPr/>
            </a:pPr>
            <a:r>
              <a:rPr kumimoji="0" lang="en-US" altLang="en-US" sz="13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First line</a:t>
            </a:r>
          </a:p>
        </p:txBody>
      </p:sp>
      <p:sp>
        <p:nvSpPr>
          <p:cNvPr id="14" name="TextBox 106">
            <a:extLst>
              <a:ext uri="{FF2B5EF4-FFF2-40B4-BE49-F238E27FC236}">
                <a16:creationId xmlns:a16="http://schemas.microsoft.com/office/drawing/2014/main" id="{51F8318A-6C45-4B70-A37C-ABBB8DD424A2}"/>
              </a:ext>
            </a:extLst>
          </p:cNvPr>
          <p:cNvSpPr txBox="1">
            <a:spLocks noChangeArrowheads="1"/>
          </p:cNvSpPr>
          <p:nvPr/>
        </p:nvSpPr>
        <p:spPr bwMode="auto">
          <a:xfrm rot="5400000">
            <a:off x="10786574" y="4646061"/>
            <a:ext cx="1885762" cy="180049"/>
          </a:xfrm>
          <a:prstGeom prst="rect">
            <a:avLst/>
          </a:prstGeom>
          <a:noFill/>
          <a:ln>
            <a:noFill/>
          </a:ln>
        </p:spPr>
        <p:txBody>
          <a:bodyPr wrap="square" lIns="0" tIns="0" rIns="0" bIns="0">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ctr" defTabSz="914126" rtl="0" eaLnBrk="1" fontAlgn="auto" latinLnBrk="0" hangingPunct="1">
              <a:lnSpc>
                <a:spcPct val="90000"/>
              </a:lnSpc>
              <a:spcBef>
                <a:spcPct val="35000"/>
              </a:spcBef>
              <a:spcAft>
                <a:spcPct val="25000"/>
              </a:spcAft>
              <a:buClr>
                <a:srgbClr val="8B3D9A"/>
              </a:buClr>
              <a:buSzTx/>
              <a:buFontTx/>
              <a:buNone/>
              <a:tabLst/>
              <a:defRPr/>
            </a:pPr>
            <a:r>
              <a:rPr kumimoji="0" lang="en-US" altLang="en-US" sz="13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Second line and beyond</a:t>
            </a:r>
          </a:p>
        </p:txBody>
      </p:sp>
      <p:grpSp>
        <p:nvGrpSpPr>
          <p:cNvPr id="174088" name="Group 103">
            <a:extLst>
              <a:ext uri="{FF2B5EF4-FFF2-40B4-BE49-F238E27FC236}">
                <a16:creationId xmlns:a16="http://schemas.microsoft.com/office/drawing/2014/main" id="{3F8072DA-FFD0-412D-915D-F50D19116542}"/>
              </a:ext>
            </a:extLst>
          </p:cNvPr>
          <p:cNvGrpSpPr>
            <a:grpSpLocks/>
          </p:cNvGrpSpPr>
          <p:nvPr/>
        </p:nvGrpSpPr>
        <p:grpSpPr bwMode="auto">
          <a:xfrm>
            <a:off x="11291720" y="1946788"/>
            <a:ext cx="288448" cy="3732179"/>
            <a:chOff x="8534400" y="1201693"/>
            <a:chExt cx="381005" cy="6410077"/>
          </a:xfrm>
        </p:grpSpPr>
        <p:cxnSp>
          <p:nvCxnSpPr>
            <p:cNvPr id="10" name="Straight Connector 9">
              <a:extLst>
                <a:ext uri="{FF2B5EF4-FFF2-40B4-BE49-F238E27FC236}">
                  <a16:creationId xmlns:a16="http://schemas.microsoft.com/office/drawing/2014/main" id="{803100FE-DCD2-49F1-B165-7FDDB220D927}"/>
                </a:ext>
              </a:extLst>
            </p:cNvPr>
            <p:cNvCxnSpPr/>
            <p:nvPr/>
          </p:nvCxnSpPr>
          <p:spPr>
            <a:xfrm>
              <a:off x="8915405" y="1201693"/>
              <a:ext cx="0" cy="6410077"/>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D68629E4-8348-4101-819B-7FA46A899CBD}"/>
                </a:ext>
              </a:extLst>
            </p:cNvPr>
            <p:cNvCxnSpPr/>
            <p:nvPr/>
          </p:nvCxnSpPr>
          <p:spPr>
            <a:xfrm flipH="1">
              <a:off x="8534400" y="1201693"/>
              <a:ext cx="381005"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D76BFB92-D219-41AB-9728-AD6E0C574FB4}"/>
                </a:ext>
              </a:extLst>
            </p:cNvPr>
            <p:cNvCxnSpPr/>
            <p:nvPr/>
          </p:nvCxnSpPr>
          <p:spPr>
            <a:xfrm flipH="1">
              <a:off x="8534400" y="7611770"/>
              <a:ext cx="381005"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55" name="Straight Arrow Connector 54">
            <a:extLst>
              <a:ext uri="{FF2B5EF4-FFF2-40B4-BE49-F238E27FC236}">
                <a16:creationId xmlns:a16="http://schemas.microsoft.com/office/drawing/2014/main" id="{933FE82A-B9C2-4688-9023-39A4E6E0E637}"/>
              </a:ext>
            </a:extLst>
          </p:cNvPr>
          <p:cNvCxnSpPr>
            <a:cxnSpLocks/>
          </p:cNvCxnSpPr>
          <p:nvPr/>
        </p:nvCxnSpPr>
        <p:spPr>
          <a:xfrm>
            <a:off x="8187102" y="2356620"/>
            <a:ext cx="0" cy="3001673"/>
          </a:xfrm>
          <a:prstGeom prst="straightConnector1">
            <a:avLst/>
          </a:prstGeom>
          <a:ln w="28575">
            <a:solidFill>
              <a:schemeClr val="bg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6" name="TextBox 9">
            <a:extLst>
              <a:ext uri="{FF2B5EF4-FFF2-40B4-BE49-F238E27FC236}">
                <a16:creationId xmlns:a16="http://schemas.microsoft.com/office/drawing/2014/main" id="{CD6A47EB-364F-422B-BC3E-ADB3DF075FEB}"/>
              </a:ext>
            </a:extLst>
          </p:cNvPr>
          <p:cNvSpPr txBox="1">
            <a:spLocks noChangeArrowheads="1"/>
          </p:cNvSpPr>
          <p:nvPr/>
        </p:nvSpPr>
        <p:spPr bwMode="auto">
          <a:xfrm>
            <a:off x="7581741" y="2796357"/>
            <a:ext cx="1210723" cy="452432"/>
          </a:xfrm>
          <a:prstGeom prst="rect">
            <a:avLst/>
          </a:prstGeom>
          <a:solidFill>
            <a:schemeClr val="tx1">
              <a:lumMod val="85000"/>
            </a:schemeClr>
          </a:solidFill>
          <a:ln>
            <a:noFill/>
          </a:ln>
        </p:spPr>
        <p:txBody>
          <a:bodyPr lIns="0" rIns="0">
            <a:spAutoFit/>
          </a:bodyPr>
          <a:lstStyle>
            <a:defPPr>
              <a:defRPr lang="en-US"/>
            </a:defPPr>
            <a:lvl1pPr algn="ctr">
              <a:lnSpc>
                <a:spcPct val="90000"/>
              </a:lnSpc>
              <a:spcBef>
                <a:spcPct val="35000"/>
              </a:spcBef>
              <a:spcAft>
                <a:spcPct val="25000"/>
              </a:spcAft>
              <a:buClr>
                <a:srgbClr val="8B3D9A"/>
              </a:buClr>
              <a:buFont typeface="Arial" charset="0"/>
              <a:buNone/>
              <a:defRPr sz="1200" b="1">
                <a:solidFill>
                  <a:srgbClr val="000000"/>
                </a:solidFill>
                <a:latin typeface="Arial" charset="0"/>
              </a:defRPr>
            </a:lvl1pPr>
            <a:lvl2pPr marL="742950" indent="-285750">
              <a:defRPr b="1">
                <a:latin typeface="Arial" charset="0"/>
              </a:defRPr>
            </a:lvl2pPr>
            <a:lvl3pPr marL="1143000" indent="-228600">
              <a:defRPr b="1">
                <a:latin typeface="Arial" charset="0"/>
              </a:defRPr>
            </a:lvl3pPr>
            <a:lvl4pPr marL="1600200" indent="-228600">
              <a:defRPr b="1">
                <a:latin typeface="Arial" charset="0"/>
              </a:defRPr>
            </a:lvl4pPr>
            <a:lvl5pPr marL="2057400" indent="-228600">
              <a:defRPr b="1">
                <a:latin typeface="Arial" charset="0"/>
              </a:defRPr>
            </a:lvl5pPr>
            <a:lvl6pPr marL="2514600" indent="-228600" eaLnBrk="0" fontAlgn="base" hangingPunct="0">
              <a:spcBef>
                <a:spcPct val="0"/>
              </a:spcBef>
              <a:spcAft>
                <a:spcPct val="0"/>
              </a:spcAft>
              <a:defRPr b="1">
                <a:latin typeface="Arial" charset="0"/>
              </a:defRPr>
            </a:lvl6pPr>
            <a:lvl7pPr marL="2971800" indent="-228600" eaLnBrk="0" fontAlgn="base" hangingPunct="0">
              <a:spcBef>
                <a:spcPct val="0"/>
              </a:spcBef>
              <a:spcAft>
                <a:spcPct val="0"/>
              </a:spcAft>
              <a:defRPr b="1">
                <a:latin typeface="Arial" charset="0"/>
              </a:defRPr>
            </a:lvl7pPr>
            <a:lvl8pPr marL="3429000" indent="-228600" eaLnBrk="0" fontAlgn="base" hangingPunct="0">
              <a:spcBef>
                <a:spcPct val="0"/>
              </a:spcBef>
              <a:spcAft>
                <a:spcPct val="0"/>
              </a:spcAft>
              <a:defRPr b="1">
                <a:latin typeface="Arial" charset="0"/>
              </a:defRPr>
            </a:lvl8pPr>
            <a:lvl9pPr marL="3886200" indent="-228600" eaLnBrk="0" fontAlgn="base" hangingPunct="0">
              <a:spcBef>
                <a:spcPct val="0"/>
              </a:spcBef>
              <a:spcAft>
                <a:spcPct val="0"/>
              </a:spcAft>
              <a:defRPr b="1">
                <a:latin typeface="Arial" charset="0"/>
              </a:defRPr>
            </a:lvl9pPr>
          </a:lstStyle>
          <a:p>
            <a:pPr marL="0" marR="0" lvl="0" indent="0" algn="ctr" defTabSz="914126" rtl="0" eaLnBrk="1" fontAlgn="auto" latinLnBrk="0" hangingPunct="1">
              <a:lnSpc>
                <a:spcPct val="90000"/>
              </a:lnSpc>
              <a:spcBef>
                <a:spcPts val="0"/>
              </a:spcBef>
              <a:spcAft>
                <a:spcPts val="0"/>
              </a:spcAft>
              <a:buClr>
                <a:srgbClr val="8B3D9A"/>
              </a:buClr>
              <a:buSzTx/>
              <a:buFont typeface="Arial" charset="0"/>
              <a:buNone/>
              <a:tabLst/>
              <a:defRPr/>
            </a:pPr>
            <a:r>
              <a:rPr kumimoji="0" lang="en-US" altLang="en-US" sz="13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Entrectinib or larotrectinib</a:t>
            </a:r>
          </a:p>
        </p:txBody>
      </p:sp>
      <p:sp>
        <p:nvSpPr>
          <p:cNvPr id="46" name="TextBox 6">
            <a:extLst>
              <a:ext uri="{FF2B5EF4-FFF2-40B4-BE49-F238E27FC236}">
                <a16:creationId xmlns:a16="http://schemas.microsoft.com/office/drawing/2014/main" id="{A8203318-535B-4E16-932A-C041E2AAE254}"/>
              </a:ext>
            </a:extLst>
          </p:cNvPr>
          <p:cNvSpPr txBox="1">
            <a:spLocks noChangeArrowheads="1"/>
          </p:cNvSpPr>
          <p:nvPr/>
        </p:nvSpPr>
        <p:spPr bwMode="auto">
          <a:xfrm>
            <a:off x="7583598" y="2132680"/>
            <a:ext cx="1207008" cy="452432"/>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defPPr>
              <a:defRPr lang="en-US"/>
            </a:defPPr>
            <a:lvl1pPr marL="0" marR="0" lvl="0" indent="0" algn="ctr" defTabSz="914126" eaLnBrk="1" fontAlgn="auto" latinLnBrk="0" hangingPunct="1">
              <a:lnSpc>
                <a:spcPct val="90000"/>
              </a:lnSpc>
              <a:spcBef>
                <a:spcPct val="35000"/>
              </a:spcBef>
              <a:spcAft>
                <a:spcPct val="25000"/>
              </a:spcAft>
              <a:buClr>
                <a:srgbClr val="8B3D9A"/>
              </a:buClr>
              <a:buSzTx/>
              <a:buFontTx/>
              <a:buNone/>
              <a:tabLst/>
              <a:defRPr kumimoji="0" sz="1200" i="1" u="none" strike="noStrike" kern="0" cap="none" spc="0" normalizeH="0" baseline="0">
                <a:ln>
                  <a:noFill/>
                </a:ln>
                <a:solidFill>
                  <a:srgbClr val="FFFFFF"/>
                </a:solidFill>
                <a:effectLst/>
                <a:uLnTx/>
                <a:uFillTx/>
                <a:latin typeface="Arial" charset="0"/>
                <a:cs typeface="+mn-cs"/>
              </a:defRPr>
            </a:lvl1pPr>
            <a:lvl2pPr marL="742950" indent="-285750">
              <a:defRPr>
                <a:latin typeface="Arial" charset="0"/>
              </a:defRPr>
            </a:lvl2pPr>
            <a:lvl3pPr marL="1143000" indent="-228600">
              <a:defRPr>
                <a:latin typeface="Arial" charset="0"/>
              </a:defRPr>
            </a:lvl3pPr>
            <a:lvl4pPr marL="1600200" indent="-228600">
              <a:defRPr>
                <a:latin typeface="Arial" charset="0"/>
              </a:defRPr>
            </a:lvl4pPr>
            <a:lvl5pPr marL="2057400" indent="-228600">
              <a:defRPr>
                <a:latin typeface="Arial" charset="0"/>
              </a:defRPr>
            </a:lvl5pPr>
            <a:lvl6pPr marL="2514600" indent="-228600" eaLnBrk="0" fontAlgn="base" hangingPunct="0">
              <a:spcBef>
                <a:spcPct val="0"/>
              </a:spcBef>
              <a:spcAft>
                <a:spcPct val="0"/>
              </a:spcAft>
              <a:defRPr>
                <a:latin typeface="Arial" charset="0"/>
              </a:defRPr>
            </a:lvl6pPr>
            <a:lvl7pPr marL="2971800" indent="-228600" eaLnBrk="0" fontAlgn="base" hangingPunct="0">
              <a:spcBef>
                <a:spcPct val="0"/>
              </a:spcBef>
              <a:spcAft>
                <a:spcPct val="0"/>
              </a:spcAft>
              <a:defRPr>
                <a:latin typeface="Arial" charset="0"/>
              </a:defRPr>
            </a:lvl7pPr>
            <a:lvl8pPr marL="3429000" indent="-228600" eaLnBrk="0" fontAlgn="base" hangingPunct="0">
              <a:spcBef>
                <a:spcPct val="0"/>
              </a:spcBef>
              <a:spcAft>
                <a:spcPct val="0"/>
              </a:spcAft>
              <a:defRPr>
                <a:latin typeface="Arial" charset="0"/>
              </a:defRPr>
            </a:lvl8pPr>
            <a:lvl9pPr marL="3886200" indent="-228600" eaLnBrk="0" fontAlgn="base" hangingPunct="0">
              <a:spcBef>
                <a:spcPct val="0"/>
              </a:spcBef>
              <a:spcAft>
                <a:spcPct val="0"/>
              </a:spcAft>
              <a:defRPr>
                <a:latin typeface="Arial" charset="0"/>
              </a:defRPr>
            </a:lvl9pPr>
          </a:lstStyle>
          <a:p>
            <a:pPr marL="0" marR="0" lvl="0" indent="0" algn="ctr" defTabSz="914126" rtl="0" eaLnBrk="1" fontAlgn="auto" latinLnBrk="0" hangingPunct="1">
              <a:lnSpc>
                <a:spcPct val="90000"/>
              </a:lnSpc>
              <a:spcBef>
                <a:spcPts val="0"/>
              </a:spcBef>
              <a:spcAft>
                <a:spcPts val="0"/>
              </a:spcAft>
              <a:buClr>
                <a:srgbClr val="8B3D9A"/>
              </a:buClr>
              <a:buSzTx/>
              <a:buFontTx/>
              <a:buNone/>
              <a:tabLst/>
              <a:defRPr/>
            </a:pPr>
            <a:r>
              <a:rPr kumimoji="0" lang="en-US" altLang="en-US" sz="1300" b="1" i="1"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NTRK </a:t>
            </a:r>
          </a:p>
          <a:p>
            <a:pPr marL="0" marR="0" lvl="0" indent="0" algn="ctr" defTabSz="914126" rtl="0" eaLnBrk="1" fontAlgn="auto" latinLnBrk="0" hangingPunct="1">
              <a:lnSpc>
                <a:spcPct val="90000"/>
              </a:lnSpc>
              <a:spcBef>
                <a:spcPts val="0"/>
              </a:spcBef>
              <a:spcAft>
                <a:spcPts val="0"/>
              </a:spcAft>
              <a:buClr>
                <a:srgbClr val="8B3D9A"/>
              </a:buClr>
              <a:buSzTx/>
              <a:buFontTx/>
              <a:buNone/>
              <a:tabLst/>
              <a:defRPr/>
            </a:pPr>
            <a:r>
              <a:rPr kumimoji="0" lang="en-US" altLang="en-US" sz="1300" b="1"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positive</a:t>
            </a:r>
          </a:p>
        </p:txBody>
      </p:sp>
      <p:sp>
        <p:nvSpPr>
          <p:cNvPr id="53" name="TextBox 9">
            <a:extLst>
              <a:ext uri="{FF2B5EF4-FFF2-40B4-BE49-F238E27FC236}">
                <a16:creationId xmlns:a16="http://schemas.microsoft.com/office/drawing/2014/main" id="{BA6914C1-8407-4431-8031-8226FFA5F925}"/>
              </a:ext>
            </a:extLst>
          </p:cNvPr>
          <p:cNvSpPr txBox="1">
            <a:spLocks noChangeArrowheads="1"/>
          </p:cNvSpPr>
          <p:nvPr/>
        </p:nvSpPr>
        <p:spPr bwMode="auto">
          <a:xfrm>
            <a:off x="8940763" y="2823074"/>
            <a:ext cx="1210723" cy="272382"/>
          </a:xfrm>
          <a:prstGeom prst="rect">
            <a:avLst/>
          </a:prstGeom>
          <a:solidFill>
            <a:schemeClr val="tx1">
              <a:lumMod val="85000"/>
            </a:schemeClr>
          </a:solidFill>
          <a:ln>
            <a:noFill/>
          </a:ln>
        </p:spPr>
        <p:txBody>
          <a:bodyPr lIns="0" rIns="0">
            <a:spAutoFit/>
          </a:bodyPr>
          <a:lstStyle>
            <a:defPPr>
              <a:defRPr lang="en-US"/>
            </a:defPPr>
            <a:lvl1pPr algn="ctr">
              <a:lnSpc>
                <a:spcPct val="90000"/>
              </a:lnSpc>
              <a:spcBef>
                <a:spcPct val="35000"/>
              </a:spcBef>
              <a:spcAft>
                <a:spcPct val="25000"/>
              </a:spcAft>
              <a:buClr>
                <a:srgbClr val="8B3D9A"/>
              </a:buClr>
              <a:buFont typeface="Arial" charset="0"/>
              <a:buNone/>
              <a:defRPr sz="1200" b="1">
                <a:solidFill>
                  <a:srgbClr val="000000"/>
                </a:solidFill>
                <a:latin typeface="Arial" charset="0"/>
              </a:defRPr>
            </a:lvl1pPr>
            <a:lvl2pPr marL="742950" indent="-285750">
              <a:defRPr b="1">
                <a:latin typeface="Arial" charset="0"/>
              </a:defRPr>
            </a:lvl2pPr>
            <a:lvl3pPr marL="1143000" indent="-228600">
              <a:defRPr b="1">
                <a:latin typeface="Arial" charset="0"/>
              </a:defRPr>
            </a:lvl3pPr>
            <a:lvl4pPr marL="1600200" indent="-228600">
              <a:defRPr b="1">
                <a:latin typeface="Arial" charset="0"/>
              </a:defRPr>
            </a:lvl4pPr>
            <a:lvl5pPr marL="2057400" indent="-228600">
              <a:defRPr b="1">
                <a:latin typeface="Arial" charset="0"/>
              </a:defRPr>
            </a:lvl5pPr>
            <a:lvl6pPr marL="2514600" indent="-228600" eaLnBrk="0" fontAlgn="base" hangingPunct="0">
              <a:spcBef>
                <a:spcPct val="0"/>
              </a:spcBef>
              <a:spcAft>
                <a:spcPct val="0"/>
              </a:spcAft>
              <a:defRPr b="1">
                <a:latin typeface="Arial" charset="0"/>
              </a:defRPr>
            </a:lvl6pPr>
            <a:lvl7pPr marL="2971800" indent="-228600" eaLnBrk="0" fontAlgn="base" hangingPunct="0">
              <a:spcBef>
                <a:spcPct val="0"/>
              </a:spcBef>
              <a:spcAft>
                <a:spcPct val="0"/>
              </a:spcAft>
              <a:defRPr b="1">
                <a:latin typeface="Arial" charset="0"/>
              </a:defRPr>
            </a:lvl7pPr>
            <a:lvl8pPr marL="3429000" indent="-228600" eaLnBrk="0" fontAlgn="base" hangingPunct="0">
              <a:spcBef>
                <a:spcPct val="0"/>
              </a:spcBef>
              <a:spcAft>
                <a:spcPct val="0"/>
              </a:spcAft>
              <a:defRPr b="1">
                <a:latin typeface="Arial" charset="0"/>
              </a:defRPr>
            </a:lvl8pPr>
            <a:lvl9pPr marL="3886200" indent="-228600" eaLnBrk="0" fontAlgn="base" hangingPunct="0">
              <a:spcBef>
                <a:spcPct val="0"/>
              </a:spcBef>
              <a:spcAft>
                <a:spcPct val="0"/>
              </a:spcAft>
              <a:defRPr b="1">
                <a:latin typeface="Arial" charset="0"/>
              </a:defRPr>
            </a:lvl9pPr>
          </a:lstStyle>
          <a:p>
            <a:pPr marL="0" marR="0" lvl="0" indent="0" algn="ctr" defTabSz="914126" rtl="0" eaLnBrk="1" fontAlgn="auto" latinLnBrk="0" hangingPunct="1">
              <a:lnSpc>
                <a:spcPct val="90000"/>
              </a:lnSpc>
              <a:spcBef>
                <a:spcPts val="0"/>
              </a:spcBef>
              <a:spcAft>
                <a:spcPts val="0"/>
              </a:spcAft>
              <a:buClr>
                <a:srgbClr val="8B3D9A"/>
              </a:buClr>
              <a:buSzTx/>
              <a:buFont typeface="Arial" charset="0"/>
              <a:buNone/>
              <a:tabLst/>
              <a:defRPr/>
            </a:pPr>
            <a:r>
              <a:rPr kumimoji="0" lang="en-US" altLang="en-US" sz="1300" b="1" i="0" u="none" strike="noStrike" kern="0" cap="none" spc="0" normalizeH="0" baseline="0" noProof="0" dirty="0">
                <a:ln>
                  <a:noFill/>
                </a:ln>
                <a:solidFill>
                  <a:schemeClr val="bg1"/>
                </a:solidFill>
                <a:effectLst/>
                <a:uLnTx/>
                <a:uFillTx/>
                <a:latin typeface="Calibri" panose="020F0502020204030204" pitchFamily="34" charset="0"/>
                <a:ea typeface="+mn-ea"/>
                <a:cs typeface="Calibri" panose="020F0502020204030204" pitchFamily="34" charset="0"/>
              </a:rPr>
              <a:t>Selpercatinib</a:t>
            </a:r>
          </a:p>
        </p:txBody>
      </p:sp>
      <p:sp>
        <p:nvSpPr>
          <p:cNvPr id="54" name="TextBox 6">
            <a:extLst>
              <a:ext uri="{FF2B5EF4-FFF2-40B4-BE49-F238E27FC236}">
                <a16:creationId xmlns:a16="http://schemas.microsoft.com/office/drawing/2014/main" id="{A676CFC2-AFA3-45BB-BD30-B0D599232093}"/>
              </a:ext>
            </a:extLst>
          </p:cNvPr>
          <p:cNvSpPr txBox="1">
            <a:spLocks noChangeArrowheads="1"/>
          </p:cNvSpPr>
          <p:nvPr/>
        </p:nvSpPr>
        <p:spPr bwMode="auto">
          <a:xfrm>
            <a:off x="8942620" y="2132680"/>
            <a:ext cx="1207008" cy="452432"/>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defPPr>
              <a:defRPr lang="en-US"/>
            </a:defPPr>
            <a:lvl1pPr marL="0" marR="0" lvl="0" indent="0" algn="ctr" defTabSz="914126" eaLnBrk="1" fontAlgn="auto" latinLnBrk="0" hangingPunct="1">
              <a:lnSpc>
                <a:spcPct val="90000"/>
              </a:lnSpc>
              <a:spcBef>
                <a:spcPct val="35000"/>
              </a:spcBef>
              <a:spcAft>
                <a:spcPct val="25000"/>
              </a:spcAft>
              <a:buClr>
                <a:srgbClr val="8B3D9A"/>
              </a:buClr>
              <a:buSzTx/>
              <a:buFontTx/>
              <a:buNone/>
              <a:tabLst/>
              <a:defRPr kumimoji="0" sz="1200" i="1" u="none" strike="noStrike" kern="0" cap="none" spc="0" normalizeH="0" baseline="0">
                <a:ln>
                  <a:noFill/>
                </a:ln>
                <a:solidFill>
                  <a:srgbClr val="FFFFFF"/>
                </a:solidFill>
                <a:effectLst/>
                <a:uLnTx/>
                <a:uFillTx/>
                <a:latin typeface="Arial" charset="0"/>
                <a:cs typeface="+mn-cs"/>
              </a:defRPr>
            </a:lvl1pPr>
            <a:lvl2pPr marL="742950" indent="-285750">
              <a:defRPr>
                <a:latin typeface="Arial" charset="0"/>
              </a:defRPr>
            </a:lvl2pPr>
            <a:lvl3pPr marL="1143000" indent="-228600">
              <a:defRPr>
                <a:latin typeface="Arial" charset="0"/>
              </a:defRPr>
            </a:lvl3pPr>
            <a:lvl4pPr marL="1600200" indent="-228600">
              <a:defRPr>
                <a:latin typeface="Arial" charset="0"/>
              </a:defRPr>
            </a:lvl4pPr>
            <a:lvl5pPr marL="2057400" indent="-228600">
              <a:defRPr>
                <a:latin typeface="Arial" charset="0"/>
              </a:defRPr>
            </a:lvl5pPr>
            <a:lvl6pPr marL="2514600" indent="-228600" eaLnBrk="0" fontAlgn="base" hangingPunct="0">
              <a:spcBef>
                <a:spcPct val="0"/>
              </a:spcBef>
              <a:spcAft>
                <a:spcPct val="0"/>
              </a:spcAft>
              <a:defRPr>
                <a:latin typeface="Arial" charset="0"/>
              </a:defRPr>
            </a:lvl6pPr>
            <a:lvl7pPr marL="2971800" indent="-228600" eaLnBrk="0" fontAlgn="base" hangingPunct="0">
              <a:spcBef>
                <a:spcPct val="0"/>
              </a:spcBef>
              <a:spcAft>
                <a:spcPct val="0"/>
              </a:spcAft>
              <a:defRPr>
                <a:latin typeface="Arial" charset="0"/>
              </a:defRPr>
            </a:lvl7pPr>
            <a:lvl8pPr marL="3429000" indent="-228600" eaLnBrk="0" fontAlgn="base" hangingPunct="0">
              <a:spcBef>
                <a:spcPct val="0"/>
              </a:spcBef>
              <a:spcAft>
                <a:spcPct val="0"/>
              </a:spcAft>
              <a:defRPr>
                <a:latin typeface="Arial" charset="0"/>
              </a:defRPr>
            </a:lvl8pPr>
            <a:lvl9pPr marL="3886200" indent="-228600" eaLnBrk="0" fontAlgn="base" hangingPunct="0">
              <a:spcBef>
                <a:spcPct val="0"/>
              </a:spcBef>
              <a:spcAft>
                <a:spcPct val="0"/>
              </a:spcAft>
              <a:defRPr>
                <a:latin typeface="Arial" charset="0"/>
              </a:defRPr>
            </a:lvl9pPr>
          </a:lstStyle>
          <a:p>
            <a:pPr marL="0" marR="0" lvl="0" indent="0" algn="ctr" defTabSz="914126" rtl="0" eaLnBrk="1" fontAlgn="auto" latinLnBrk="0" hangingPunct="1">
              <a:lnSpc>
                <a:spcPct val="90000"/>
              </a:lnSpc>
              <a:spcBef>
                <a:spcPts val="0"/>
              </a:spcBef>
              <a:spcAft>
                <a:spcPts val="0"/>
              </a:spcAft>
              <a:buClr>
                <a:srgbClr val="8B3D9A"/>
              </a:buClr>
              <a:buSzTx/>
              <a:buFontTx/>
              <a:buNone/>
              <a:tabLst/>
              <a:defRPr/>
            </a:pPr>
            <a:r>
              <a:rPr kumimoji="0" lang="en-US" altLang="en-US" sz="1300" b="1" i="1"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RET </a:t>
            </a:r>
          </a:p>
          <a:p>
            <a:pPr marL="0" marR="0" lvl="0" indent="0" algn="ctr" defTabSz="914126" rtl="0" eaLnBrk="1" fontAlgn="auto" latinLnBrk="0" hangingPunct="1">
              <a:lnSpc>
                <a:spcPct val="90000"/>
              </a:lnSpc>
              <a:spcBef>
                <a:spcPts val="0"/>
              </a:spcBef>
              <a:spcAft>
                <a:spcPts val="0"/>
              </a:spcAft>
              <a:buClr>
                <a:srgbClr val="8B3D9A"/>
              </a:buClr>
              <a:buSzTx/>
              <a:buFontTx/>
              <a:buNone/>
              <a:tabLst/>
              <a:defRPr/>
            </a:pPr>
            <a:r>
              <a:rPr kumimoji="0" lang="en-US" altLang="en-US" sz="1300" b="1"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positive</a:t>
            </a:r>
          </a:p>
        </p:txBody>
      </p:sp>
      <p:sp>
        <p:nvSpPr>
          <p:cNvPr id="57" name="TextBox 9">
            <a:extLst>
              <a:ext uri="{FF2B5EF4-FFF2-40B4-BE49-F238E27FC236}">
                <a16:creationId xmlns:a16="http://schemas.microsoft.com/office/drawing/2014/main" id="{6CF668FD-9E42-4A06-93AB-E7936E45DEE3}"/>
              </a:ext>
            </a:extLst>
          </p:cNvPr>
          <p:cNvSpPr txBox="1">
            <a:spLocks noChangeArrowheads="1"/>
          </p:cNvSpPr>
          <p:nvPr/>
        </p:nvSpPr>
        <p:spPr bwMode="auto">
          <a:xfrm>
            <a:off x="10267954" y="2837022"/>
            <a:ext cx="1207008" cy="272382"/>
          </a:xfrm>
          <a:prstGeom prst="rect">
            <a:avLst/>
          </a:prstGeom>
          <a:solidFill>
            <a:schemeClr val="accent4"/>
          </a:solidFill>
          <a:ln>
            <a:noFill/>
          </a:ln>
        </p:spPr>
        <p:txBody>
          <a:bodyPr lIns="0" rIns="0">
            <a:spAutoFit/>
          </a:bodyPr>
          <a:lstStyle>
            <a:defPPr>
              <a:defRPr lang="en-US"/>
            </a:defPPr>
            <a:lvl1pPr algn="ctr">
              <a:lnSpc>
                <a:spcPct val="90000"/>
              </a:lnSpc>
              <a:spcBef>
                <a:spcPct val="35000"/>
              </a:spcBef>
              <a:spcAft>
                <a:spcPct val="25000"/>
              </a:spcAft>
              <a:buClr>
                <a:srgbClr val="8B3D9A"/>
              </a:buClr>
              <a:buFont typeface="Arial" charset="0"/>
              <a:buNone/>
              <a:defRPr sz="1200" b="1">
                <a:solidFill>
                  <a:srgbClr val="000000"/>
                </a:solidFill>
                <a:latin typeface="Arial" charset="0"/>
              </a:defRPr>
            </a:lvl1pPr>
            <a:lvl2pPr marL="742950" indent="-285750">
              <a:defRPr b="1">
                <a:latin typeface="Arial" charset="0"/>
              </a:defRPr>
            </a:lvl2pPr>
            <a:lvl3pPr marL="1143000" indent="-228600">
              <a:defRPr b="1">
                <a:latin typeface="Arial" charset="0"/>
              </a:defRPr>
            </a:lvl3pPr>
            <a:lvl4pPr marL="1600200" indent="-228600">
              <a:defRPr b="1">
                <a:latin typeface="Arial" charset="0"/>
              </a:defRPr>
            </a:lvl4pPr>
            <a:lvl5pPr marL="2057400" indent="-228600">
              <a:defRPr b="1">
                <a:latin typeface="Arial" charset="0"/>
              </a:defRPr>
            </a:lvl5pPr>
            <a:lvl6pPr marL="2514600" indent="-228600" eaLnBrk="0" fontAlgn="base" hangingPunct="0">
              <a:spcBef>
                <a:spcPct val="0"/>
              </a:spcBef>
              <a:spcAft>
                <a:spcPct val="0"/>
              </a:spcAft>
              <a:defRPr b="1">
                <a:latin typeface="Arial" charset="0"/>
              </a:defRPr>
            </a:lvl6pPr>
            <a:lvl7pPr marL="2971800" indent="-228600" eaLnBrk="0" fontAlgn="base" hangingPunct="0">
              <a:spcBef>
                <a:spcPct val="0"/>
              </a:spcBef>
              <a:spcAft>
                <a:spcPct val="0"/>
              </a:spcAft>
              <a:defRPr b="1">
                <a:latin typeface="Arial" charset="0"/>
              </a:defRPr>
            </a:lvl7pPr>
            <a:lvl8pPr marL="3429000" indent="-228600" eaLnBrk="0" fontAlgn="base" hangingPunct="0">
              <a:spcBef>
                <a:spcPct val="0"/>
              </a:spcBef>
              <a:spcAft>
                <a:spcPct val="0"/>
              </a:spcAft>
              <a:defRPr b="1">
                <a:latin typeface="Arial" charset="0"/>
              </a:defRPr>
            </a:lvl8pPr>
            <a:lvl9pPr marL="3886200" indent="-228600" eaLnBrk="0" fontAlgn="base" hangingPunct="0">
              <a:spcBef>
                <a:spcPct val="0"/>
              </a:spcBef>
              <a:spcAft>
                <a:spcPct val="0"/>
              </a:spcAft>
              <a:defRPr b="1">
                <a:latin typeface="Arial" charset="0"/>
              </a:defRPr>
            </a:lvl9pPr>
          </a:lstStyle>
          <a:p>
            <a:pPr marL="0" marR="0" lvl="0" indent="0" algn="ctr" defTabSz="914126" rtl="0" eaLnBrk="1" fontAlgn="auto" latinLnBrk="0" hangingPunct="1">
              <a:lnSpc>
                <a:spcPct val="90000"/>
              </a:lnSpc>
              <a:spcBef>
                <a:spcPts val="0"/>
              </a:spcBef>
              <a:spcAft>
                <a:spcPts val="0"/>
              </a:spcAft>
              <a:buClr>
                <a:srgbClr val="8B3D9A"/>
              </a:buClr>
              <a:buSzTx/>
              <a:buFont typeface="Arial" charset="0"/>
              <a:buNone/>
              <a:tabLst/>
              <a:defRPr/>
            </a:pPr>
            <a:r>
              <a:rPr kumimoji="0" lang="en-US" altLang="en-US" sz="1300" b="1" i="0" u="none" strike="noStrike" kern="0" cap="none" spc="0" normalizeH="0" baseline="0" noProof="0" dirty="0">
                <a:ln>
                  <a:noFill/>
                </a:ln>
                <a:solidFill>
                  <a:schemeClr val="tx1"/>
                </a:solidFill>
                <a:effectLst/>
                <a:uLnTx/>
                <a:uFillTx/>
                <a:latin typeface="Calibri" panose="020F0502020204030204" pitchFamily="34" charset="0"/>
                <a:ea typeface="+mn-ea"/>
                <a:cs typeface="Calibri" panose="020F0502020204030204" pitchFamily="34" charset="0"/>
              </a:rPr>
              <a:t>Capmatinib</a:t>
            </a:r>
          </a:p>
        </p:txBody>
      </p:sp>
      <p:sp>
        <p:nvSpPr>
          <p:cNvPr id="58" name="TextBox 6">
            <a:extLst>
              <a:ext uri="{FF2B5EF4-FFF2-40B4-BE49-F238E27FC236}">
                <a16:creationId xmlns:a16="http://schemas.microsoft.com/office/drawing/2014/main" id="{52629555-0C28-4FE6-9473-E32B5563ADFF}"/>
              </a:ext>
            </a:extLst>
          </p:cNvPr>
          <p:cNvSpPr txBox="1">
            <a:spLocks noChangeArrowheads="1"/>
          </p:cNvSpPr>
          <p:nvPr/>
        </p:nvSpPr>
        <p:spPr bwMode="auto">
          <a:xfrm>
            <a:off x="10267954" y="2132680"/>
            <a:ext cx="1207008" cy="452432"/>
          </a:xfrm>
          <a:prstGeom prst="rect">
            <a:avLst/>
          </a:prstGeom>
          <a:solidFill>
            <a:schemeClr val="accent4"/>
          </a:solidFill>
          <a:ln>
            <a:noFill/>
          </a:ln>
        </p:spPr>
        <p:txBody>
          <a:bodyPr lIns="0" rIns="0">
            <a:spAutoFit/>
          </a:bodyPr>
          <a:lstStyle>
            <a:defPPr>
              <a:defRPr lang="en-US"/>
            </a:defPPr>
            <a:lvl1pPr marR="0" lvl="0" indent="0" algn="ctr" defTabSz="914126" fontAlgn="auto">
              <a:lnSpc>
                <a:spcPct val="90000"/>
              </a:lnSpc>
              <a:spcBef>
                <a:spcPts val="0"/>
              </a:spcBef>
              <a:spcAft>
                <a:spcPts val="0"/>
              </a:spcAft>
              <a:buClr>
                <a:srgbClr val="8B3D9A"/>
              </a:buClr>
              <a:buSzTx/>
              <a:buFontTx/>
              <a:buNone/>
              <a:tabLst/>
              <a:defRPr kumimoji="0" sz="1200" b="1" i="1" u="none" strike="noStrike" kern="0" cap="none" spc="0" normalizeH="0" baseline="0">
                <a:ln>
                  <a:noFill/>
                </a:ln>
                <a:solidFill>
                  <a:srgbClr val="FFFFFF"/>
                </a:solidFill>
                <a:effectLst/>
                <a:uLnTx/>
                <a:uFillTx/>
                <a:latin typeface="Arial" charset="0"/>
              </a:defRPr>
            </a:lvl1pPr>
            <a:lvl2pPr marL="742950" indent="-285750">
              <a:defRPr>
                <a:latin typeface="Arial" charset="0"/>
              </a:defRPr>
            </a:lvl2pPr>
            <a:lvl3pPr marL="1143000" indent="-228600">
              <a:defRPr>
                <a:latin typeface="Arial" charset="0"/>
              </a:defRPr>
            </a:lvl3pPr>
            <a:lvl4pPr marL="1600200" indent="-228600">
              <a:defRPr>
                <a:latin typeface="Arial" charset="0"/>
              </a:defRPr>
            </a:lvl4pPr>
            <a:lvl5pPr marL="2057400" indent="-228600">
              <a:defRPr>
                <a:latin typeface="Arial" charset="0"/>
              </a:defRPr>
            </a:lvl5pPr>
            <a:lvl6pPr marL="2514600" indent="-228600" eaLnBrk="0" fontAlgn="base" hangingPunct="0">
              <a:spcBef>
                <a:spcPct val="0"/>
              </a:spcBef>
              <a:spcAft>
                <a:spcPct val="0"/>
              </a:spcAft>
              <a:defRPr>
                <a:latin typeface="Arial" charset="0"/>
              </a:defRPr>
            </a:lvl6pPr>
            <a:lvl7pPr marL="2971800" indent="-228600" eaLnBrk="0" fontAlgn="base" hangingPunct="0">
              <a:spcBef>
                <a:spcPct val="0"/>
              </a:spcBef>
              <a:spcAft>
                <a:spcPct val="0"/>
              </a:spcAft>
              <a:defRPr>
                <a:latin typeface="Arial" charset="0"/>
              </a:defRPr>
            </a:lvl7pPr>
            <a:lvl8pPr marL="3429000" indent="-228600" eaLnBrk="0" fontAlgn="base" hangingPunct="0">
              <a:spcBef>
                <a:spcPct val="0"/>
              </a:spcBef>
              <a:spcAft>
                <a:spcPct val="0"/>
              </a:spcAft>
              <a:defRPr>
                <a:latin typeface="Arial" charset="0"/>
              </a:defRPr>
            </a:lvl8pPr>
            <a:lvl9pPr marL="3886200" indent="-228600" eaLnBrk="0" fontAlgn="base" hangingPunct="0">
              <a:spcBef>
                <a:spcPct val="0"/>
              </a:spcBef>
              <a:spcAft>
                <a:spcPct val="0"/>
              </a:spcAft>
              <a:defRPr>
                <a:latin typeface="Arial" charset="0"/>
              </a:defRPr>
            </a:lvl9pPr>
          </a:lstStyle>
          <a:p>
            <a:pPr marL="0" marR="0" lvl="0" indent="0" algn="ctr" defTabSz="914126" rtl="0" eaLnBrk="1" fontAlgn="auto" latinLnBrk="0" hangingPunct="1">
              <a:lnSpc>
                <a:spcPct val="90000"/>
              </a:lnSpc>
              <a:spcBef>
                <a:spcPts val="0"/>
              </a:spcBef>
              <a:spcAft>
                <a:spcPts val="0"/>
              </a:spcAft>
              <a:buClr>
                <a:srgbClr val="8B3D9A"/>
              </a:buClr>
              <a:buSzTx/>
              <a:buFontTx/>
              <a:buNone/>
              <a:tabLst/>
              <a:defRPr/>
            </a:pPr>
            <a:r>
              <a:rPr kumimoji="0" lang="en-US" altLang="en-US" sz="1300" b="1" i="1"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MET</a:t>
            </a:r>
            <a:r>
              <a:rPr kumimoji="0" lang="en-US" altLang="en-US" sz="1300" b="1"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ex14</a:t>
            </a:r>
            <a:r>
              <a:rPr kumimoji="0" lang="en-US" altLang="en-US" sz="1300" b="1" i="1"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 </a:t>
            </a:r>
          </a:p>
          <a:p>
            <a:pPr marL="0" marR="0" lvl="0" indent="0" algn="ctr" defTabSz="914126" rtl="0" eaLnBrk="1" fontAlgn="auto" latinLnBrk="0" hangingPunct="1">
              <a:lnSpc>
                <a:spcPct val="90000"/>
              </a:lnSpc>
              <a:spcBef>
                <a:spcPts val="0"/>
              </a:spcBef>
              <a:spcAft>
                <a:spcPts val="0"/>
              </a:spcAft>
              <a:buClr>
                <a:srgbClr val="8B3D9A"/>
              </a:buClr>
              <a:buSzTx/>
              <a:buFontTx/>
              <a:buNone/>
              <a:tabLst/>
              <a:defRPr/>
            </a:pPr>
            <a:r>
              <a:rPr kumimoji="0" lang="en-US" altLang="en-US" sz="1300" b="1" i="0" u="none" strike="noStrike" kern="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positive</a:t>
            </a:r>
          </a:p>
        </p:txBody>
      </p:sp>
      <p:cxnSp>
        <p:nvCxnSpPr>
          <p:cNvPr id="9" name="Straight Connector 8">
            <a:extLst>
              <a:ext uri="{FF2B5EF4-FFF2-40B4-BE49-F238E27FC236}">
                <a16:creationId xmlns:a16="http://schemas.microsoft.com/office/drawing/2014/main" id="{D46D99B2-F639-4EC6-AB3D-27F780FA81EE}"/>
              </a:ext>
            </a:extLst>
          </p:cNvPr>
          <p:cNvCxnSpPr/>
          <p:nvPr/>
        </p:nvCxnSpPr>
        <p:spPr bwMode="auto">
          <a:xfrm>
            <a:off x="1073739" y="4022791"/>
            <a:ext cx="652804"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Arrow Connector 29">
            <a:extLst>
              <a:ext uri="{FF2B5EF4-FFF2-40B4-BE49-F238E27FC236}">
                <a16:creationId xmlns:a16="http://schemas.microsoft.com/office/drawing/2014/main" id="{4A5825FE-2C36-454E-A803-CBB559D2B18C}"/>
              </a:ext>
            </a:extLst>
          </p:cNvPr>
          <p:cNvCxnSpPr/>
          <p:nvPr/>
        </p:nvCxnSpPr>
        <p:spPr bwMode="auto">
          <a:xfrm>
            <a:off x="3868647" y="1946788"/>
            <a:ext cx="0" cy="185892"/>
          </a:xfrm>
          <a:prstGeom prst="straightConnector1">
            <a:avLst/>
          </a:prstGeom>
          <a:noFill/>
          <a:ln w="28575" cap="flat" cmpd="sng" algn="ctr">
            <a:solidFill>
              <a:schemeClr val="bg1"/>
            </a:solidFill>
            <a:prstDash val="solid"/>
            <a:round/>
            <a:headEnd type="none" w="med" len="med"/>
            <a:tailEnd type="triangle"/>
          </a:ln>
          <a:effectLst/>
        </p:spPr>
      </p:cxnSp>
      <p:cxnSp>
        <p:nvCxnSpPr>
          <p:cNvPr id="62" name="Straight Arrow Connector 61">
            <a:extLst>
              <a:ext uri="{FF2B5EF4-FFF2-40B4-BE49-F238E27FC236}">
                <a16:creationId xmlns:a16="http://schemas.microsoft.com/office/drawing/2014/main" id="{C20A0110-CE9A-4574-8441-64CA25F00820}"/>
              </a:ext>
            </a:extLst>
          </p:cNvPr>
          <p:cNvCxnSpPr/>
          <p:nvPr/>
        </p:nvCxnSpPr>
        <p:spPr bwMode="auto">
          <a:xfrm>
            <a:off x="5405976" y="1946788"/>
            <a:ext cx="0" cy="185892"/>
          </a:xfrm>
          <a:prstGeom prst="straightConnector1">
            <a:avLst/>
          </a:prstGeom>
          <a:noFill/>
          <a:ln w="28575" cap="flat" cmpd="sng" algn="ctr">
            <a:solidFill>
              <a:schemeClr val="bg1"/>
            </a:solidFill>
            <a:prstDash val="solid"/>
            <a:round/>
            <a:headEnd type="none" w="med" len="med"/>
            <a:tailEnd type="triangle"/>
          </a:ln>
          <a:effectLst/>
        </p:spPr>
      </p:cxnSp>
      <p:cxnSp>
        <p:nvCxnSpPr>
          <p:cNvPr id="63" name="Straight Arrow Connector 62">
            <a:extLst>
              <a:ext uri="{FF2B5EF4-FFF2-40B4-BE49-F238E27FC236}">
                <a16:creationId xmlns:a16="http://schemas.microsoft.com/office/drawing/2014/main" id="{549B740A-A159-4F7A-A8C5-2A0138203A4E}"/>
              </a:ext>
            </a:extLst>
          </p:cNvPr>
          <p:cNvCxnSpPr/>
          <p:nvPr/>
        </p:nvCxnSpPr>
        <p:spPr bwMode="auto">
          <a:xfrm>
            <a:off x="6807620" y="1946788"/>
            <a:ext cx="0" cy="185892"/>
          </a:xfrm>
          <a:prstGeom prst="straightConnector1">
            <a:avLst/>
          </a:prstGeom>
          <a:noFill/>
          <a:ln w="28575" cap="flat" cmpd="sng" algn="ctr">
            <a:solidFill>
              <a:schemeClr val="bg1"/>
            </a:solidFill>
            <a:prstDash val="solid"/>
            <a:round/>
            <a:headEnd type="none" w="med" len="med"/>
            <a:tailEnd type="triangle"/>
          </a:ln>
          <a:effectLst/>
        </p:spPr>
      </p:cxnSp>
      <p:cxnSp>
        <p:nvCxnSpPr>
          <p:cNvPr id="64" name="Straight Arrow Connector 63">
            <a:extLst>
              <a:ext uri="{FF2B5EF4-FFF2-40B4-BE49-F238E27FC236}">
                <a16:creationId xmlns:a16="http://schemas.microsoft.com/office/drawing/2014/main" id="{E409AB0B-264D-4C61-B636-03CDA9BB1D79}"/>
              </a:ext>
            </a:extLst>
          </p:cNvPr>
          <p:cNvCxnSpPr/>
          <p:nvPr/>
        </p:nvCxnSpPr>
        <p:spPr bwMode="auto">
          <a:xfrm>
            <a:off x="8187102" y="1946788"/>
            <a:ext cx="0" cy="185892"/>
          </a:xfrm>
          <a:prstGeom prst="straightConnector1">
            <a:avLst/>
          </a:prstGeom>
          <a:noFill/>
          <a:ln w="28575" cap="flat" cmpd="sng" algn="ctr">
            <a:solidFill>
              <a:schemeClr val="bg1"/>
            </a:solidFill>
            <a:prstDash val="solid"/>
            <a:round/>
            <a:headEnd type="none" w="med" len="med"/>
            <a:tailEnd type="triangle"/>
          </a:ln>
          <a:effectLst/>
        </p:spPr>
      </p:cxnSp>
      <p:cxnSp>
        <p:nvCxnSpPr>
          <p:cNvPr id="65" name="Straight Arrow Connector 64">
            <a:extLst>
              <a:ext uri="{FF2B5EF4-FFF2-40B4-BE49-F238E27FC236}">
                <a16:creationId xmlns:a16="http://schemas.microsoft.com/office/drawing/2014/main" id="{C68911C1-2FA2-4321-8193-A0D94B78D6C5}"/>
              </a:ext>
            </a:extLst>
          </p:cNvPr>
          <p:cNvCxnSpPr/>
          <p:nvPr/>
        </p:nvCxnSpPr>
        <p:spPr bwMode="auto">
          <a:xfrm>
            <a:off x="9546124" y="1946788"/>
            <a:ext cx="0" cy="185892"/>
          </a:xfrm>
          <a:prstGeom prst="straightConnector1">
            <a:avLst/>
          </a:prstGeom>
          <a:noFill/>
          <a:ln w="28575" cap="flat" cmpd="sng" algn="ctr">
            <a:solidFill>
              <a:schemeClr val="bg1"/>
            </a:solidFill>
            <a:prstDash val="solid"/>
            <a:round/>
            <a:headEnd type="none" w="med" len="med"/>
            <a:tailEnd type="triangle"/>
          </a:ln>
          <a:effectLst/>
        </p:spPr>
      </p:cxnSp>
    </p:spTree>
    <p:extLst>
      <p:ext uri="{BB962C8B-B14F-4D97-AF65-F5344CB8AC3E}">
        <p14:creationId xmlns:p14="http://schemas.microsoft.com/office/powerpoint/2010/main" val="2906027542"/>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69B7042-E47E-4BB1-98BA-A2539B5AB231}"/>
              </a:ext>
            </a:extLst>
          </p:cNvPr>
          <p:cNvSpPr txBox="1">
            <a:spLocks noGrp="1"/>
          </p:cNvSpPr>
          <p:nvPr>
            <p:ph type="title"/>
          </p:nvPr>
        </p:nvSpPr>
        <p:spPr>
          <a:prstGeom prst="rect">
            <a:avLst/>
          </a:prstGeom>
          <a:noFill/>
          <a:ln>
            <a:noFill/>
          </a:ln>
        </p:spPr>
        <p:txBody>
          <a:bodyPr vert="horz" wrap="square" lIns="91440" tIns="45720" rIns="91440" bIns="45720" anchor="ctr" anchorCtr="0" compatLnSpc="1">
            <a:noAutofit/>
          </a:bodyPr>
          <a:lstStyle/>
          <a:p>
            <a:pPr lvl="0"/>
            <a:r>
              <a:rPr lang="en-US" dirty="0"/>
              <a:t>MET Inhibitors</a:t>
            </a:r>
          </a:p>
        </p:txBody>
      </p:sp>
      <p:sp>
        <p:nvSpPr>
          <p:cNvPr id="3" name="Content Placeholder 2">
            <a:extLst>
              <a:ext uri="{FF2B5EF4-FFF2-40B4-BE49-F238E27FC236}">
                <a16:creationId xmlns:a16="http://schemas.microsoft.com/office/drawing/2014/main" id="{A4F6AB27-A1E9-4C69-83D4-09DB67B41646}"/>
              </a:ext>
            </a:extLst>
          </p:cNvPr>
          <p:cNvSpPr txBox="1">
            <a:spLocks noGrp="1"/>
          </p:cNvSpPr>
          <p:nvPr>
            <p:ph idx="1"/>
          </p:nvPr>
        </p:nvSpPr>
        <p:spPr>
          <a:prstGeom prst="rect">
            <a:avLst/>
          </a:prstGeom>
          <a:noFill/>
          <a:ln>
            <a:noFill/>
          </a:ln>
        </p:spPr>
        <p:txBody>
          <a:bodyPr vert="horz" wrap="square" lIns="91440" tIns="45720" rIns="91440" bIns="45720" anchor="t" anchorCtr="0" compatLnSpc="1">
            <a:noAutofit/>
          </a:bodyPr>
          <a:lstStyle/>
          <a:p>
            <a:r>
              <a:rPr lang="en-US" sz="2400" b="1" dirty="0">
                <a:solidFill>
                  <a:schemeClr val="accent3"/>
                </a:solidFill>
              </a:rPr>
              <a:t>Crizotinib</a:t>
            </a:r>
            <a:r>
              <a:rPr lang="en-US" sz="2400" dirty="0">
                <a:solidFill>
                  <a:schemeClr val="accent3"/>
                </a:solidFill>
              </a:rPr>
              <a:t>: </a:t>
            </a:r>
            <a:r>
              <a:rPr lang="en-US" sz="2400" dirty="0"/>
              <a:t>Viable off-label option for patients with </a:t>
            </a:r>
            <a:r>
              <a:rPr lang="en-US" sz="2400" i="1" dirty="0"/>
              <a:t>MET</a:t>
            </a:r>
            <a:r>
              <a:rPr lang="en-US" sz="2400" dirty="0"/>
              <a:t> exon 14–altered NSCLC but has limited CNS penetration</a:t>
            </a:r>
            <a:r>
              <a:rPr lang="en-US" sz="2400" baseline="30000" dirty="0"/>
              <a:t>[1]</a:t>
            </a:r>
          </a:p>
          <a:p>
            <a:pPr lvl="1"/>
            <a:r>
              <a:rPr lang="en-US" sz="2200" dirty="0"/>
              <a:t>Dose: 250 mg PO BID with or without food</a:t>
            </a:r>
          </a:p>
          <a:p>
            <a:pPr lvl="0"/>
            <a:r>
              <a:rPr lang="en-US" sz="2400" b="1" dirty="0">
                <a:solidFill>
                  <a:schemeClr val="accent3"/>
                </a:solidFill>
              </a:rPr>
              <a:t>Tepotinib</a:t>
            </a:r>
            <a:r>
              <a:rPr lang="en-US" sz="2400" dirty="0">
                <a:solidFill>
                  <a:schemeClr val="accent3"/>
                </a:solidFill>
              </a:rPr>
              <a:t>: </a:t>
            </a:r>
            <a:r>
              <a:rPr lang="en-US" sz="2400" dirty="0"/>
              <a:t>On March 25, 2020, the Japanese Ministry of Health, Labour and Welfare approved tepotinib for treatment of patients with unresectable, advanced, or recurrent NSCLC with </a:t>
            </a:r>
            <a:r>
              <a:rPr lang="en-US" sz="2400" i="1" dirty="0"/>
              <a:t>MET</a:t>
            </a:r>
            <a:r>
              <a:rPr lang="en-US" sz="2400" dirty="0"/>
              <a:t> exon 14–skipping alterations</a:t>
            </a:r>
            <a:r>
              <a:rPr lang="en-US" sz="2400" baseline="30000" dirty="0"/>
              <a:t>[2]</a:t>
            </a:r>
          </a:p>
          <a:p>
            <a:pPr lvl="1"/>
            <a:r>
              <a:rPr lang="en-US" sz="2200" dirty="0"/>
              <a:t>Dose: 500 mg PO QD after food</a:t>
            </a:r>
          </a:p>
          <a:p>
            <a:pPr lvl="0"/>
            <a:r>
              <a:rPr lang="en-US" sz="2400" b="1" dirty="0">
                <a:solidFill>
                  <a:schemeClr val="accent3"/>
                </a:solidFill>
              </a:rPr>
              <a:t>Capmatinib</a:t>
            </a:r>
            <a:r>
              <a:rPr lang="en-US" sz="2400" dirty="0">
                <a:solidFill>
                  <a:schemeClr val="accent3"/>
                </a:solidFill>
              </a:rPr>
              <a:t>: </a:t>
            </a:r>
            <a:r>
              <a:rPr lang="en-US" sz="2400" dirty="0"/>
              <a:t>On May 6, 2020, the FDA approved capmatinib for treatment of adults with metastatic NSCLC with a mutation leading to </a:t>
            </a:r>
            <a:r>
              <a:rPr lang="en-US" sz="2400" i="1" dirty="0"/>
              <a:t>MET</a:t>
            </a:r>
            <a:r>
              <a:rPr lang="en-US" sz="2400" dirty="0"/>
              <a:t> exon 14 skipping detected by FDA-approved assay</a:t>
            </a:r>
            <a:r>
              <a:rPr lang="en-US" sz="2400" baseline="30000" dirty="0"/>
              <a:t>[3]</a:t>
            </a:r>
          </a:p>
          <a:p>
            <a:pPr lvl="1"/>
            <a:r>
              <a:rPr lang="en-US" sz="2200" dirty="0"/>
              <a:t>Dose: 400 mg PO BID with or without food</a:t>
            </a:r>
          </a:p>
        </p:txBody>
      </p:sp>
      <p:grpSp>
        <p:nvGrpSpPr>
          <p:cNvPr id="4" name="Group 7">
            <a:extLst>
              <a:ext uri="{FF2B5EF4-FFF2-40B4-BE49-F238E27FC236}">
                <a16:creationId xmlns:a16="http://schemas.microsoft.com/office/drawing/2014/main" id="{6620F4FE-B9D7-4F51-ACEE-439C43C87EE4}"/>
              </a:ext>
            </a:extLst>
          </p:cNvPr>
          <p:cNvGrpSpPr/>
          <p:nvPr/>
        </p:nvGrpSpPr>
        <p:grpSpPr>
          <a:xfrm>
            <a:off x="9389571" y="6216648"/>
            <a:ext cx="2488503" cy="447827"/>
            <a:chOff x="9389571" y="6216648"/>
            <a:chExt cx="2488503" cy="447827"/>
          </a:xfrm>
        </p:grpSpPr>
        <p:pic>
          <p:nvPicPr>
            <p:cNvPr id="5" name="Picture 9">
              <a:extLst>
                <a:ext uri="{FF2B5EF4-FFF2-40B4-BE49-F238E27FC236}">
                  <a16:creationId xmlns:a16="http://schemas.microsoft.com/office/drawing/2014/main" id="{B2B047E8-AE2D-4D8B-A951-778213792787}"/>
                </a:ext>
              </a:extLst>
            </p:cNvPr>
            <p:cNvPicPr>
              <a:picLocks noChangeAspect="1"/>
            </p:cNvPicPr>
            <p:nvPr/>
          </p:nvPicPr>
          <p:blipFill>
            <a:blip r:embed="rId3"/>
            <a:stretch>
              <a:fillRect/>
            </a:stretch>
          </p:blipFill>
          <p:spPr>
            <a:xfrm>
              <a:off x="11190052" y="6216648"/>
              <a:ext cx="551337" cy="179688"/>
            </a:xfrm>
            <a:prstGeom prst="rect">
              <a:avLst/>
            </a:prstGeom>
            <a:noFill/>
            <a:ln>
              <a:noFill/>
            </a:ln>
          </p:spPr>
        </p:pic>
        <p:sp>
          <p:nvSpPr>
            <p:cNvPr id="6" name="Rectangle 8">
              <a:extLst>
                <a:ext uri="{FF2B5EF4-FFF2-40B4-BE49-F238E27FC236}">
                  <a16:creationId xmlns:a16="http://schemas.microsoft.com/office/drawing/2014/main" id="{7EE01DF2-5686-4EDD-8CDB-B9F762C5CE00}"/>
                </a:ext>
              </a:extLst>
            </p:cNvPr>
            <p:cNvSpPr/>
            <p:nvPr/>
          </p:nvSpPr>
          <p:spPr>
            <a:xfrm>
              <a:off x="9389571" y="6356698"/>
              <a:ext cx="2488503" cy="307777"/>
            </a:xfrm>
            <a:prstGeom prst="rect">
              <a:avLst/>
            </a:prstGeom>
            <a:noFill/>
            <a:ln>
              <a:noFill/>
              <a:prstDash val="solid"/>
            </a:ln>
          </p:spPr>
          <p:txBody>
            <a:bodyPr vert="horz" wrap="none" lIns="91440" tIns="45720" rIns="91440" bIns="45720" anchor="t" anchorCtr="0" compatLnSpc="1">
              <a:spAutoFit/>
            </a:bodyPr>
            <a:lstStyle/>
            <a:p>
              <a:pPr marL="0" marR="0" lvl="0" indent="0" algn="l"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r>
                <a:rPr kumimoji="0" lang="en-US" sz="1400" b="0" i="0" u="none" strike="noStrike" kern="1200" cap="none" spc="0" normalizeH="0" baseline="0" noProof="0" dirty="0">
                  <a:ln>
                    <a:noFill/>
                  </a:ln>
                  <a:solidFill>
                    <a:srgbClr val="455560"/>
                  </a:solidFill>
                  <a:effectLst/>
                  <a:uLnTx/>
                  <a:uFillTx/>
                  <a:latin typeface="Calibri" pitchFamily="34"/>
                  <a:ea typeface="+mn-ea"/>
                  <a:cs typeface="Arial" pitchFamily="34"/>
                </a:rPr>
                <a:t>Slide credit: </a:t>
              </a:r>
              <a:r>
                <a:rPr kumimoji="0" lang="en-US" sz="1400" b="0" i="0" u="none" strike="noStrike" kern="1200" cap="none" spc="0" normalizeH="0" baseline="0" noProof="0" dirty="0">
                  <a:ln>
                    <a:noFill/>
                  </a:ln>
                  <a:solidFill>
                    <a:srgbClr val="455560"/>
                  </a:solidFill>
                  <a:effectLst/>
                  <a:uLnTx/>
                  <a:uFillTx/>
                  <a:latin typeface="Calibri" pitchFamily="34"/>
                  <a:ea typeface="+mn-ea"/>
                  <a:cs typeface="Arial" pitchFamily="34"/>
                  <a:hlinkClick r:id="rId4"/>
                </a:rPr>
                <a:t>clinicaloptions.com</a:t>
              </a:r>
              <a:endParaRPr kumimoji="0" lang="en-US" sz="1400" b="0" i="0" u="none" strike="noStrike" kern="1200" cap="none" spc="0" normalizeH="0" baseline="0" noProof="0" dirty="0">
                <a:ln>
                  <a:noFill/>
                </a:ln>
                <a:solidFill>
                  <a:srgbClr val="455560"/>
                </a:solidFill>
                <a:effectLst/>
                <a:uLnTx/>
                <a:uFillTx/>
                <a:latin typeface="Calibri" pitchFamily="34"/>
                <a:ea typeface="+mn-ea"/>
                <a:cs typeface="Arial" pitchFamily="34"/>
              </a:endParaRPr>
            </a:p>
          </p:txBody>
        </p:sp>
      </p:grpSp>
      <p:sp>
        <p:nvSpPr>
          <p:cNvPr id="7" name="Text Box 11">
            <a:extLst>
              <a:ext uri="{FF2B5EF4-FFF2-40B4-BE49-F238E27FC236}">
                <a16:creationId xmlns:a16="http://schemas.microsoft.com/office/drawing/2014/main" id="{8A87EA7B-47FA-4D05-933B-8088F432917E}"/>
              </a:ext>
            </a:extLst>
          </p:cNvPr>
          <p:cNvSpPr txBox="1"/>
          <p:nvPr/>
        </p:nvSpPr>
        <p:spPr>
          <a:xfrm>
            <a:off x="414342" y="6385739"/>
            <a:ext cx="8010528" cy="276999"/>
          </a:xfrm>
          <a:prstGeom prst="rect">
            <a:avLst/>
          </a:prstGeom>
          <a:noFill/>
          <a:ln>
            <a:noFill/>
          </a:ln>
        </p:spPr>
        <p:txBody>
          <a:bodyPr vert="horz" wrap="square" lIns="91440" tIns="45720" rIns="91440" bIns="45720" anchor="b" anchorCtr="0" compatLnSpc="1">
            <a:spAutoFit/>
          </a:bodyPr>
          <a:lstStyle/>
          <a:p>
            <a:pPr lvl="0" defTabSz="914400">
              <a:defRPr sz="1800" b="0" i="0" u="none" strike="noStrike" kern="0" cap="none" spc="0" baseline="0">
                <a:solidFill>
                  <a:srgbClr val="000000"/>
                </a:solidFill>
                <a:uFillTx/>
              </a:defRPr>
            </a:pPr>
            <a:r>
              <a:rPr kumimoji="0" lang="en-US" sz="1200" b="0" i="0" u="none" strike="noStrike" kern="1200" cap="none" spc="0" normalizeH="0" baseline="0" noProof="0" dirty="0">
                <a:ln>
                  <a:noFill/>
                </a:ln>
                <a:solidFill>
                  <a:srgbClr val="455560"/>
                </a:solidFill>
                <a:effectLst/>
                <a:uLnTx/>
                <a:uFillTx/>
                <a:latin typeface="Calibri" pitchFamily="34"/>
                <a:ea typeface="+mn-ea"/>
                <a:cs typeface="Arial" pitchFamily="34"/>
              </a:rPr>
              <a:t>1. </a:t>
            </a:r>
            <a:r>
              <a:rPr lang="en-US" sz="1200" dirty="0">
                <a:solidFill>
                  <a:srgbClr val="455560"/>
                </a:solidFill>
                <a:latin typeface="Calibri" pitchFamily="34"/>
                <a:cs typeface="Arial" pitchFamily="34"/>
              </a:rPr>
              <a:t>Drilon. Nat Med. 2020;26:47. </a:t>
            </a:r>
            <a:r>
              <a:rPr kumimoji="0" lang="en-US" sz="1200" b="0" i="0" u="none" strike="noStrike" kern="0" cap="none" spc="0" normalizeH="0" baseline="0" noProof="0" dirty="0">
                <a:ln>
                  <a:noFill/>
                </a:ln>
                <a:solidFill>
                  <a:srgbClr val="455560"/>
                </a:solidFill>
                <a:effectLst/>
                <a:uLnTx/>
                <a:uFillTx/>
                <a:latin typeface="Calibri" pitchFamily="34"/>
                <a:ea typeface="+mn-ea"/>
                <a:cs typeface="Arial" pitchFamily="34"/>
              </a:rPr>
              <a:t>2. </a:t>
            </a:r>
            <a:r>
              <a:rPr lang="en-US" sz="1200" kern="0" dirty="0">
                <a:solidFill>
                  <a:srgbClr val="455560"/>
                </a:solidFill>
                <a:latin typeface="Calibri" pitchFamily="34"/>
                <a:cs typeface="Arial" pitchFamily="34"/>
              </a:rPr>
              <a:t>Markham. Drugs. 2020;80:829. 3</a:t>
            </a:r>
            <a:r>
              <a:rPr kumimoji="0" lang="en-US" sz="1200" b="0" i="0" u="none" strike="noStrike" kern="0" cap="none" spc="0" normalizeH="0" baseline="0" noProof="0" dirty="0">
                <a:ln>
                  <a:noFill/>
                </a:ln>
                <a:solidFill>
                  <a:srgbClr val="455560"/>
                </a:solidFill>
                <a:effectLst/>
                <a:uLnTx/>
                <a:uFillTx/>
                <a:latin typeface="Calibri" pitchFamily="34"/>
                <a:ea typeface="+mn-ea"/>
                <a:cs typeface="Arial" pitchFamily="34"/>
              </a:rPr>
              <a:t>. Capmatinib PI.</a:t>
            </a:r>
            <a:endParaRPr kumimoji="0" lang="en-US" sz="1200" b="0" i="0" u="none" strike="noStrike" kern="1200" cap="none" spc="0" normalizeH="0" baseline="0" noProof="0" dirty="0">
              <a:ln>
                <a:noFill/>
              </a:ln>
              <a:solidFill>
                <a:srgbClr val="455560"/>
              </a:solidFill>
              <a:effectLst/>
              <a:uLnTx/>
              <a:uFillTx/>
              <a:latin typeface="Calibri" pitchFamily="34"/>
              <a:ea typeface="+mn-ea"/>
              <a:cs typeface="Arial" pitchFamily="34"/>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E4476C1-BCF5-462D-810F-01F79E5E3D44}"/>
              </a:ext>
            </a:extLst>
          </p:cNvPr>
          <p:cNvSpPr>
            <a:spLocks noGrp="1"/>
          </p:cNvSpPr>
          <p:nvPr>
            <p:ph type="title"/>
          </p:nvPr>
        </p:nvSpPr>
        <p:spPr/>
        <p:txBody>
          <a:bodyPr/>
          <a:lstStyle/>
          <a:p>
            <a:r>
              <a:rPr lang="en-US" i="1" dirty="0"/>
              <a:t>MET</a:t>
            </a:r>
            <a:r>
              <a:rPr lang="en-US" dirty="0"/>
              <a:t>ex14 Testing Recommendations</a:t>
            </a:r>
          </a:p>
        </p:txBody>
      </p:sp>
      <p:sp>
        <p:nvSpPr>
          <p:cNvPr id="3" name="Content Placeholder 2">
            <a:extLst>
              <a:ext uri="{FF2B5EF4-FFF2-40B4-BE49-F238E27FC236}">
                <a16:creationId xmlns:a16="http://schemas.microsoft.com/office/drawing/2014/main" id="{CD98B001-22AC-4418-913C-E5D8FAE0B03D}"/>
              </a:ext>
            </a:extLst>
          </p:cNvPr>
          <p:cNvSpPr>
            <a:spLocks noGrp="1"/>
          </p:cNvSpPr>
          <p:nvPr>
            <p:ph idx="1"/>
          </p:nvPr>
        </p:nvSpPr>
        <p:spPr/>
        <p:txBody>
          <a:bodyPr/>
          <a:lstStyle/>
          <a:p>
            <a:r>
              <a:rPr lang="en-US" dirty="0"/>
              <a:t>IHC: Not recommended</a:t>
            </a:r>
          </a:p>
          <a:p>
            <a:r>
              <a:rPr lang="en-US" dirty="0"/>
              <a:t>FISH: Not recommended</a:t>
            </a:r>
          </a:p>
          <a:p>
            <a:r>
              <a:rPr lang="en-US" dirty="0"/>
              <a:t>PCR</a:t>
            </a:r>
          </a:p>
          <a:p>
            <a:pPr lvl="1"/>
            <a:r>
              <a:rPr lang="en-US" dirty="0"/>
              <a:t>DNA: design dependent</a:t>
            </a:r>
          </a:p>
          <a:p>
            <a:pPr lvl="1"/>
            <a:r>
              <a:rPr lang="en-US" dirty="0"/>
              <a:t>RNA: technical considerations</a:t>
            </a:r>
          </a:p>
          <a:p>
            <a:r>
              <a:rPr lang="en-US" dirty="0"/>
              <a:t>NGS</a:t>
            </a:r>
          </a:p>
          <a:p>
            <a:pPr lvl="1"/>
            <a:r>
              <a:rPr lang="en-US" dirty="0"/>
              <a:t>DNA: design dependent, potentially detects many mutations</a:t>
            </a:r>
          </a:p>
          <a:p>
            <a:pPr lvl="1"/>
            <a:r>
              <a:rPr lang="en-US" dirty="0"/>
              <a:t>RNA: most sensitive</a:t>
            </a:r>
          </a:p>
        </p:txBody>
      </p:sp>
      <p:grpSp>
        <p:nvGrpSpPr>
          <p:cNvPr id="6" name="Group 7">
            <a:extLst>
              <a:ext uri="{FF2B5EF4-FFF2-40B4-BE49-F238E27FC236}">
                <a16:creationId xmlns:a16="http://schemas.microsoft.com/office/drawing/2014/main" id="{6F2A2BCF-9FAD-4F5F-AD75-F65DB078FCC4}"/>
              </a:ext>
            </a:extLst>
          </p:cNvPr>
          <p:cNvGrpSpPr>
            <a:grpSpLocks/>
          </p:cNvGrpSpPr>
          <p:nvPr/>
        </p:nvGrpSpPr>
        <p:grpSpPr bwMode="auto">
          <a:xfrm>
            <a:off x="9389569" y="6216652"/>
            <a:ext cx="2488502" cy="447822"/>
            <a:chOff x="9527309" y="3551529"/>
            <a:chExt cx="2488502" cy="448324"/>
          </a:xfrm>
        </p:grpSpPr>
        <p:pic>
          <p:nvPicPr>
            <p:cNvPr id="7" name="Picture 9">
              <a:extLst>
                <a:ext uri="{FF2B5EF4-FFF2-40B4-BE49-F238E27FC236}">
                  <a16:creationId xmlns:a16="http://schemas.microsoft.com/office/drawing/2014/main" id="{3BA666BC-2C8B-4D88-BBDD-C4E1B06D837F}"/>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8" name="Rectangle 8">
              <a:extLst>
                <a:ext uri="{FF2B5EF4-FFF2-40B4-BE49-F238E27FC236}">
                  <a16:creationId xmlns:a16="http://schemas.microsoft.com/office/drawing/2014/main" id="{7B988537-C398-41D9-BAE6-59EC8A8FA4B1}"/>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457143"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grpSp>
      <p:sp>
        <p:nvSpPr>
          <p:cNvPr id="9" name="Text Box 15">
            <a:extLst>
              <a:ext uri="{FF2B5EF4-FFF2-40B4-BE49-F238E27FC236}">
                <a16:creationId xmlns:a16="http://schemas.microsoft.com/office/drawing/2014/main" id="{EE8751ED-CC45-46E7-B62D-28411443269E}"/>
              </a:ext>
            </a:extLst>
          </p:cNvPr>
          <p:cNvSpPr txBox="1">
            <a:spLocks noChangeArrowheads="1"/>
          </p:cNvSpPr>
          <p:nvPr/>
        </p:nvSpPr>
        <p:spPr bwMode="auto">
          <a:xfrm>
            <a:off x="422178" y="6204249"/>
            <a:ext cx="6676206" cy="461665"/>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lvl="0">
              <a:defRPr/>
            </a:pPr>
            <a:r>
              <a:rPr lang="en-US" altLang="en-US" sz="1200" b="0" spc="-10" dirty="0">
                <a:solidFill>
                  <a:srgbClr val="455560"/>
                </a:solidFill>
                <a:latin typeface="Calibri" panose="020F0502020204030204" pitchFamily="34" charset="0"/>
              </a:rPr>
              <a:t>Guo. J Thorac Oncol. 2019;14:1666. Awad. JCO. 2016;34:721. Pruis. Lung Cancer. 2020;140:46. Descarpentries. J Thorac Oncol. 2018;13:1873. Davies. J Thorac Oncol. 2019;14:737.</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369752597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4E9985-E59C-4929-967C-1A1E0E5BF76D}"/>
              </a:ext>
            </a:extLst>
          </p:cNvPr>
          <p:cNvSpPr>
            <a:spLocks noGrp="1"/>
          </p:cNvSpPr>
          <p:nvPr>
            <p:ph type="title"/>
          </p:nvPr>
        </p:nvSpPr>
        <p:spPr/>
        <p:txBody>
          <a:bodyPr/>
          <a:lstStyle/>
          <a:p>
            <a:r>
              <a:rPr lang="en-US" dirty="0"/>
              <a:t>DNA-Based vs RNA-Based Methods for Detecting </a:t>
            </a:r>
            <a:br>
              <a:rPr lang="en-US" dirty="0"/>
            </a:br>
            <a:r>
              <a:rPr lang="en-US" i="1" dirty="0"/>
              <a:t>MET</a:t>
            </a:r>
            <a:r>
              <a:rPr lang="en-US" dirty="0"/>
              <a:t> Exon 14 Skipping in Lung Cancer</a:t>
            </a:r>
          </a:p>
        </p:txBody>
      </p:sp>
      <p:sp>
        <p:nvSpPr>
          <p:cNvPr id="3" name="Content Placeholder 2">
            <a:extLst>
              <a:ext uri="{FF2B5EF4-FFF2-40B4-BE49-F238E27FC236}">
                <a16:creationId xmlns:a16="http://schemas.microsoft.com/office/drawing/2014/main" id="{3CB324A4-63B7-474A-961C-217ED7D302B1}"/>
              </a:ext>
            </a:extLst>
          </p:cNvPr>
          <p:cNvSpPr>
            <a:spLocks noGrp="1"/>
          </p:cNvSpPr>
          <p:nvPr>
            <p:ph idx="1"/>
          </p:nvPr>
        </p:nvSpPr>
        <p:spPr/>
        <p:txBody>
          <a:bodyPr/>
          <a:lstStyle/>
          <a:p>
            <a:r>
              <a:rPr lang="en-US" sz="2400" dirty="0"/>
              <a:t>NGS profiling data of lung adenocarcinoma samples was examined to identify </a:t>
            </a:r>
            <a:br>
              <a:rPr lang="en-US" sz="2400" dirty="0"/>
            </a:br>
            <a:r>
              <a:rPr lang="en-US" sz="2400" i="1" dirty="0"/>
              <a:t>MET</a:t>
            </a:r>
            <a:r>
              <a:rPr lang="en-US" sz="2400" dirty="0"/>
              <a:t>-ex14 mutations identified by RNA-based assays but not DNA-based assays</a:t>
            </a:r>
          </a:p>
          <a:p>
            <a:pPr lvl="1"/>
            <a:r>
              <a:rPr lang="en-US" sz="2200" dirty="0"/>
              <a:t>DNA-based NGS panel targeted MET exons 2, 14, 16, 18, 19</a:t>
            </a:r>
          </a:p>
          <a:p>
            <a:pPr lvl="1"/>
            <a:r>
              <a:rPr lang="en-US" sz="2200" dirty="0"/>
              <a:t>Cases without driver mutations by DNA assay were reflexed to an RNA fusion panel</a:t>
            </a:r>
          </a:p>
          <a:p>
            <a:r>
              <a:rPr lang="en-US" sz="2400" dirty="0"/>
              <a:t>More</a:t>
            </a:r>
            <a:r>
              <a:rPr lang="en-US" sz="2400" i="1" dirty="0"/>
              <a:t> MET</a:t>
            </a:r>
            <a:r>
              <a:rPr lang="en-US" sz="2400" dirty="0"/>
              <a:t>ex14 mutations identified by RNA NGS than DNA NGS</a:t>
            </a:r>
          </a:p>
          <a:p>
            <a:pPr lvl="1"/>
            <a:r>
              <a:rPr lang="en-US" sz="2200" dirty="0"/>
              <a:t>DNA NGS: 16/644 (2.5%)</a:t>
            </a:r>
          </a:p>
          <a:p>
            <a:pPr lvl="2"/>
            <a:r>
              <a:rPr lang="en-US" sz="2000" dirty="0"/>
              <a:t>All mutations identified by DNA assay were at or around splice site for intron 14 since assay did not include intron 13 splice acceptor site</a:t>
            </a:r>
          </a:p>
          <a:p>
            <a:pPr lvl="1"/>
            <a:r>
              <a:rPr lang="en-US" sz="2200" dirty="0"/>
              <a:t>RNA NGS: 25/644 (3.9%)</a:t>
            </a:r>
          </a:p>
          <a:p>
            <a:r>
              <a:rPr lang="en-US" sz="2400" dirty="0"/>
              <a:t>Investigators conclude reflex workflow to RNA NGS can help identify more </a:t>
            </a:r>
            <a:r>
              <a:rPr lang="en-US" sz="2400" i="1" dirty="0"/>
              <a:t>MET</a:t>
            </a:r>
            <a:r>
              <a:rPr lang="en-US" sz="2400" dirty="0"/>
              <a:t>ex14-skipping mutations</a:t>
            </a:r>
          </a:p>
        </p:txBody>
      </p:sp>
      <p:sp>
        <p:nvSpPr>
          <p:cNvPr id="4" name="Text Box 15">
            <a:extLst>
              <a:ext uri="{FF2B5EF4-FFF2-40B4-BE49-F238E27FC236}">
                <a16:creationId xmlns:a16="http://schemas.microsoft.com/office/drawing/2014/main" id="{352FA189-2364-47FA-AD8B-C41F2C4A16EF}"/>
              </a:ext>
            </a:extLst>
          </p:cNvPr>
          <p:cNvSpPr txBox="1">
            <a:spLocks noChangeArrowheads="1"/>
          </p:cNvSpPr>
          <p:nvPr/>
        </p:nvSpPr>
        <p:spPr bwMode="auto">
          <a:xfrm>
            <a:off x="424487" y="6378672"/>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Jurkiewicz. ASCO 2020. Abstr 9036.</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5" name="Group 7">
            <a:extLst>
              <a:ext uri="{FF2B5EF4-FFF2-40B4-BE49-F238E27FC236}">
                <a16:creationId xmlns:a16="http://schemas.microsoft.com/office/drawing/2014/main" id="{7DED6FB4-BDC6-439E-87EB-8E053F3D812C}"/>
              </a:ext>
            </a:extLst>
          </p:cNvPr>
          <p:cNvGrpSpPr>
            <a:grpSpLocks/>
          </p:cNvGrpSpPr>
          <p:nvPr/>
        </p:nvGrpSpPr>
        <p:grpSpPr bwMode="auto">
          <a:xfrm>
            <a:off x="9389569" y="6216652"/>
            <a:ext cx="2488502" cy="447822"/>
            <a:chOff x="9527309" y="3551529"/>
            <a:chExt cx="2488502" cy="448324"/>
          </a:xfrm>
        </p:grpSpPr>
        <p:pic>
          <p:nvPicPr>
            <p:cNvPr id="6" name="Picture 9">
              <a:extLst>
                <a:ext uri="{FF2B5EF4-FFF2-40B4-BE49-F238E27FC236}">
                  <a16:creationId xmlns:a16="http://schemas.microsoft.com/office/drawing/2014/main" id="{448289A7-44FB-4DD1-B8E4-4B5D8BFCD275}"/>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7" name="Rectangle 8">
              <a:extLst>
                <a:ext uri="{FF2B5EF4-FFF2-40B4-BE49-F238E27FC236}">
                  <a16:creationId xmlns:a16="http://schemas.microsoft.com/office/drawing/2014/main" id="{258BD1EF-4671-47C9-9646-4CB7397CDD51}"/>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Tree>
    <p:extLst>
      <p:ext uri="{BB962C8B-B14F-4D97-AF65-F5344CB8AC3E}">
        <p14:creationId xmlns:p14="http://schemas.microsoft.com/office/powerpoint/2010/main" val="15868058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DFE378-B014-496A-977E-88668A9EB624}"/>
              </a:ext>
            </a:extLst>
          </p:cNvPr>
          <p:cNvSpPr>
            <a:spLocks noGrp="1"/>
          </p:cNvSpPr>
          <p:nvPr>
            <p:ph type="title"/>
          </p:nvPr>
        </p:nvSpPr>
        <p:spPr/>
        <p:txBody>
          <a:bodyPr/>
          <a:lstStyle/>
          <a:p>
            <a:r>
              <a:rPr lang="en-US" sz="3733" dirty="0"/>
              <a:t>What Is the Role of Liquid Biopsy in Detecting </a:t>
            </a:r>
            <a:br>
              <a:rPr lang="en-US" sz="3733" dirty="0"/>
            </a:br>
            <a:r>
              <a:rPr lang="en-US" sz="3733" i="1" dirty="0"/>
              <a:t>MET</a:t>
            </a:r>
            <a:r>
              <a:rPr lang="en-US" sz="3733" dirty="0"/>
              <a:t> Alterations in NSCLC?</a:t>
            </a:r>
            <a:endParaRPr lang="en-US" dirty="0"/>
          </a:p>
        </p:txBody>
      </p:sp>
      <p:sp>
        <p:nvSpPr>
          <p:cNvPr id="3" name="Content Placeholder 2">
            <a:extLst>
              <a:ext uri="{FF2B5EF4-FFF2-40B4-BE49-F238E27FC236}">
                <a16:creationId xmlns:a16="http://schemas.microsoft.com/office/drawing/2014/main" id="{288B8992-C902-483A-840E-859EC1E32D73}"/>
              </a:ext>
            </a:extLst>
          </p:cNvPr>
          <p:cNvSpPr>
            <a:spLocks noGrp="1"/>
          </p:cNvSpPr>
          <p:nvPr>
            <p:ph idx="1"/>
          </p:nvPr>
        </p:nvSpPr>
        <p:spPr/>
        <p:txBody>
          <a:bodyPr/>
          <a:lstStyle/>
          <a:p>
            <a:pPr>
              <a:lnSpc>
                <a:spcPct val="95000"/>
              </a:lnSpc>
            </a:pPr>
            <a:r>
              <a:rPr lang="fy-NL" sz="2600" dirty="0"/>
              <a:t>D</a:t>
            </a:r>
            <a:r>
              <a:rPr lang="en-US" sz="2600" dirty="0"/>
              <a:t>iagnostic tests and molecular biomarkers to identify patients who may benefit from MET inhibition are not well understood</a:t>
            </a:r>
          </a:p>
          <a:p>
            <a:pPr lvl="1">
              <a:lnSpc>
                <a:spcPct val="95000"/>
              </a:lnSpc>
            </a:pPr>
            <a:r>
              <a:rPr lang="fy-NL" sz="2400" dirty="0"/>
              <a:t>H</a:t>
            </a:r>
            <a:r>
              <a:rPr lang="en-US" sz="2400" dirty="0"/>
              <a:t>ow precisely should a </a:t>
            </a:r>
            <a:r>
              <a:rPr lang="en-US" sz="2400" i="1" dirty="0"/>
              <a:t>MET</a:t>
            </a:r>
            <a:r>
              <a:rPr lang="en-US" sz="2400" dirty="0"/>
              <a:t> mutation be diagnosed?</a:t>
            </a:r>
          </a:p>
          <a:p>
            <a:pPr lvl="1">
              <a:lnSpc>
                <a:spcPct val="95000"/>
              </a:lnSpc>
            </a:pPr>
            <a:r>
              <a:rPr lang="fy-NL" sz="2400" dirty="0"/>
              <a:t>Test for </a:t>
            </a:r>
            <a:r>
              <a:rPr lang="fy-NL" sz="2400" i="1" dirty="0"/>
              <a:t>MET</a:t>
            </a:r>
            <a:r>
              <a:rPr lang="fy-NL" sz="2400" dirty="0"/>
              <a:t>ex14 or </a:t>
            </a:r>
            <a:r>
              <a:rPr lang="fy-NL" sz="2400" i="1" dirty="0"/>
              <a:t>MET</a:t>
            </a:r>
            <a:r>
              <a:rPr lang="fy-NL" sz="2400" dirty="0"/>
              <a:t> amplification or both? </a:t>
            </a:r>
          </a:p>
          <a:p>
            <a:pPr lvl="1">
              <a:lnSpc>
                <a:spcPct val="95000"/>
              </a:lnSpc>
              <a:buClr>
                <a:srgbClr val="000000"/>
              </a:buClr>
            </a:pPr>
            <a:r>
              <a:rPr lang="fy-NL" sz="2400" dirty="0">
                <a:solidFill>
                  <a:srgbClr val="000000"/>
                </a:solidFill>
              </a:rPr>
              <a:t>How does </a:t>
            </a:r>
            <a:r>
              <a:rPr lang="fy-NL" sz="2400" i="1" dirty="0">
                <a:solidFill>
                  <a:srgbClr val="000000"/>
                </a:solidFill>
              </a:rPr>
              <a:t>MET</a:t>
            </a:r>
            <a:r>
              <a:rPr lang="fy-NL" sz="2400" dirty="0">
                <a:solidFill>
                  <a:srgbClr val="000000"/>
                </a:solidFill>
              </a:rPr>
              <a:t>ex14 skipping differ from </a:t>
            </a:r>
            <a:r>
              <a:rPr lang="fy-NL" sz="2400" i="1" dirty="0">
                <a:solidFill>
                  <a:srgbClr val="000000"/>
                </a:solidFill>
              </a:rPr>
              <a:t>MET </a:t>
            </a:r>
            <a:r>
              <a:rPr lang="fy-NL" sz="2400" dirty="0">
                <a:solidFill>
                  <a:srgbClr val="000000"/>
                </a:solidFill>
              </a:rPr>
              <a:t>amplification?</a:t>
            </a:r>
            <a:endParaRPr lang="fy-NL" sz="2400" b="1" dirty="0"/>
          </a:p>
          <a:p>
            <a:pPr>
              <a:lnSpc>
                <a:spcPct val="95000"/>
              </a:lnSpc>
            </a:pPr>
            <a:r>
              <a:rPr lang="fy-NL" sz="2600" b="1" dirty="0">
                <a:solidFill>
                  <a:schemeClr val="accent3"/>
                </a:solidFill>
              </a:rPr>
              <a:t>NGS testing </a:t>
            </a:r>
            <a:r>
              <a:rPr lang="fy-NL" sz="2600" dirty="0"/>
              <a:t>appears to be the most promising approach for detecting </a:t>
            </a:r>
            <a:r>
              <a:rPr lang="fy-NL" sz="2600" i="1" dirty="0"/>
              <a:t>MET</a:t>
            </a:r>
            <a:r>
              <a:rPr lang="fy-NL" sz="2600" dirty="0"/>
              <a:t>ex14 mutations due to their large diversity and difficulty in capturing the number of variants</a:t>
            </a:r>
            <a:r>
              <a:rPr lang="fy-NL" sz="2600" baseline="30000" dirty="0"/>
              <a:t>[</a:t>
            </a:r>
            <a:r>
              <a:rPr lang="en-US" sz="2600" baseline="30000" dirty="0"/>
              <a:t>1]</a:t>
            </a:r>
            <a:endParaRPr lang="fy-NL" sz="2600" dirty="0"/>
          </a:p>
          <a:p>
            <a:pPr>
              <a:lnSpc>
                <a:spcPct val="95000"/>
              </a:lnSpc>
            </a:pPr>
            <a:r>
              <a:rPr lang="fy-NL" sz="2600" dirty="0"/>
              <a:t>VISION trial: first study performing biomarker testing using liquid biopsy</a:t>
            </a:r>
            <a:r>
              <a:rPr lang="fy-NL" sz="2600" baseline="30000" dirty="0"/>
              <a:t>[2]</a:t>
            </a:r>
            <a:endParaRPr lang="fy-NL" sz="2600" dirty="0"/>
          </a:p>
          <a:p>
            <a:pPr marL="0" indent="0">
              <a:buNone/>
            </a:pPr>
            <a:endParaRPr lang="en-US" sz="3600" dirty="0"/>
          </a:p>
        </p:txBody>
      </p:sp>
      <p:grpSp>
        <p:nvGrpSpPr>
          <p:cNvPr id="12" name="Group 7">
            <a:extLst>
              <a:ext uri="{FF2B5EF4-FFF2-40B4-BE49-F238E27FC236}">
                <a16:creationId xmlns:a16="http://schemas.microsoft.com/office/drawing/2014/main" id="{94F0EB76-E989-46AE-88D7-784001C89575}"/>
              </a:ext>
            </a:extLst>
          </p:cNvPr>
          <p:cNvGrpSpPr>
            <a:grpSpLocks/>
          </p:cNvGrpSpPr>
          <p:nvPr/>
        </p:nvGrpSpPr>
        <p:grpSpPr bwMode="auto">
          <a:xfrm>
            <a:off x="9389569" y="6216652"/>
            <a:ext cx="2488502" cy="447822"/>
            <a:chOff x="9527309" y="3551529"/>
            <a:chExt cx="2488502" cy="448324"/>
          </a:xfrm>
        </p:grpSpPr>
        <p:pic>
          <p:nvPicPr>
            <p:cNvPr id="13" name="Picture 9">
              <a:extLst>
                <a:ext uri="{FF2B5EF4-FFF2-40B4-BE49-F238E27FC236}">
                  <a16:creationId xmlns:a16="http://schemas.microsoft.com/office/drawing/2014/main" id="{DF42BA47-AF49-4C95-9233-E04D16AA4D8B}"/>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4" name="Rectangle 8">
              <a:extLst>
                <a:ext uri="{FF2B5EF4-FFF2-40B4-BE49-F238E27FC236}">
                  <a16:creationId xmlns:a16="http://schemas.microsoft.com/office/drawing/2014/main" id="{8B95870C-D798-4AD7-9832-33AD313E24F2}"/>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457143"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grpSp>
      <p:sp>
        <p:nvSpPr>
          <p:cNvPr id="15" name="Text Box 11">
            <a:extLst>
              <a:ext uri="{FF2B5EF4-FFF2-40B4-BE49-F238E27FC236}">
                <a16:creationId xmlns:a16="http://schemas.microsoft.com/office/drawing/2014/main" id="{011460B5-C00D-4CAC-AFB2-BF358FFA9C27}"/>
              </a:ext>
            </a:extLst>
          </p:cNvPr>
          <p:cNvSpPr txBox="1">
            <a:spLocks noChangeArrowheads="1"/>
          </p:cNvSpPr>
          <p:nvPr/>
        </p:nvSpPr>
        <p:spPr bwMode="auto">
          <a:xfrm>
            <a:off x="414339" y="6385740"/>
            <a:ext cx="88385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457143"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1. Drilon. J Thorac Oncol. 2017;12:15. 2. Paik. JCO. 2019;37(suppl). Abstr 9005. </a:t>
            </a:r>
          </a:p>
        </p:txBody>
      </p:sp>
    </p:spTree>
    <p:extLst>
      <p:ext uri="{BB962C8B-B14F-4D97-AF65-F5344CB8AC3E}">
        <p14:creationId xmlns:p14="http://schemas.microsoft.com/office/powerpoint/2010/main" val="42178983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DCB5F9C7-55EC-47BE-9871-AE6AA3BEC8B1}"/>
              </a:ext>
            </a:extLst>
          </p:cNvPr>
          <p:cNvSpPr>
            <a:spLocks noGrp="1"/>
          </p:cNvSpPr>
          <p:nvPr>
            <p:ph type="title"/>
          </p:nvPr>
        </p:nvSpPr>
        <p:spPr/>
        <p:txBody>
          <a:bodyPr/>
          <a:lstStyle/>
          <a:p>
            <a:r>
              <a:rPr lang="en-US" i="1" dirty="0"/>
              <a:t>MET</a:t>
            </a:r>
            <a:r>
              <a:rPr lang="en-US" dirty="0"/>
              <a:t>ex14 Cohort in VISION: Liquid Biopsy Accelerates Patient Enrollment </a:t>
            </a:r>
          </a:p>
        </p:txBody>
      </p:sp>
      <p:sp>
        <p:nvSpPr>
          <p:cNvPr id="5" name="Content Placeholder 4">
            <a:extLst>
              <a:ext uri="{FF2B5EF4-FFF2-40B4-BE49-F238E27FC236}">
                <a16:creationId xmlns:a16="http://schemas.microsoft.com/office/drawing/2014/main" id="{974A6497-B67C-428A-9BB9-11A5C156356C}"/>
              </a:ext>
            </a:extLst>
          </p:cNvPr>
          <p:cNvSpPr>
            <a:spLocks noGrp="1"/>
          </p:cNvSpPr>
          <p:nvPr>
            <p:ph idx="1"/>
          </p:nvPr>
        </p:nvSpPr>
        <p:spPr>
          <a:xfrm>
            <a:off x="604675" y="5986292"/>
            <a:ext cx="10877529" cy="420879"/>
          </a:xfrm>
        </p:spPr>
        <p:txBody>
          <a:bodyPr/>
          <a:lstStyle/>
          <a:p>
            <a:r>
              <a:rPr lang="en-US" sz="2400" dirty="0"/>
              <a:t>Prescreening status February 2, 2018</a:t>
            </a:r>
          </a:p>
        </p:txBody>
      </p:sp>
      <p:sp>
        <p:nvSpPr>
          <p:cNvPr id="2" name="TextBox 1">
            <a:extLst>
              <a:ext uri="{FF2B5EF4-FFF2-40B4-BE49-F238E27FC236}">
                <a16:creationId xmlns:a16="http://schemas.microsoft.com/office/drawing/2014/main" id="{886BD3A8-19F9-4F3A-B70E-A5FBF4AD6265}"/>
              </a:ext>
            </a:extLst>
          </p:cNvPr>
          <p:cNvSpPr txBox="1"/>
          <p:nvPr/>
        </p:nvSpPr>
        <p:spPr>
          <a:xfrm>
            <a:off x="2017337" y="1335840"/>
            <a:ext cx="8851768" cy="400110"/>
          </a:xfrm>
          <a:prstGeom prst="rect">
            <a:avLst/>
          </a:prstGeom>
          <a:noFill/>
        </p:spPr>
        <p:txBody>
          <a:bodyPr wrap="square" rtlCol="0">
            <a:spAutoFit/>
          </a:bodyPr>
          <a:lstStyle/>
          <a:p>
            <a:pPr marL="0" marR="0" lvl="0" indent="0" algn="ctr" defTabSz="457143" rtl="0" eaLnBrk="1" fontAlgn="auto" latinLnBrk="0" hangingPunct="1">
              <a:lnSpc>
                <a:spcPct val="100000"/>
              </a:lnSpc>
              <a:spcBef>
                <a:spcPts val="0"/>
              </a:spcBef>
              <a:spcAft>
                <a:spcPts val="0"/>
              </a:spcAft>
              <a:buClrTx/>
              <a:buSzTx/>
              <a:buFontTx/>
              <a:buNone/>
              <a:tabLst/>
              <a:defRPr/>
            </a:pPr>
            <a:r>
              <a:rPr kumimoji="0" lang="fy-NL" sz="2000" b="1" i="0" u="none" strike="noStrike" kern="1200" cap="none" spc="0" normalizeH="0" baseline="0" noProof="0" dirty="0">
                <a:ln>
                  <a:noFill/>
                </a:ln>
                <a:solidFill>
                  <a:srgbClr val="282424"/>
                </a:solidFill>
                <a:effectLst/>
                <a:uLnTx/>
                <a:uFillTx/>
                <a:latin typeface="Calibri" panose="020F0502020204030204" pitchFamily="34" charset="0"/>
                <a:ea typeface="+mn-ea"/>
                <a:cs typeface="Calibri" panose="020F0502020204030204" pitchFamily="34" charset="0"/>
              </a:rPr>
              <a:t>Prescreening Metrics</a:t>
            </a:r>
            <a:endParaRPr kumimoji="0" lang="en-US" sz="2000" b="1" i="0" u="none" strike="noStrike" kern="1200" cap="none" spc="0" normalizeH="0" baseline="0" noProof="0" dirty="0">
              <a:ln>
                <a:noFill/>
              </a:ln>
              <a:solidFill>
                <a:srgbClr val="282424"/>
              </a:solidFill>
              <a:effectLst/>
              <a:uLnTx/>
              <a:uFillTx/>
              <a:latin typeface="Calibri" panose="020F0502020204030204" pitchFamily="34" charset="0"/>
              <a:ea typeface="+mn-ea"/>
              <a:cs typeface="Calibri" panose="020F0502020204030204" pitchFamily="34" charset="0"/>
            </a:endParaRPr>
          </a:p>
        </p:txBody>
      </p:sp>
      <p:sp>
        <p:nvSpPr>
          <p:cNvPr id="17" name="Text Box 11">
            <a:extLst>
              <a:ext uri="{FF2B5EF4-FFF2-40B4-BE49-F238E27FC236}">
                <a16:creationId xmlns:a16="http://schemas.microsoft.com/office/drawing/2014/main" id="{D39FC50B-758C-48A7-B24F-6D5A723B5D5D}"/>
              </a:ext>
            </a:extLst>
          </p:cNvPr>
          <p:cNvSpPr txBox="1">
            <a:spLocks noChangeArrowheads="1"/>
          </p:cNvSpPr>
          <p:nvPr/>
        </p:nvSpPr>
        <p:spPr bwMode="auto">
          <a:xfrm>
            <a:off x="346120" y="6386224"/>
            <a:ext cx="8010525"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457143" rtl="0" eaLnBrk="1" fontAlgn="auto" latinLnBrk="0" hangingPunct="1">
              <a:lnSpc>
                <a:spcPct val="90000"/>
              </a:lnSpc>
              <a:spcBef>
                <a:spcPts val="1000"/>
              </a:spcBef>
              <a:spcAft>
                <a:spcPts val="700"/>
              </a:spcAft>
              <a:buClr>
                <a:srgbClr val="FEFDDE"/>
              </a:buClr>
              <a:buSzTx/>
              <a:buFont typeface="Wingdings" panose="05000000000000000000" pitchFamily="2" charset="2"/>
              <a:buChar char="§"/>
              <a:tabLst/>
              <a:defRPr/>
            </a:pPr>
            <a:r>
              <a:rPr kumimoji="0" lang="fy-NL"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Courtesy of Dr Reck@ ESMO 2019.</a:t>
            </a:r>
            <a:endPar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endParaRPr>
          </a:p>
        </p:txBody>
      </p:sp>
      <p:sp>
        <p:nvSpPr>
          <p:cNvPr id="20" name="TextBox 19">
            <a:extLst>
              <a:ext uri="{FF2B5EF4-FFF2-40B4-BE49-F238E27FC236}">
                <a16:creationId xmlns:a16="http://schemas.microsoft.com/office/drawing/2014/main" id="{D13C5C4F-F96D-4505-AD2A-73826FFB0E19}"/>
              </a:ext>
            </a:extLst>
          </p:cNvPr>
          <p:cNvSpPr txBox="1"/>
          <p:nvPr/>
        </p:nvSpPr>
        <p:spPr bwMode="gray">
          <a:xfrm>
            <a:off x="4507199" y="1776878"/>
            <a:ext cx="2901337" cy="430887"/>
          </a:xfrm>
          <a:prstGeom prst="rect">
            <a:avLst/>
          </a:prstGeom>
          <a:solidFill>
            <a:srgbClr val="282424">
              <a:lumMod val="10000"/>
              <a:lumOff val="90000"/>
            </a:srgbClr>
          </a:solidFill>
          <a:ln w="6350" cap="flat" cmpd="sng" algn="ctr">
            <a:noFill/>
            <a:prstDash val="solid"/>
            <a:miter lim="800000"/>
          </a:ln>
          <a:effectLst/>
        </p:spPr>
        <p:txBody>
          <a:bodyPr wrap="square" lIns="0" tIns="0" rIns="0" bIns="0" rtlCol="0">
            <a:spAutoFit/>
          </a:bodyPr>
          <a:lstStyle>
            <a:defPPr>
              <a:defRPr lang="fr-FR"/>
            </a:defPPr>
            <a:lvl1pPr marR="0" lvl="0" indent="0" algn="ctr" fontAlgn="auto">
              <a:lnSpc>
                <a:spcPct val="100000"/>
              </a:lnSpc>
              <a:spcBef>
                <a:spcPts val="300"/>
              </a:spcBef>
              <a:spcAft>
                <a:spcPts val="300"/>
              </a:spcAft>
              <a:buClr>
                <a:srgbClr val="503291"/>
              </a:buClr>
              <a:buSzTx/>
              <a:buFontTx/>
              <a:buNone/>
              <a:tabLst/>
              <a:defRPr kumimoji="0" sz="1400" b="1" i="0" u="none" strike="noStrike" cap="none" spc="0" normalizeH="0" baseline="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defRPr>
            </a:lvl1pPr>
          </a:lstStyle>
          <a:p>
            <a:pPr marL="0" marR="0" lvl="0" indent="0" algn="ctr" defTabSz="685698" rtl="0" eaLnBrk="1" fontAlgn="auto" latinLnBrk="0" hangingPunct="1">
              <a:lnSpc>
                <a:spcPct val="100000"/>
              </a:lnSpc>
              <a:spcBef>
                <a:spcPts val="300"/>
              </a:spcBef>
              <a:spcAft>
                <a:spcPts val="300"/>
              </a:spcAft>
              <a:buClr>
                <a:srgbClr val="503291"/>
              </a:buClr>
              <a:buSzTx/>
              <a:buFontTx/>
              <a:buNone/>
              <a:tabLst/>
              <a:defRPr/>
            </a:pPr>
            <a:r>
              <a:rPr kumimoji="0" lang="en-US" b="0" i="0" u="none" strike="noStrike" kern="0" cap="none" spc="0" normalizeH="0" baseline="0" noProof="0" dirty="0">
                <a:ln>
                  <a:noFill/>
                </a:ln>
                <a:solidFill>
                  <a:srgbClr val="000000"/>
                </a:solidFill>
                <a:effectLst/>
                <a:uLnTx/>
                <a:uFillTx/>
                <a:latin typeface="Calibri" panose="020F0502020204030204" pitchFamily="34" charset="0"/>
                <a:ea typeface="Verdana" panose="020B0604030504040204" pitchFamily="34" charset="0"/>
                <a:cs typeface="Calibri" panose="020F0502020204030204" pitchFamily="34" charset="0"/>
              </a:rPr>
              <a:t>Prescreening activity </a:t>
            </a:r>
            <a:r>
              <a:rPr kumimoji="0" lang="en-US" i="0" u="none" strike="noStrike" kern="0" cap="none" spc="0" normalizeH="0" baseline="0" noProof="0" dirty="0">
                <a:ln>
                  <a:noFill/>
                </a:ln>
                <a:solidFill>
                  <a:schemeClr val="accent3"/>
                </a:solidFill>
                <a:effectLst/>
                <a:uLnTx/>
                <a:uFillTx/>
                <a:latin typeface="Calibri" panose="020F0502020204030204" pitchFamily="34" charset="0"/>
                <a:ea typeface="Verdana" panose="020B0604030504040204" pitchFamily="34" charset="0"/>
                <a:cs typeface="Calibri" panose="020F0502020204030204" pitchFamily="34" charset="0"/>
              </a:rPr>
              <a:t>after</a:t>
            </a:r>
            <a:r>
              <a:rPr kumimoji="0" lang="en-US" b="0" i="0" u="none" strike="noStrike" kern="0" cap="none" spc="0" normalizeH="0" baseline="0" noProof="0" dirty="0">
                <a:ln>
                  <a:noFill/>
                </a:ln>
                <a:solidFill>
                  <a:srgbClr val="000000"/>
                </a:solidFill>
                <a:effectLst/>
                <a:uLnTx/>
                <a:uFillTx/>
                <a:latin typeface="Calibri" panose="020F0502020204030204" pitchFamily="34" charset="0"/>
                <a:ea typeface="Verdana" panose="020B0604030504040204" pitchFamily="34" charset="0"/>
                <a:cs typeface="Calibri" panose="020F0502020204030204" pitchFamily="34" charset="0"/>
              </a:rPr>
              <a:t> liquid biopsy implementation</a:t>
            </a:r>
          </a:p>
        </p:txBody>
      </p:sp>
      <p:grpSp>
        <p:nvGrpSpPr>
          <p:cNvPr id="150" name="Group 149">
            <a:extLst>
              <a:ext uri="{FF2B5EF4-FFF2-40B4-BE49-F238E27FC236}">
                <a16:creationId xmlns:a16="http://schemas.microsoft.com/office/drawing/2014/main" id="{BD964AC8-44A2-4D99-BE24-2C9B7336F070}"/>
              </a:ext>
            </a:extLst>
          </p:cNvPr>
          <p:cNvGrpSpPr/>
          <p:nvPr/>
        </p:nvGrpSpPr>
        <p:grpSpPr>
          <a:xfrm>
            <a:off x="3367119" y="2274586"/>
            <a:ext cx="2576510" cy="1667398"/>
            <a:chOff x="3367119" y="1877808"/>
            <a:chExt cx="2576510" cy="2064175"/>
          </a:xfrm>
        </p:grpSpPr>
        <p:cxnSp>
          <p:nvCxnSpPr>
            <p:cNvPr id="21" name="Straight Arrow Connector 20">
              <a:extLst>
                <a:ext uri="{FF2B5EF4-FFF2-40B4-BE49-F238E27FC236}">
                  <a16:creationId xmlns:a16="http://schemas.microsoft.com/office/drawing/2014/main" id="{89CAB1FE-C1F4-4519-9937-C036F7655DB1}"/>
                </a:ext>
              </a:extLst>
            </p:cNvPr>
            <p:cNvCxnSpPr/>
            <p:nvPr/>
          </p:nvCxnSpPr>
          <p:spPr>
            <a:xfrm>
              <a:off x="3367119" y="2687769"/>
              <a:ext cx="0" cy="1254214"/>
            </a:xfrm>
            <a:prstGeom prst="straightConnector1">
              <a:avLst/>
            </a:prstGeom>
            <a:noFill/>
            <a:ln w="28575" cap="flat" cmpd="sng" algn="ctr">
              <a:solidFill>
                <a:schemeClr val="bg1"/>
              </a:solidFill>
              <a:prstDash val="solid"/>
              <a:miter lim="800000"/>
              <a:tailEnd type="triangle"/>
            </a:ln>
            <a:effectLst/>
          </p:spPr>
        </p:cxnSp>
        <p:cxnSp>
          <p:nvCxnSpPr>
            <p:cNvPr id="22" name="Straight Arrow Connector 21">
              <a:extLst>
                <a:ext uri="{FF2B5EF4-FFF2-40B4-BE49-F238E27FC236}">
                  <a16:creationId xmlns:a16="http://schemas.microsoft.com/office/drawing/2014/main" id="{2E2F42E9-29E4-444A-ACF6-8841E40D974B}"/>
                </a:ext>
              </a:extLst>
            </p:cNvPr>
            <p:cNvCxnSpPr/>
            <p:nvPr/>
          </p:nvCxnSpPr>
          <p:spPr>
            <a:xfrm>
              <a:off x="5943629" y="1877808"/>
              <a:ext cx="0" cy="1254214"/>
            </a:xfrm>
            <a:prstGeom prst="straightConnector1">
              <a:avLst/>
            </a:prstGeom>
            <a:noFill/>
            <a:ln w="28575" cap="flat" cmpd="sng" algn="ctr">
              <a:solidFill>
                <a:schemeClr val="bg1"/>
              </a:solidFill>
              <a:prstDash val="solid"/>
              <a:miter lim="800000"/>
              <a:tailEnd type="triangle"/>
            </a:ln>
            <a:effectLst/>
          </p:spPr>
        </p:cxnSp>
      </p:grpSp>
      <p:sp>
        <p:nvSpPr>
          <p:cNvPr id="23" name="TextBox 22">
            <a:extLst>
              <a:ext uri="{FF2B5EF4-FFF2-40B4-BE49-F238E27FC236}">
                <a16:creationId xmlns:a16="http://schemas.microsoft.com/office/drawing/2014/main" id="{79EB235F-1821-4AC1-95E3-516CE4DC8516}"/>
              </a:ext>
            </a:extLst>
          </p:cNvPr>
          <p:cNvSpPr txBox="1"/>
          <p:nvPr/>
        </p:nvSpPr>
        <p:spPr bwMode="gray">
          <a:xfrm>
            <a:off x="2235215" y="2385246"/>
            <a:ext cx="2266809" cy="430887"/>
          </a:xfrm>
          <a:prstGeom prst="rect">
            <a:avLst/>
          </a:prstGeom>
          <a:solidFill>
            <a:srgbClr val="282424">
              <a:lumMod val="10000"/>
              <a:lumOff val="90000"/>
            </a:srgbClr>
          </a:solidFill>
          <a:ln w="6350" cap="flat" cmpd="sng" algn="ctr">
            <a:noFill/>
            <a:prstDash val="solid"/>
            <a:miter lim="800000"/>
          </a:ln>
          <a:effectLst/>
        </p:spPr>
        <p:txBody>
          <a:bodyPr wrap="square" lIns="0" tIns="0" rIns="0" bIns="0" rtlCol="0">
            <a:spAutoFit/>
          </a:bodyPr>
          <a:lstStyle/>
          <a:p>
            <a:pPr marL="0" marR="0" lvl="0" indent="0" algn="ctr" defTabSz="685698" rtl="0" eaLnBrk="1" fontAlgn="auto" latinLnBrk="0" hangingPunct="1">
              <a:lnSpc>
                <a:spcPct val="100000"/>
              </a:lnSpc>
              <a:spcBef>
                <a:spcPts val="225"/>
              </a:spcBef>
              <a:spcAft>
                <a:spcPts val="225"/>
              </a:spcAft>
              <a:buClr>
                <a:srgbClr val="503291"/>
              </a:buClr>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pitchFamily="34" charset="0"/>
                <a:ea typeface="Verdana" panose="020B0604030504040204" pitchFamily="34" charset="0"/>
                <a:cs typeface="Calibri" panose="020F0502020204030204" pitchFamily="34" charset="0"/>
              </a:rPr>
              <a:t>Prescreening activity </a:t>
            </a:r>
            <a:r>
              <a:rPr kumimoji="0" lang="en-US" sz="1400" b="1" i="0" u="none" strike="noStrike" kern="0" cap="none" spc="0" normalizeH="0" baseline="0" noProof="0" dirty="0">
                <a:ln>
                  <a:noFill/>
                </a:ln>
                <a:solidFill>
                  <a:schemeClr val="accent3"/>
                </a:solidFill>
                <a:effectLst/>
                <a:uLnTx/>
                <a:uFillTx/>
                <a:latin typeface="Calibri" panose="020F0502020204030204" pitchFamily="34" charset="0"/>
                <a:ea typeface="Verdana" panose="020B0604030504040204" pitchFamily="34" charset="0"/>
                <a:cs typeface="Calibri" panose="020F0502020204030204" pitchFamily="34" charset="0"/>
              </a:rPr>
              <a:t>before</a:t>
            </a:r>
            <a:r>
              <a:rPr kumimoji="0" lang="en-US" sz="1400" b="0" i="0" u="none" strike="noStrike" kern="0" cap="none" spc="0" normalizeH="0" baseline="0" noProof="0" dirty="0">
                <a:ln>
                  <a:noFill/>
                </a:ln>
                <a:solidFill>
                  <a:srgbClr val="000000"/>
                </a:solidFill>
                <a:effectLst/>
                <a:uLnTx/>
                <a:uFillTx/>
                <a:latin typeface="Calibri" panose="020F0502020204030204" pitchFamily="34" charset="0"/>
                <a:ea typeface="Verdana" panose="020B0604030504040204" pitchFamily="34" charset="0"/>
                <a:cs typeface="Calibri" panose="020F0502020204030204" pitchFamily="34" charset="0"/>
              </a:rPr>
              <a:t> </a:t>
            </a:r>
            <a:br>
              <a:rPr kumimoji="0" lang="en-US" sz="1400" b="0" i="0" u="none" strike="noStrike" kern="0" cap="none" spc="0" normalizeH="0" baseline="0" noProof="0" dirty="0">
                <a:ln>
                  <a:noFill/>
                </a:ln>
                <a:solidFill>
                  <a:srgbClr val="000000"/>
                </a:solidFill>
                <a:effectLst/>
                <a:uLnTx/>
                <a:uFillTx/>
                <a:latin typeface="Calibri" panose="020F0502020204030204" pitchFamily="34" charset="0"/>
                <a:ea typeface="Verdana" panose="020B0604030504040204" pitchFamily="34" charset="0"/>
                <a:cs typeface="Calibri" panose="020F0502020204030204" pitchFamily="34" charset="0"/>
              </a:rPr>
            </a:br>
            <a:r>
              <a:rPr kumimoji="0" lang="en-US" sz="1400" b="0" i="0" u="none" strike="noStrike" kern="0" cap="none" spc="0" normalizeH="0" baseline="0" noProof="0" dirty="0">
                <a:ln>
                  <a:noFill/>
                </a:ln>
                <a:solidFill>
                  <a:srgbClr val="000000"/>
                </a:solidFill>
                <a:effectLst/>
                <a:uLnTx/>
                <a:uFillTx/>
                <a:latin typeface="Calibri" panose="020F0502020204030204" pitchFamily="34" charset="0"/>
                <a:ea typeface="Verdana" panose="020B0604030504040204" pitchFamily="34" charset="0"/>
                <a:cs typeface="Calibri" panose="020F0502020204030204" pitchFamily="34" charset="0"/>
              </a:rPr>
              <a:t>liquid biopsy</a:t>
            </a:r>
          </a:p>
        </p:txBody>
      </p:sp>
      <p:sp>
        <p:nvSpPr>
          <p:cNvPr id="4" name="TextBox 3">
            <a:extLst>
              <a:ext uri="{FF2B5EF4-FFF2-40B4-BE49-F238E27FC236}">
                <a16:creationId xmlns:a16="http://schemas.microsoft.com/office/drawing/2014/main" id="{E8A82FE9-8C62-4082-AD89-B584F4A6EB5D}"/>
              </a:ext>
            </a:extLst>
          </p:cNvPr>
          <p:cNvSpPr txBox="1"/>
          <p:nvPr/>
        </p:nvSpPr>
        <p:spPr bwMode="auto">
          <a:xfrm rot="16200000">
            <a:off x="-311538" y="3303466"/>
            <a:ext cx="3157538" cy="379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457143" rtl="0" eaLnBrk="1" fontAlgn="auto" latinLnBrk="0" hangingPunct="1">
              <a:lnSpc>
                <a:spcPct val="100000"/>
              </a:lnSpc>
              <a:spcBef>
                <a:spcPct val="50000"/>
              </a:spcBef>
              <a:spcAft>
                <a:spcPct val="0"/>
              </a:spcAft>
              <a:buClrTx/>
              <a:buSzTx/>
              <a:buFontTx/>
              <a:buNone/>
              <a:tabLst/>
              <a:defRPr/>
            </a:pPr>
            <a:r>
              <a:rPr kumimoji="0" lang="en-US" sz="1867"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Enrolled</a:t>
            </a:r>
          </a:p>
        </p:txBody>
      </p:sp>
      <p:grpSp>
        <p:nvGrpSpPr>
          <p:cNvPr id="24" name="Group 7">
            <a:extLst>
              <a:ext uri="{FF2B5EF4-FFF2-40B4-BE49-F238E27FC236}">
                <a16:creationId xmlns:a16="http://schemas.microsoft.com/office/drawing/2014/main" id="{C2466759-9568-4AF5-9F14-7921CB6998E7}"/>
              </a:ext>
            </a:extLst>
          </p:cNvPr>
          <p:cNvGrpSpPr>
            <a:grpSpLocks/>
          </p:cNvGrpSpPr>
          <p:nvPr/>
        </p:nvGrpSpPr>
        <p:grpSpPr bwMode="auto">
          <a:xfrm>
            <a:off x="9389569" y="6216652"/>
            <a:ext cx="2488502" cy="447822"/>
            <a:chOff x="9527309" y="3551529"/>
            <a:chExt cx="2488502" cy="448324"/>
          </a:xfrm>
        </p:grpSpPr>
        <p:pic>
          <p:nvPicPr>
            <p:cNvPr id="25" name="Picture 24">
              <a:extLst>
                <a:ext uri="{FF2B5EF4-FFF2-40B4-BE49-F238E27FC236}">
                  <a16:creationId xmlns:a16="http://schemas.microsoft.com/office/drawing/2014/main" id="{FE48853C-2E3B-44A9-A625-750797A50ABE}"/>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26" name="Rectangle 8">
              <a:extLst>
                <a:ext uri="{FF2B5EF4-FFF2-40B4-BE49-F238E27FC236}">
                  <a16:creationId xmlns:a16="http://schemas.microsoft.com/office/drawing/2014/main" id="{316E4EC3-2A4D-4D83-BA8F-620522F138FD}"/>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457143"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grpSp>
      <p:sp>
        <p:nvSpPr>
          <p:cNvPr id="27" name="Freeform 5">
            <a:extLst>
              <a:ext uri="{FF2B5EF4-FFF2-40B4-BE49-F238E27FC236}">
                <a16:creationId xmlns:a16="http://schemas.microsoft.com/office/drawing/2014/main" id="{CA34E632-486F-4316-B25F-6ABC24CF326E}"/>
              </a:ext>
            </a:extLst>
          </p:cNvPr>
          <p:cNvSpPr>
            <a:spLocks noEditPoints="1"/>
          </p:cNvSpPr>
          <p:nvPr/>
        </p:nvSpPr>
        <p:spPr bwMode="auto">
          <a:xfrm>
            <a:off x="2187575" y="4905375"/>
            <a:ext cx="8550275" cy="182563"/>
          </a:xfrm>
          <a:custGeom>
            <a:avLst/>
            <a:gdLst>
              <a:gd name="T0" fmla="*/ 108 w 5386"/>
              <a:gd name="T1" fmla="*/ 65 h 115"/>
              <a:gd name="T2" fmla="*/ 0 w 5386"/>
              <a:gd name="T3" fmla="*/ 115 h 115"/>
              <a:gd name="T4" fmla="*/ 377 w 5386"/>
              <a:gd name="T5" fmla="*/ 62 h 115"/>
              <a:gd name="T6" fmla="*/ 487 w 5386"/>
              <a:gd name="T7" fmla="*/ 115 h 115"/>
              <a:gd name="T8" fmla="*/ 377 w 5386"/>
              <a:gd name="T9" fmla="*/ 62 h 115"/>
              <a:gd name="T10" fmla="*/ 863 w 5386"/>
              <a:gd name="T11" fmla="*/ 60 h 115"/>
              <a:gd name="T12" fmla="*/ 753 w 5386"/>
              <a:gd name="T13" fmla="*/ 115 h 115"/>
              <a:gd name="T14" fmla="*/ 1131 w 5386"/>
              <a:gd name="T15" fmla="*/ 59 h 115"/>
              <a:gd name="T16" fmla="*/ 1239 w 5386"/>
              <a:gd name="T17" fmla="*/ 115 h 115"/>
              <a:gd name="T18" fmla="*/ 1131 w 5386"/>
              <a:gd name="T19" fmla="*/ 59 h 115"/>
              <a:gd name="T20" fmla="*/ 1618 w 5386"/>
              <a:gd name="T21" fmla="*/ 55 h 115"/>
              <a:gd name="T22" fmla="*/ 1508 w 5386"/>
              <a:gd name="T23" fmla="*/ 115 h 115"/>
              <a:gd name="T24" fmla="*/ 1884 w 5386"/>
              <a:gd name="T25" fmla="*/ 52 h 115"/>
              <a:gd name="T26" fmla="*/ 1994 w 5386"/>
              <a:gd name="T27" fmla="*/ 115 h 115"/>
              <a:gd name="T28" fmla="*/ 1884 w 5386"/>
              <a:gd name="T29" fmla="*/ 52 h 115"/>
              <a:gd name="T30" fmla="*/ 2371 w 5386"/>
              <a:gd name="T31" fmla="*/ 52 h 115"/>
              <a:gd name="T32" fmla="*/ 2262 w 5386"/>
              <a:gd name="T33" fmla="*/ 115 h 115"/>
              <a:gd name="T34" fmla="*/ 2639 w 5386"/>
              <a:gd name="T35" fmla="*/ 52 h 115"/>
              <a:gd name="T36" fmla="*/ 2747 w 5386"/>
              <a:gd name="T37" fmla="*/ 115 h 115"/>
              <a:gd name="T38" fmla="*/ 2639 w 5386"/>
              <a:gd name="T39" fmla="*/ 52 h 115"/>
              <a:gd name="T40" fmla="*/ 3125 w 5386"/>
              <a:gd name="T41" fmla="*/ 0 h 115"/>
              <a:gd name="T42" fmla="*/ 3015 w 5386"/>
              <a:gd name="T43" fmla="*/ 115 h 115"/>
              <a:gd name="T44" fmla="*/ 3392 w 5386"/>
              <a:gd name="T45" fmla="*/ 0 h 115"/>
              <a:gd name="T46" fmla="*/ 3502 w 5386"/>
              <a:gd name="T47" fmla="*/ 115 h 115"/>
              <a:gd name="T48" fmla="*/ 3392 w 5386"/>
              <a:gd name="T49" fmla="*/ 0 h 115"/>
              <a:gd name="T50" fmla="*/ 3878 w 5386"/>
              <a:gd name="T51" fmla="*/ 0 h 115"/>
              <a:gd name="T52" fmla="*/ 3770 w 5386"/>
              <a:gd name="T53" fmla="*/ 115 h 115"/>
              <a:gd name="T54" fmla="*/ 4146 w 5386"/>
              <a:gd name="T55" fmla="*/ 0 h 115"/>
              <a:gd name="T56" fmla="*/ 4256 w 5386"/>
              <a:gd name="T57" fmla="*/ 115 h 115"/>
              <a:gd name="T58" fmla="*/ 4146 w 5386"/>
              <a:gd name="T59" fmla="*/ 0 h 115"/>
              <a:gd name="T60" fmla="*/ 4633 w 5386"/>
              <a:gd name="T61" fmla="*/ 0 h 115"/>
              <a:gd name="T62" fmla="*/ 4523 w 5386"/>
              <a:gd name="T63" fmla="*/ 115 h 115"/>
              <a:gd name="T64" fmla="*/ 4899 w 5386"/>
              <a:gd name="T65" fmla="*/ 0 h 115"/>
              <a:gd name="T66" fmla="*/ 5009 w 5386"/>
              <a:gd name="T67" fmla="*/ 115 h 115"/>
              <a:gd name="T68" fmla="*/ 4899 w 5386"/>
              <a:gd name="T69" fmla="*/ 0 h 115"/>
              <a:gd name="T70" fmla="*/ 5386 w 5386"/>
              <a:gd name="T71" fmla="*/ 0 h 115"/>
              <a:gd name="T72" fmla="*/ 5277 w 5386"/>
              <a:gd name="T73"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386" h="115">
                <a:moveTo>
                  <a:pt x="0" y="65"/>
                </a:moveTo>
                <a:lnTo>
                  <a:pt x="108" y="65"/>
                </a:lnTo>
                <a:lnTo>
                  <a:pt x="108" y="115"/>
                </a:lnTo>
                <a:lnTo>
                  <a:pt x="0" y="115"/>
                </a:lnTo>
                <a:lnTo>
                  <a:pt x="0" y="65"/>
                </a:lnTo>
                <a:close/>
                <a:moveTo>
                  <a:pt x="377" y="62"/>
                </a:moveTo>
                <a:lnTo>
                  <a:pt x="487" y="62"/>
                </a:lnTo>
                <a:lnTo>
                  <a:pt x="487" y="115"/>
                </a:lnTo>
                <a:lnTo>
                  <a:pt x="377" y="115"/>
                </a:lnTo>
                <a:lnTo>
                  <a:pt x="377" y="62"/>
                </a:lnTo>
                <a:close/>
                <a:moveTo>
                  <a:pt x="753" y="60"/>
                </a:moveTo>
                <a:lnTo>
                  <a:pt x="863" y="60"/>
                </a:lnTo>
                <a:lnTo>
                  <a:pt x="863" y="115"/>
                </a:lnTo>
                <a:lnTo>
                  <a:pt x="753" y="115"/>
                </a:lnTo>
                <a:lnTo>
                  <a:pt x="753" y="60"/>
                </a:lnTo>
                <a:close/>
                <a:moveTo>
                  <a:pt x="1131" y="59"/>
                </a:moveTo>
                <a:lnTo>
                  <a:pt x="1239" y="59"/>
                </a:lnTo>
                <a:lnTo>
                  <a:pt x="1239" y="115"/>
                </a:lnTo>
                <a:lnTo>
                  <a:pt x="1131" y="115"/>
                </a:lnTo>
                <a:lnTo>
                  <a:pt x="1131" y="59"/>
                </a:lnTo>
                <a:close/>
                <a:moveTo>
                  <a:pt x="1508" y="55"/>
                </a:moveTo>
                <a:lnTo>
                  <a:pt x="1618" y="55"/>
                </a:lnTo>
                <a:lnTo>
                  <a:pt x="1618" y="115"/>
                </a:lnTo>
                <a:lnTo>
                  <a:pt x="1508" y="115"/>
                </a:lnTo>
                <a:lnTo>
                  <a:pt x="1508" y="55"/>
                </a:lnTo>
                <a:close/>
                <a:moveTo>
                  <a:pt x="1884" y="52"/>
                </a:moveTo>
                <a:lnTo>
                  <a:pt x="1994" y="52"/>
                </a:lnTo>
                <a:lnTo>
                  <a:pt x="1994" y="115"/>
                </a:lnTo>
                <a:lnTo>
                  <a:pt x="1884" y="115"/>
                </a:lnTo>
                <a:lnTo>
                  <a:pt x="1884" y="52"/>
                </a:lnTo>
                <a:close/>
                <a:moveTo>
                  <a:pt x="2262" y="52"/>
                </a:moveTo>
                <a:lnTo>
                  <a:pt x="2371" y="52"/>
                </a:lnTo>
                <a:lnTo>
                  <a:pt x="2371" y="115"/>
                </a:lnTo>
                <a:lnTo>
                  <a:pt x="2262" y="115"/>
                </a:lnTo>
                <a:lnTo>
                  <a:pt x="2262" y="52"/>
                </a:lnTo>
                <a:close/>
                <a:moveTo>
                  <a:pt x="2639" y="52"/>
                </a:moveTo>
                <a:lnTo>
                  <a:pt x="2747" y="52"/>
                </a:lnTo>
                <a:lnTo>
                  <a:pt x="2747" y="115"/>
                </a:lnTo>
                <a:lnTo>
                  <a:pt x="2639" y="115"/>
                </a:lnTo>
                <a:lnTo>
                  <a:pt x="2639" y="52"/>
                </a:lnTo>
                <a:close/>
                <a:moveTo>
                  <a:pt x="3015" y="0"/>
                </a:moveTo>
                <a:lnTo>
                  <a:pt x="3125" y="0"/>
                </a:lnTo>
                <a:lnTo>
                  <a:pt x="3125" y="115"/>
                </a:lnTo>
                <a:lnTo>
                  <a:pt x="3015" y="115"/>
                </a:lnTo>
                <a:lnTo>
                  <a:pt x="3015" y="0"/>
                </a:lnTo>
                <a:close/>
                <a:moveTo>
                  <a:pt x="3392" y="0"/>
                </a:moveTo>
                <a:lnTo>
                  <a:pt x="3502" y="0"/>
                </a:lnTo>
                <a:lnTo>
                  <a:pt x="3502" y="115"/>
                </a:lnTo>
                <a:lnTo>
                  <a:pt x="3392" y="115"/>
                </a:lnTo>
                <a:lnTo>
                  <a:pt x="3392" y="0"/>
                </a:lnTo>
                <a:close/>
                <a:moveTo>
                  <a:pt x="3770" y="0"/>
                </a:moveTo>
                <a:lnTo>
                  <a:pt x="3878" y="0"/>
                </a:lnTo>
                <a:lnTo>
                  <a:pt x="3878" y="115"/>
                </a:lnTo>
                <a:lnTo>
                  <a:pt x="3770" y="115"/>
                </a:lnTo>
                <a:lnTo>
                  <a:pt x="3770" y="0"/>
                </a:lnTo>
                <a:close/>
                <a:moveTo>
                  <a:pt x="4146" y="0"/>
                </a:moveTo>
                <a:lnTo>
                  <a:pt x="4256" y="0"/>
                </a:lnTo>
                <a:lnTo>
                  <a:pt x="4256" y="115"/>
                </a:lnTo>
                <a:lnTo>
                  <a:pt x="4146" y="115"/>
                </a:lnTo>
                <a:lnTo>
                  <a:pt x="4146" y="0"/>
                </a:lnTo>
                <a:close/>
                <a:moveTo>
                  <a:pt x="4523" y="0"/>
                </a:moveTo>
                <a:lnTo>
                  <a:pt x="4633" y="0"/>
                </a:lnTo>
                <a:lnTo>
                  <a:pt x="4633" y="115"/>
                </a:lnTo>
                <a:lnTo>
                  <a:pt x="4523" y="115"/>
                </a:lnTo>
                <a:lnTo>
                  <a:pt x="4523" y="0"/>
                </a:lnTo>
                <a:close/>
                <a:moveTo>
                  <a:pt x="4899" y="0"/>
                </a:moveTo>
                <a:lnTo>
                  <a:pt x="5009" y="0"/>
                </a:lnTo>
                <a:lnTo>
                  <a:pt x="5009" y="115"/>
                </a:lnTo>
                <a:lnTo>
                  <a:pt x="4899" y="115"/>
                </a:lnTo>
                <a:lnTo>
                  <a:pt x="4899" y="0"/>
                </a:lnTo>
                <a:close/>
                <a:moveTo>
                  <a:pt x="5277" y="0"/>
                </a:moveTo>
                <a:lnTo>
                  <a:pt x="5386" y="0"/>
                </a:lnTo>
                <a:lnTo>
                  <a:pt x="5386" y="115"/>
                </a:lnTo>
                <a:lnTo>
                  <a:pt x="5277" y="115"/>
                </a:lnTo>
                <a:lnTo>
                  <a:pt x="5277" y="0"/>
                </a:lnTo>
                <a:close/>
              </a:path>
            </a:pathLst>
          </a:custGeom>
          <a:solidFill>
            <a:schemeClr val="accent1"/>
          </a:solidFill>
          <a:ln>
            <a:solidFill>
              <a:schemeClr val="bg1"/>
            </a:solidFill>
          </a:ln>
        </p:spPr>
        <p:txBody>
          <a:bodyPr vert="horz" wrap="square" lIns="91440" tIns="45720" rIns="91440" bIns="45720" numCol="1" anchor="t" anchorCtr="0" compatLnSpc="1">
            <a:prstTxWarp prst="textNoShape">
              <a:avLst/>
            </a:prstTxWarp>
          </a:bodyPr>
          <a:lstStyle/>
          <a:p>
            <a:endParaRPr lang="en-US" dirty="0"/>
          </a:p>
        </p:txBody>
      </p:sp>
      <p:sp>
        <p:nvSpPr>
          <p:cNvPr id="28" name="Freeform 6">
            <a:extLst>
              <a:ext uri="{FF2B5EF4-FFF2-40B4-BE49-F238E27FC236}">
                <a16:creationId xmlns:a16="http://schemas.microsoft.com/office/drawing/2014/main" id="{769A979A-9CB6-4DA1-99D5-8DC57141E485}"/>
              </a:ext>
            </a:extLst>
          </p:cNvPr>
          <p:cNvSpPr>
            <a:spLocks noEditPoints="1"/>
          </p:cNvSpPr>
          <p:nvPr/>
        </p:nvSpPr>
        <p:spPr bwMode="auto">
          <a:xfrm>
            <a:off x="2359025" y="4730750"/>
            <a:ext cx="7954963" cy="357188"/>
          </a:xfrm>
          <a:custGeom>
            <a:avLst/>
            <a:gdLst>
              <a:gd name="T0" fmla="*/ 110 w 5011"/>
              <a:gd name="T1" fmla="*/ 169 h 225"/>
              <a:gd name="T2" fmla="*/ 0 w 5011"/>
              <a:gd name="T3" fmla="*/ 225 h 225"/>
              <a:gd name="T4" fmla="*/ 379 w 5011"/>
              <a:gd name="T5" fmla="*/ 165 h 225"/>
              <a:gd name="T6" fmla="*/ 487 w 5011"/>
              <a:gd name="T7" fmla="*/ 225 h 225"/>
              <a:gd name="T8" fmla="*/ 379 w 5011"/>
              <a:gd name="T9" fmla="*/ 165 h 225"/>
              <a:gd name="T10" fmla="*/ 865 w 5011"/>
              <a:gd name="T11" fmla="*/ 138 h 225"/>
              <a:gd name="T12" fmla="*/ 755 w 5011"/>
              <a:gd name="T13" fmla="*/ 225 h 225"/>
              <a:gd name="T14" fmla="*/ 1131 w 5011"/>
              <a:gd name="T15" fmla="*/ 157 h 225"/>
              <a:gd name="T16" fmla="*/ 1241 w 5011"/>
              <a:gd name="T17" fmla="*/ 225 h 225"/>
              <a:gd name="T18" fmla="*/ 1131 w 5011"/>
              <a:gd name="T19" fmla="*/ 157 h 225"/>
              <a:gd name="T20" fmla="*/ 1618 w 5011"/>
              <a:gd name="T21" fmla="*/ 188 h 225"/>
              <a:gd name="T22" fmla="*/ 1510 w 5011"/>
              <a:gd name="T23" fmla="*/ 225 h 225"/>
              <a:gd name="T24" fmla="*/ 1886 w 5011"/>
              <a:gd name="T25" fmla="*/ 172 h 225"/>
              <a:gd name="T26" fmla="*/ 1994 w 5011"/>
              <a:gd name="T27" fmla="*/ 225 h 225"/>
              <a:gd name="T28" fmla="*/ 1886 w 5011"/>
              <a:gd name="T29" fmla="*/ 172 h 225"/>
              <a:gd name="T30" fmla="*/ 2372 w 5011"/>
              <a:gd name="T31" fmla="*/ 127 h 225"/>
              <a:gd name="T32" fmla="*/ 2263 w 5011"/>
              <a:gd name="T33" fmla="*/ 225 h 225"/>
              <a:gd name="T34" fmla="*/ 2639 w 5011"/>
              <a:gd name="T35" fmla="*/ 88 h 225"/>
              <a:gd name="T36" fmla="*/ 2749 w 5011"/>
              <a:gd name="T37" fmla="*/ 225 h 225"/>
              <a:gd name="T38" fmla="*/ 2639 w 5011"/>
              <a:gd name="T39" fmla="*/ 88 h 225"/>
              <a:gd name="T40" fmla="*/ 3125 w 5011"/>
              <a:gd name="T41" fmla="*/ 12 h 225"/>
              <a:gd name="T42" fmla="*/ 3017 w 5011"/>
              <a:gd name="T43" fmla="*/ 225 h 225"/>
              <a:gd name="T44" fmla="*/ 3394 w 5011"/>
              <a:gd name="T45" fmla="*/ 34 h 225"/>
              <a:gd name="T46" fmla="*/ 3503 w 5011"/>
              <a:gd name="T47" fmla="*/ 225 h 225"/>
              <a:gd name="T48" fmla="*/ 3394 w 5011"/>
              <a:gd name="T49" fmla="*/ 34 h 225"/>
              <a:gd name="T50" fmla="*/ 3880 w 5011"/>
              <a:gd name="T51" fmla="*/ 0 h 225"/>
              <a:gd name="T52" fmla="*/ 3770 w 5011"/>
              <a:gd name="T53" fmla="*/ 225 h 225"/>
              <a:gd name="T54" fmla="*/ 4148 w 5011"/>
              <a:gd name="T55" fmla="*/ 60 h 225"/>
              <a:gd name="T56" fmla="*/ 4256 w 5011"/>
              <a:gd name="T57" fmla="*/ 225 h 225"/>
              <a:gd name="T58" fmla="*/ 4148 w 5011"/>
              <a:gd name="T59" fmla="*/ 60 h 225"/>
              <a:gd name="T60" fmla="*/ 4633 w 5011"/>
              <a:gd name="T61" fmla="*/ 63 h 225"/>
              <a:gd name="T62" fmla="*/ 4525 w 5011"/>
              <a:gd name="T63" fmla="*/ 225 h 225"/>
              <a:gd name="T64" fmla="*/ 4901 w 5011"/>
              <a:gd name="T65" fmla="*/ 210 h 225"/>
              <a:gd name="T66" fmla="*/ 5011 w 5011"/>
              <a:gd name="T67" fmla="*/ 225 h 225"/>
              <a:gd name="T68" fmla="*/ 4901 w 5011"/>
              <a:gd name="T69" fmla="*/ 21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011" h="225">
                <a:moveTo>
                  <a:pt x="0" y="169"/>
                </a:moveTo>
                <a:lnTo>
                  <a:pt x="110" y="169"/>
                </a:lnTo>
                <a:lnTo>
                  <a:pt x="110" y="225"/>
                </a:lnTo>
                <a:lnTo>
                  <a:pt x="0" y="225"/>
                </a:lnTo>
                <a:lnTo>
                  <a:pt x="0" y="169"/>
                </a:lnTo>
                <a:close/>
                <a:moveTo>
                  <a:pt x="379" y="165"/>
                </a:moveTo>
                <a:lnTo>
                  <a:pt x="487" y="165"/>
                </a:lnTo>
                <a:lnTo>
                  <a:pt x="487" y="225"/>
                </a:lnTo>
                <a:lnTo>
                  <a:pt x="379" y="225"/>
                </a:lnTo>
                <a:lnTo>
                  <a:pt x="379" y="165"/>
                </a:lnTo>
                <a:close/>
                <a:moveTo>
                  <a:pt x="755" y="138"/>
                </a:moveTo>
                <a:lnTo>
                  <a:pt x="865" y="138"/>
                </a:lnTo>
                <a:lnTo>
                  <a:pt x="865" y="225"/>
                </a:lnTo>
                <a:lnTo>
                  <a:pt x="755" y="225"/>
                </a:lnTo>
                <a:lnTo>
                  <a:pt x="755" y="138"/>
                </a:lnTo>
                <a:close/>
                <a:moveTo>
                  <a:pt x="1131" y="157"/>
                </a:moveTo>
                <a:lnTo>
                  <a:pt x="1241" y="157"/>
                </a:lnTo>
                <a:lnTo>
                  <a:pt x="1241" y="225"/>
                </a:lnTo>
                <a:lnTo>
                  <a:pt x="1131" y="225"/>
                </a:lnTo>
                <a:lnTo>
                  <a:pt x="1131" y="157"/>
                </a:lnTo>
                <a:close/>
                <a:moveTo>
                  <a:pt x="1510" y="188"/>
                </a:moveTo>
                <a:lnTo>
                  <a:pt x="1618" y="188"/>
                </a:lnTo>
                <a:lnTo>
                  <a:pt x="1618" y="225"/>
                </a:lnTo>
                <a:lnTo>
                  <a:pt x="1510" y="225"/>
                </a:lnTo>
                <a:lnTo>
                  <a:pt x="1510" y="188"/>
                </a:lnTo>
                <a:close/>
                <a:moveTo>
                  <a:pt x="1886" y="172"/>
                </a:moveTo>
                <a:lnTo>
                  <a:pt x="1994" y="172"/>
                </a:lnTo>
                <a:lnTo>
                  <a:pt x="1994" y="225"/>
                </a:lnTo>
                <a:lnTo>
                  <a:pt x="1886" y="225"/>
                </a:lnTo>
                <a:lnTo>
                  <a:pt x="1886" y="172"/>
                </a:lnTo>
                <a:close/>
                <a:moveTo>
                  <a:pt x="2263" y="127"/>
                </a:moveTo>
                <a:lnTo>
                  <a:pt x="2372" y="127"/>
                </a:lnTo>
                <a:lnTo>
                  <a:pt x="2372" y="225"/>
                </a:lnTo>
                <a:lnTo>
                  <a:pt x="2263" y="225"/>
                </a:lnTo>
                <a:lnTo>
                  <a:pt x="2263" y="127"/>
                </a:lnTo>
                <a:close/>
                <a:moveTo>
                  <a:pt x="2639" y="88"/>
                </a:moveTo>
                <a:lnTo>
                  <a:pt x="2749" y="88"/>
                </a:lnTo>
                <a:lnTo>
                  <a:pt x="2749" y="225"/>
                </a:lnTo>
                <a:lnTo>
                  <a:pt x="2639" y="225"/>
                </a:lnTo>
                <a:lnTo>
                  <a:pt x="2639" y="88"/>
                </a:lnTo>
                <a:close/>
                <a:moveTo>
                  <a:pt x="3017" y="12"/>
                </a:moveTo>
                <a:lnTo>
                  <a:pt x="3125" y="12"/>
                </a:lnTo>
                <a:lnTo>
                  <a:pt x="3125" y="225"/>
                </a:lnTo>
                <a:lnTo>
                  <a:pt x="3017" y="225"/>
                </a:lnTo>
                <a:lnTo>
                  <a:pt x="3017" y="12"/>
                </a:lnTo>
                <a:close/>
                <a:moveTo>
                  <a:pt x="3394" y="34"/>
                </a:moveTo>
                <a:lnTo>
                  <a:pt x="3503" y="34"/>
                </a:lnTo>
                <a:lnTo>
                  <a:pt x="3503" y="225"/>
                </a:lnTo>
                <a:lnTo>
                  <a:pt x="3394" y="225"/>
                </a:lnTo>
                <a:lnTo>
                  <a:pt x="3394" y="34"/>
                </a:lnTo>
                <a:close/>
                <a:moveTo>
                  <a:pt x="3770" y="0"/>
                </a:moveTo>
                <a:lnTo>
                  <a:pt x="3880" y="0"/>
                </a:lnTo>
                <a:lnTo>
                  <a:pt x="3880" y="225"/>
                </a:lnTo>
                <a:lnTo>
                  <a:pt x="3770" y="225"/>
                </a:lnTo>
                <a:lnTo>
                  <a:pt x="3770" y="0"/>
                </a:lnTo>
                <a:close/>
                <a:moveTo>
                  <a:pt x="4148" y="60"/>
                </a:moveTo>
                <a:lnTo>
                  <a:pt x="4256" y="60"/>
                </a:lnTo>
                <a:lnTo>
                  <a:pt x="4256" y="225"/>
                </a:lnTo>
                <a:lnTo>
                  <a:pt x="4148" y="225"/>
                </a:lnTo>
                <a:lnTo>
                  <a:pt x="4148" y="60"/>
                </a:lnTo>
                <a:close/>
                <a:moveTo>
                  <a:pt x="4525" y="63"/>
                </a:moveTo>
                <a:lnTo>
                  <a:pt x="4633" y="63"/>
                </a:lnTo>
                <a:lnTo>
                  <a:pt x="4633" y="225"/>
                </a:lnTo>
                <a:lnTo>
                  <a:pt x="4525" y="225"/>
                </a:lnTo>
                <a:lnTo>
                  <a:pt x="4525" y="63"/>
                </a:lnTo>
                <a:close/>
                <a:moveTo>
                  <a:pt x="4901" y="210"/>
                </a:moveTo>
                <a:lnTo>
                  <a:pt x="5011" y="210"/>
                </a:lnTo>
                <a:lnTo>
                  <a:pt x="5011" y="225"/>
                </a:lnTo>
                <a:lnTo>
                  <a:pt x="4901" y="225"/>
                </a:lnTo>
                <a:lnTo>
                  <a:pt x="4901" y="210"/>
                </a:lnTo>
                <a:close/>
              </a:path>
            </a:pathLst>
          </a:custGeom>
          <a:solidFill>
            <a:schemeClr val="accent3"/>
          </a:solidFill>
          <a:ln>
            <a:solidFill>
              <a:schemeClr val="bg1"/>
            </a:solidFill>
          </a:ln>
        </p:spPr>
        <p:txBody>
          <a:bodyPr vert="horz" wrap="square" lIns="91440" tIns="45720" rIns="91440" bIns="45720" numCol="1" anchor="t" anchorCtr="0" compatLnSpc="1">
            <a:prstTxWarp prst="textNoShape">
              <a:avLst/>
            </a:prstTxWarp>
          </a:bodyPr>
          <a:lstStyle/>
          <a:p>
            <a:endParaRPr lang="en-US" dirty="0"/>
          </a:p>
        </p:txBody>
      </p:sp>
      <p:sp>
        <p:nvSpPr>
          <p:cNvPr id="29" name="Line 7">
            <a:extLst>
              <a:ext uri="{FF2B5EF4-FFF2-40B4-BE49-F238E27FC236}">
                <a16:creationId xmlns:a16="http://schemas.microsoft.com/office/drawing/2014/main" id="{D7986AEB-CFA5-4726-BE40-770C61E636C1}"/>
              </a:ext>
            </a:extLst>
          </p:cNvPr>
          <p:cNvSpPr>
            <a:spLocks noChangeShapeType="1"/>
          </p:cNvSpPr>
          <p:nvPr/>
        </p:nvSpPr>
        <p:spPr bwMode="auto">
          <a:xfrm flipV="1">
            <a:off x="2062163" y="1914525"/>
            <a:ext cx="0" cy="3173413"/>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0" name="Line 8">
            <a:extLst>
              <a:ext uri="{FF2B5EF4-FFF2-40B4-BE49-F238E27FC236}">
                <a16:creationId xmlns:a16="http://schemas.microsoft.com/office/drawing/2014/main" id="{412227A0-AC4D-4AE5-81BA-0140326C0504}"/>
              </a:ext>
            </a:extLst>
          </p:cNvPr>
          <p:cNvSpPr>
            <a:spLocks noChangeShapeType="1"/>
          </p:cNvSpPr>
          <p:nvPr/>
        </p:nvSpPr>
        <p:spPr bwMode="auto">
          <a:xfrm>
            <a:off x="1994095" y="5087938"/>
            <a:ext cx="64008" cy="0"/>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1" name="Line 9">
            <a:extLst>
              <a:ext uri="{FF2B5EF4-FFF2-40B4-BE49-F238E27FC236}">
                <a16:creationId xmlns:a16="http://schemas.microsoft.com/office/drawing/2014/main" id="{4F7A4057-4514-4D1B-92F7-D46AE0F61FC9}"/>
              </a:ext>
            </a:extLst>
          </p:cNvPr>
          <p:cNvSpPr>
            <a:spLocks noChangeShapeType="1"/>
          </p:cNvSpPr>
          <p:nvPr/>
        </p:nvSpPr>
        <p:spPr bwMode="auto">
          <a:xfrm>
            <a:off x="1994095" y="4735513"/>
            <a:ext cx="64008" cy="0"/>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2" name="Line 10">
            <a:extLst>
              <a:ext uri="{FF2B5EF4-FFF2-40B4-BE49-F238E27FC236}">
                <a16:creationId xmlns:a16="http://schemas.microsoft.com/office/drawing/2014/main" id="{5C0AE4E9-5132-4883-9D6F-5A32F9CB4625}"/>
              </a:ext>
            </a:extLst>
          </p:cNvPr>
          <p:cNvSpPr>
            <a:spLocks noChangeShapeType="1"/>
          </p:cNvSpPr>
          <p:nvPr/>
        </p:nvSpPr>
        <p:spPr bwMode="auto">
          <a:xfrm>
            <a:off x="1994095" y="4383088"/>
            <a:ext cx="64008" cy="0"/>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3" name="Line 11">
            <a:extLst>
              <a:ext uri="{FF2B5EF4-FFF2-40B4-BE49-F238E27FC236}">
                <a16:creationId xmlns:a16="http://schemas.microsoft.com/office/drawing/2014/main" id="{BC597C15-4636-476B-B47E-F587208CD005}"/>
              </a:ext>
            </a:extLst>
          </p:cNvPr>
          <p:cNvSpPr>
            <a:spLocks noChangeShapeType="1"/>
          </p:cNvSpPr>
          <p:nvPr/>
        </p:nvSpPr>
        <p:spPr bwMode="auto">
          <a:xfrm>
            <a:off x="1994095" y="4032250"/>
            <a:ext cx="64008" cy="0"/>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4" name="Line 12">
            <a:extLst>
              <a:ext uri="{FF2B5EF4-FFF2-40B4-BE49-F238E27FC236}">
                <a16:creationId xmlns:a16="http://schemas.microsoft.com/office/drawing/2014/main" id="{D6DC776B-7484-46A7-A447-858396FBC31B}"/>
              </a:ext>
            </a:extLst>
          </p:cNvPr>
          <p:cNvSpPr>
            <a:spLocks noChangeShapeType="1"/>
          </p:cNvSpPr>
          <p:nvPr/>
        </p:nvSpPr>
        <p:spPr bwMode="auto">
          <a:xfrm>
            <a:off x="1994095" y="3679825"/>
            <a:ext cx="64008" cy="0"/>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5" name="Line 13">
            <a:extLst>
              <a:ext uri="{FF2B5EF4-FFF2-40B4-BE49-F238E27FC236}">
                <a16:creationId xmlns:a16="http://schemas.microsoft.com/office/drawing/2014/main" id="{6F23D896-C1D9-4EF6-9EBF-EC3E9F70DE71}"/>
              </a:ext>
            </a:extLst>
          </p:cNvPr>
          <p:cNvSpPr>
            <a:spLocks noChangeShapeType="1"/>
          </p:cNvSpPr>
          <p:nvPr/>
        </p:nvSpPr>
        <p:spPr bwMode="auto">
          <a:xfrm>
            <a:off x="1994095" y="3327400"/>
            <a:ext cx="64008" cy="0"/>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6" name="Line 14">
            <a:extLst>
              <a:ext uri="{FF2B5EF4-FFF2-40B4-BE49-F238E27FC236}">
                <a16:creationId xmlns:a16="http://schemas.microsoft.com/office/drawing/2014/main" id="{CB9C7952-092A-4FF4-9316-6FB8BC6C2AE4}"/>
              </a:ext>
            </a:extLst>
          </p:cNvPr>
          <p:cNvSpPr>
            <a:spLocks noChangeShapeType="1"/>
          </p:cNvSpPr>
          <p:nvPr/>
        </p:nvSpPr>
        <p:spPr bwMode="auto">
          <a:xfrm>
            <a:off x="1994095" y="2973388"/>
            <a:ext cx="64008" cy="0"/>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7" name="Line 15">
            <a:extLst>
              <a:ext uri="{FF2B5EF4-FFF2-40B4-BE49-F238E27FC236}">
                <a16:creationId xmlns:a16="http://schemas.microsoft.com/office/drawing/2014/main" id="{DD9C6DBB-8032-46AB-924E-B1CE91D6686A}"/>
              </a:ext>
            </a:extLst>
          </p:cNvPr>
          <p:cNvSpPr>
            <a:spLocks noChangeShapeType="1"/>
          </p:cNvSpPr>
          <p:nvPr/>
        </p:nvSpPr>
        <p:spPr bwMode="auto">
          <a:xfrm>
            <a:off x="1994095" y="2620963"/>
            <a:ext cx="64008" cy="0"/>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8" name="Line 16">
            <a:extLst>
              <a:ext uri="{FF2B5EF4-FFF2-40B4-BE49-F238E27FC236}">
                <a16:creationId xmlns:a16="http://schemas.microsoft.com/office/drawing/2014/main" id="{1652FF86-14B6-4726-9074-FEB96F414366}"/>
              </a:ext>
            </a:extLst>
          </p:cNvPr>
          <p:cNvSpPr>
            <a:spLocks noChangeShapeType="1"/>
          </p:cNvSpPr>
          <p:nvPr/>
        </p:nvSpPr>
        <p:spPr bwMode="auto">
          <a:xfrm>
            <a:off x="1994095" y="2268538"/>
            <a:ext cx="64008" cy="0"/>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9" name="Line 17">
            <a:extLst>
              <a:ext uri="{FF2B5EF4-FFF2-40B4-BE49-F238E27FC236}">
                <a16:creationId xmlns:a16="http://schemas.microsoft.com/office/drawing/2014/main" id="{FA94436A-B521-44CE-B605-0C78D5B46D8A}"/>
              </a:ext>
            </a:extLst>
          </p:cNvPr>
          <p:cNvSpPr>
            <a:spLocks noChangeShapeType="1"/>
          </p:cNvSpPr>
          <p:nvPr/>
        </p:nvSpPr>
        <p:spPr bwMode="auto">
          <a:xfrm>
            <a:off x="1994095" y="1914525"/>
            <a:ext cx="64008" cy="0"/>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0" name="Line 18">
            <a:extLst>
              <a:ext uri="{FF2B5EF4-FFF2-40B4-BE49-F238E27FC236}">
                <a16:creationId xmlns:a16="http://schemas.microsoft.com/office/drawing/2014/main" id="{EBF82494-BF17-4C3B-9E7D-F12509AEF72D}"/>
              </a:ext>
            </a:extLst>
          </p:cNvPr>
          <p:cNvSpPr>
            <a:spLocks noChangeShapeType="1"/>
          </p:cNvSpPr>
          <p:nvPr/>
        </p:nvSpPr>
        <p:spPr bwMode="auto">
          <a:xfrm>
            <a:off x="2062163" y="5087938"/>
            <a:ext cx="8975725" cy="0"/>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1" name="Line 19">
            <a:extLst>
              <a:ext uri="{FF2B5EF4-FFF2-40B4-BE49-F238E27FC236}">
                <a16:creationId xmlns:a16="http://schemas.microsoft.com/office/drawing/2014/main" id="{EE658646-4A08-43F7-A870-0FF5307B1156}"/>
              </a:ext>
            </a:extLst>
          </p:cNvPr>
          <p:cNvSpPr>
            <a:spLocks noChangeShapeType="1"/>
          </p:cNvSpPr>
          <p:nvPr/>
        </p:nvSpPr>
        <p:spPr bwMode="auto">
          <a:xfrm>
            <a:off x="2062163" y="5087938"/>
            <a:ext cx="0" cy="6400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2" name="Line 20">
            <a:extLst>
              <a:ext uri="{FF2B5EF4-FFF2-40B4-BE49-F238E27FC236}">
                <a16:creationId xmlns:a16="http://schemas.microsoft.com/office/drawing/2014/main" id="{FFF72AAE-03FC-43B9-81DB-D8B33032EDA8}"/>
              </a:ext>
            </a:extLst>
          </p:cNvPr>
          <p:cNvSpPr>
            <a:spLocks noChangeShapeType="1"/>
          </p:cNvSpPr>
          <p:nvPr/>
        </p:nvSpPr>
        <p:spPr bwMode="auto">
          <a:xfrm>
            <a:off x="2659063" y="5087938"/>
            <a:ext cx="0" cy="6400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3" name="Line 21">
            <a:extLst>
              <a:ext uri="{FF2B5EF4-FFF2-40B4-BE49-F238E27FC236}">
                <a16:creationId xmlns:a16="http://schemas.microsoft.com/office/drawing/2014/main" id="{8BD170B8-0FCF-4829-AE22-F42DA0ED269A}"/>
              </a:ext>
            </a:extLst>
          </p:cNvPr>
          <p:cNvSpPr>
            <a:spLocks noChangeShapeType="1"/>
          </p:cNvSpPr>
          <p:nvPr/>
        </p:nvSpPr>
        <p:spPr bwMode="auto">
          <a:xfrm>
            <a:off x="3257550" y="5087938"/>
            <a:ext cx="0" cy="6400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4" name="Line 22">
            <a:extLst>
              <a:ext uri="{FF2B5EF4-FFF2-40B4-BE49-F238E27FC236}">
                <a16:creationId xmlns:a16="http://schemas.microsoft.com/office/drawing/2014/main" id="{0186E142-8122-40CD-89FF-9CBE9C918AEB}"/>
              </a:ext>
            </a:extLst>
          </p:cNvPr>
          <p:cNvSpPr>
            <a:spLocks noChangeShapeType="1"/>
          </p:cNvSpPr>
          <p:nvPr/>
        </p:nvSpPr>
        <p:spPr bwMode="auto">
          <a:xfrm>
            <a:off x="3857625" y="5087938"/>
            <a:ext cx="0" cy="6400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5" name="Line 23">
            <a:extLst>
              <a:ext uri="{FF2B5EF4-FFF2-40B4-BE49-F238E27FC236}">
                <a16:creationId xmlns:a16="http://schemas.microsoft.com/office/drawing/2014/main" id="{CE36BA93-0ECF-486F-B5C8-46009EB2EB90}"/>
              </a:ext>
            </a:extLst>
          </p:cNvPr>
          <p:cNvSpPr>
            <a:spLocks noChangeShapeType="1"/>
          </p:cNvSpPr>
          <p:nvPr/>
        </p:nvSpPr>
        <p:spPr bwMode="auto">
          <a:xfrm>
            <a:off x="4456113" y="5087938"/>
            <a:ext cx="0" cy="6400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6" name="Line 24">
            <a:extLst>
              <a:ext uri="{FF2B5EF4-FFF2-40B4-BE49-F238E27FC236}">
                <a16:creationId xmlns:a16="http://schemas.microsoft.com/office/drawing/2014/main" id="{68C26805-54D1-4114-A738-DF0D5996FEF9}"/>
              </a:ext>
            </a:extLst>
          </p:cNvPr>
          <p:cNvSpPr>
            <a:spLocks noChangeShapeType="1"/>
          </p:cNvSpPr>
          <p:nvPr/>
        </p:nvSpPr>
        <p:spPr bwMode="auto">
          <a:xfrm>
            <a:off x="5053013" y="5087938"/>
            <a:ext cx="0" cy="6400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7" name="Line 25">
            <a:extLst>
              <a:ext uri="{FF2B5EF4-FFF2-40B4-BE49-F238E27FC236}">
                <a16:creationId xmlns:a16="http://schemas.microsoft.com/office/drawing/2014/main" id="{D9128CB1-8B7D-4DF7-B31C-7CDBC51E7454}"/>
              </a:ext>
            </a:extLst>
          </p:cNvPr>
          <p:cNvSpPr>
            <a:spLocks noChangeShapeType="1"/>
          </p:cNvSpPr>
          <p:nvPr/>
        </p:nvSpPr>
        <p:spPr bwMode="auto">
          <a:xfrm>
            <a:off x="5649913" y="5087938"/>
            <a:ext cx="0" cy="6400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8" name="Line 26">
            <a:extLst>
              <a:ext uri="{FF2B5EF4-FFF2-40B4-BE49-F238E27FC236}">
                <a16:creationId xmlns:a16="http://schemas.microsoft.com/office/drawing/2014/main" id="{6C35DE03-703A-4F6D-8A7E-BC82A2F3BB77}"/>
              </a:ext>
            </a:extLst>
          </p:cNvPr>
          <p:cNvSpPr>
            <a:spLocks noChangeShapeType="1"/>
          </p:cNvSpPr>
          <p:nvPr/>
        </p:nvSpPr>
        <p:spPr bwMode="auto">
          <a:xfrm>
            <a:off x="6251575" y="5087938"/>
            <a:ext cx="0" cy="6400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49" name="Line 27">
            <a:extLst>
              <a:ext uri="{FF2B5EF4-FFF2-40B4-BE49-F238E27FC236}">
                <a16:creationId xmlns:a16="http://schemas.microsoft.com/office/drawing/2014/main" id="{95B27B80-3D66-4E65-A0F2-AFB1B20AFCC7}"/>
              </a:ext>
            </a:extLst>
          </p:cNvPr>
          <p:cNvSpPr>
            <a:spLocks noChangeShapeType="1"/>
          </p:cNvSpPr>
          <p:nvPr/>
        </p:nvSpPr>
        <p:spPr bwMode="auto">
          <a:xfrm>
            <a:off x="6848475" y="5087938"/>
            <a:ext cx="0" cy="6400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50" name="Line 28">
            <a:extLst>
              <a:ext uri="{FF2B5EF4-FFF2-40B4-BE49-F238E27FC236}">
                <a16:creationId xmlns:a16="http://schemas.microsoft.com/office/drawing/2014/main" id="{14A2E78A-07EB-44E4-8A6F-2583F6C497AE}"/>
              </a:ext>
            </a:extLst>
          </p:cNvPr>
          <p:cNvSpPr>
            <a:spLocks noChangeShapeType="1"/>
          </p:cNvSpPr>
          <p:nvPr/>
        </p:nvSpPr>
        <p:spPr bwMode="auto">
          <a:xfrm>
            <a:off x="7446963" y="5087938"/>
            <a:ext cx="0" cy="6400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51" name="Line 29">
            <a:extLst>
              <a:ext uri="{FF2B5EF4-FFF2-40B4-BE49-F238E27FC236}">
                <a16:creationId xmlns:a16="http://schemas.microsoft.com/office/drawing/2014/main" id="{FEE2A8AB-7339-4C35-BC0B-CD045346B7FB}"/>
              </a:ext>
            </a:extLst>
          </p:cNvPr>
          <p:cNvSpPr>
            <a:spLocks noChangeShapeType="1"/>
          </p:cNvSpPr>
          <p:nvPr/>
        </p:nvSpPr>
        <p:spPr bwMode="auto">
          <a:xfrm>
            <a:off x="8047038" y="5087938"/>
            <a:ext cx="0" cy="6400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52" name="Line 30">
            <a:extLst>
              <a:ext uri="{FF2B5EF4-FFF2-40B4-BE49-F238E27FC236}">
                <a16:creationId xmlns:a16="http://schemas.microsoft.com/office/drawing/2014/main" id="{39E629F3-DF36-451D-B5E5-73419516C8CC}"/>
              </a:ext>
            </a:extLst>
          </p:cNvPr>
          <p:cNvSpPr>
            <a:spLocks noChangeShapeType="1"/>
          </p:cNvSpPr>
          <p:nvPr/>
        </p:nvSpPr>
        <p:spPr bwMode="auto">
          <a:xfrm>
            <a:off x="8643938" y="5087938"/>
            <a:ext cx="0" cy="6400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53" name="Line 31">
            <a:extLst>
              <a:ext uri="{FF2B5EF4-FFF2-40B4-BE49-F238E27FC236}">
                <a16:creationId xmlns:a16="http://schemas.microsoft.com/office/drawing/2014/main" id="{85B63E37-4E12-4A19-8318-3AB94776F047}"/>
              </a:ext>
            </a:extLst>
          </p:cNvPr>
          <p:cNvSpPr>
            <a:spLocks noChangeShapeType="1"/>
          </p:cNvSpPr>
          <p:nvPr/>
        </p:nvSpPr>
        <p:spPr bwMode="auto">
          <a:xfrm>
            <a:off x="9242425" y="5087938"/>
            <a:ext cx="0" cy="6400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54" name="Line 32">
            <a:extLst>
              <a:ext uri="{FF2B5EF4-FFF2-40B4-BE49-F238E27FC236}">
                <a16:creationId xmlns:a16="http://schemas.microsoft.com/office/drawing/2014/main" id="{17D763C9-E535-4F4C-962C-277A1C6A3F43}"/>
              </a:ext>
            </a:extLst>
          </p:cNvPr>
          <p:cNvSpPr>
            <a:spLocks noChangeShapeType="1"/>
          </p:cNvSpPr>
          <p:nvPr/>
        </p:nvSpPr>
        <p:spPr bwMode="auto">
          <a:xfrm>
            <a:off x="9839325" y="5087938"/>
            <a:ext cx="0" cy="6400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55" name="Line 33">
            <a:extLst>
              <a:ext uri="{FF2B5EF4-FFF2-40B4-BE49-F238E27FC236}">
                <a16:creationId xmlns:a16="http://schemas.microsoft.com/office/drawing/2014/main" id="{B4A69215-3CF6-4678-B800-C83975379B53}"/>
              </a:ext>
            </a:extLst>
          </p:cNvPr>
          <p:cNvSpPr>
            <a:spLocks noChangeShapeType="1"/>
          </p:cNvSpPr>
          <p:nvPr/>
        </p:nvSpPr>
        <p:spPr bwMode="auto">
          <a:xfrm>
            <a:off x="10439400" y="5087938"/>
            <a:ext cx="0" cy="6400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56" name="Line 34">
            <a:extLst>
              <a:ext uri="{FF2B5EF4-FFF2-40B4-BE49-F238E27FC236}">
                <a16:creationId xmlns:a16="http://schemas.microsoft.com/office/drawing/2014/main" id="{004DFAAC-8A35-494E-80A1-72CE883C53D5}"/>
              </a:ext>
            </a:extLst>
          </p:cNvPr>
          <p:cNvSpPr>
            <a:spLocks noChangeShapeType="1"/>
          </p:cNvSpPr>
          <p:nvPr/>
        </p:nvSpPr>
        <p:spPr bwMode="auto">
          <a:xfrm>
            <a:off x="11037888" y="5087938"/>
            <a:ext cx="0" cy="6400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57" name="Freeform 35">
            <a:extLst>
              <a:ext uri="{FF2B5EF4-FFF2-40B4-BE49-F238E27FC236}">
                <a16:creationId xmlns:a16="http://schemas.microsoft.com/office/drawing/2014/main" id="{142C0591-BF09-4AEF-BA6C-FC12BC303C10}"/>
              </a:ext>
            </a:extLst>
          </p:cNvPr>
          <p:cNvSpPr>
            <a:spLocks/>
          </p:cNvSpPr>
          <p:nvPr/>
        </p:nvSpPr>
        <p:spPr bwMode="auto">
          <a:xfrm>
            <a:off x="2359025" y="2768600"/>
            <a:ext cx="8378825" cy="1958975"/>
          </a:xfrm>
          <a:custGeom>
            <a:avLst/>
            <a:gdLst>
              <a:gd name="T0" fmla="*/ 0 w 5278"/>
              <a:gd name="T1" fmla="*/ 1234 h 1234"/>
              <a:gd name="T2" fmla="*/ 377 w 5278"/>
              <a:gd name="T3" fmla="*/ 1179 h 1234"/>
              <a:gd name="T4" fmla="*/ 755 w 5278"/>
              <a:gd name="T5" fmla="*/ 1124 h 1234"/>
              <a:gd name="T6" fmla="*/ 1131 w 5278"/>
              <a:gd name="T7" fmla="*/ 1067 h 1234"/>
              <a:gd name="T8" fmla="*/ 1508 w 5278"/>
              <a:gd name="T9" fmla="*/ 1006 h 1234"/>
              <a:gd name="T10" fmla="*/ 1884 w 5278"/>
              <a:gd name="T11" fmla="*/ 943 h 1234"/>
              <a:gd name="T12" fmla="*/ 2263 w 5278"/>
              <a:gd name="T13" fmla="*/ 877 h 1234"/>
              <a:gd name="T14" fmla="*/ 2639 w 5278"/>
              <a:gd name="T15" fmla="*/ 813 h 1234"/>
              <a:gd name="T16" fmla="*/ 3015 w 5278"/>
              <a:gd name="T17" fmla="*/ 698 h 1234"/>
              <a:gd name="T18" fmla="*/ 3392 w 5278"/>
              <a:gd name="T19" fmla="*/ 581 h 1234"/>
              <a:gd name="T20" fmla="*/ 3770 w 5278"/>
              <a:gd name="T21" fmla="*/ 465 h 1234"/>
              <a:gd name="T22" fmla="*/ 4147 w 5278"/>
              <a:gd name="T23" fmla="*/ 348 h 1234"/>
              <a:gd name="T24" fmla="*/ 4523 w 5278"/>
              <a:gd name="T25" fmla="*/ 231 h 1234"/>
              <a:gd name="T26" fmla="*/ 4901 w 5278"/>
              <a:gd name="T27" fmla="*/ 115 h 1234"/>
              <a:gd name="T28" fmla="*/ 5278 w 5278"/>
              <a:gd name="T29" fmla="*/ 0 h 1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278" h="1234">
                <a:moveTo>
                  <a:pt x="0" y="1234"/>
                </a:moveTo>
                <a:lnTo>
                  <a:pt x="377" y="1179"/>
                </a:lnTo>
                <a:lnTo>
                  <a:pt x="755" y="1124"/>
                </a:lnTo>
                <a:lnTo>
                  <a:pt x="1131" y="1067"/>
                </a:lnTo>
                <a:lnTo>
                  <a:pt x="1508" y="1006"/>
                </a:lnTo>
                <a:lnTo>
                  <a:pt x="1884" y="943"/>
                </a:lnTo>
                <a:lnTo>
                  <a:pt x="2263" y="877"/>
                </a:lnTo>
                <a:lnTo>
                  <a:pt x="2639" y="813"/>
                </a:lnTo>
                <a:lnTo>
                  <a:pt x="3015" y="698"/>
                </a:lnTo>
                <a:lnTo>
                  <a:pt x="3392" y="581"/>
                </a:lnTo>
                <a:lnTo>
                  <a:pt x="3770" y="465"/>
                </a:lnTo>
                <a:lnTo>
                  <a:pt x="4147" y="348"/>
                </a:lnTo>
                <a:lnTo>
                  <a:pt x="4523" y="231"/>
                </a:lnTo>
                <a:lnTo>
                  <a:pt x="4901" y="115"/>
                </a:lnTo>
                <a:lnTo>
                  <a:pt x="5278" y="0"/>
                </a:lnTo>
              </a:path>
            </a:pathLst>
          </a:custGeom>
          <a:noFill/>
          <a:ln w="28575">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58" name="Freeform 36">
            <a:extLst>
              <a:ext uri="{FF2B5EF4-FFF2-40B4-BE49-F238E27FC236}">
                <a16:creationId xmlns:a16="http://schemas.microsoft.com/office/drawing/2014/main" id="{BDB38FD5-5EA1-4EFB-A404-2B88DF8B6517}"/>
              </a:ext>
            </a:extLst>
          </p:cNvPr>
          <p:cNvSpPr>
            <a:spLocks/>
          </p:cNvSpPr>
          <p:nvPr/>
        </p:nvSpPr>
        <p:spPr bwMode="auto">
          <a:xfrm>
            <a:off x="2359025" y="2265363"/>
            <a:ext cx="7780338" cy="2416175"/>
          </a:xfrm>
          <a:custGeom>
            <a:avLst/>
            <a:gdLst>
              <a:gd name="T0" fmla="*/ 0 w 4901"/>
              <a:gd name="T1" fmla="*/ 1522 h 1522"/>
              <a:gd name="T2" fmla="*/ 377 w 4901"/>
              <a:gd name="T3" fmla="*/ 1461 h 1522"/>
              <a:gd name="T4" fmla="*/ 755 w 4901"/>
              <a:gd name="T5" fmla="*/ 1373 h 1522"/>
              <a:gd name="T6" fmla="*/ 1131 w 4901"/>
              <a:gd name="T7" fmla="*/ 1304 h 1522"/>
              <a:gd name="T8" fmla="*/ 1508 w 4901"/>
              <a:gd name="T9" fmla="*/ 1267 h 1522"/>
              <a:gd name="T10" fmla="*/ 1884 w 4901"/>
              <a:gd name="T11" fmla="*/ 1213 h 1522"/>
              <a:gd name="T12" fmla="*/ 2263 w 4901"/>
              <a:gd name="T13" fmla="*/ 1113 h 1522"/>
              <a:gd name="T14" fmla="*/ 2639 w 4901"/>
              <a:gd name="T15" fmla="*/ 975 h 1522"/>
              <a:gd name="T16" fmla="*/ 3015 w 4901"/>
              <a:gd name="T17" fmla="*/ 762 h 1522"/>
              <a:gd name="T18" fmla="*/ 3392 w 4901"/>
              <a:gd name="T19" fmla="*/ 570 h 1522"/>
              <a:gd name="T20" fmla="*/ 3770 w 4901"/>
              <a:gd name="T21" fmla="*/ 345 h 1522"/>
              <a:gd name="T22" fmla="*/ 4147 w 4901"/>
              <a:gd name="T23" fmla="*/ 179 h 1522"/>
              <a:gd name="T24" fmla="*/ 4523 w 4901"/>
              <a:gd name="T25" fmla="*/ 17 h 1522"/>
              <a:gd name="T26" fmla="*/ 4901 w 4901"/>
              <a:gd name="T27" fmla="*/ 0 h 1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01" h="1522">
                <a:moveTo>
                  <a:pt x="0" y="1522"/>
                </a:moveTo>
                <a:lnTo>
                  <a:pt x="377" y="1461"/>
                </a:lnTo>
                <a:lnTo>
                  <a:pt x="755" y="1373"/>
                </a:lnTo>
                <a:lnTo>
                  <a:pt x="1131" y="1304"/>
                </a:lnTo>
                <a:lnTo>
                  <a:pt x="1508" y="1267"/>
                </a:lnTo>
                <a:lnTo>
                  <a:pt x="1884" y="1213"/>
                </a:lnTo>
                <a:lnTo>
                  <a:pt x="2263" y="1113"/>
                </a:lnTo>
                <a:lnTo>
                  <a:pt x="2639" y="975"/>
                </a:lnTo>
                <a:lnTo>
                  <a:pt x="3015" y="762"/>
                </a:lnTo>
                <a:lnTo>
                  <a:pt x="3392" y="570"/>
                </a:lnTo>
                <a:lnTo>
                  <a:pt x="3770" y="345"/>
                </a:lnTo>
                <a:lnTo>
                  <a:pt x="4147" y="179"/>
                </a:lnTo>
                <a:lnTo>
                  <a:pt x="4523" y="17"/>
                </a:lnTo>
                <a:lnTo>
                  <a:pt x="4901" y="0"/>
                </a:lnTo>
              </a:path>
            </a:pathLst>
          </a:custGeom>
          <a:noFill/>
          <a:ln w="28575">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59" name="Rectangle 37">
            <a:extLst>
              <a:ext uri="{FF2B5EF4-FFF2-40B4-BE49-F238E27FC236}">
                <a16:creationId xmlns:a16="http://schemas.microsoft.com/office/drawing/2014/main" id="{F635AFC7-71A6-4278-A643-9253E5152A6B}"/>
              </a:ext>
            </a:extLst>
          </p:cNvPr>
          <p:cNvSpPr>
            <a:spLocks noChangeArrowheads="1"/>
          </p:cNvSpPr>
          <p:nvPr/>
        </p:nvSpPr>
        <p:spPr bwMode="auto">
          <a:xfrm>
            <a:off x="2211388" y="4837309"/>
            <a:ext cx="1570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45</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60" name="Rectangle 38">
            <a:extLst>
              <a:ext uri="{FF2B5EF4-FFF2-40B4-BE49-F238E27FC236}">
                <a16:creationId xmlns:a16="http://schemas.microsoft.com/office/drawing/2014/main" id="{49BD382E-EBC0-4194-9364-062BE5F2F2A2}"/>
              </a:ext>
            </a:extLst>
          </p:cNvPr>
          <p:cNvSpPr>
            <a:spLocks noChangeArrowheads="1"/>
          </p:cNvSpPr>
          <p:nvPr/>
        </p:nvSpPr>
        <p:spPr bwMode="auto">
          <a:xfrm>
            <a:off x="2808288" y="4837309"/>
            <a:ext cx="1570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49</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61" name="Rectangle 39">
            <a:extLst>
              <a:ext uri="{FF2B5EF4-FFF2-40B4-BE49-F238E27FC236}">
                <a16:creationId xmlns:a16="http://schemas.microsoft.com/office/drawing/2014/main" id="{828602EE-E66E-4C2A-BDE6-2FE5BC796987}"/>
              </a:ext>
            </a:extLst>
          </p:cNvPr>
          <p:cNvSpPr>
            <a:spLocks noChangeArrowheads="1"/>
          </p:cNvSpPr>
          <p:nvPr/>
        </p:nvSpPr>
        <p:spPr bwMode="auto">
          <a:xfrm>
            <a:off x="3345815" y="4837309"/>
            <a:ext cx="1570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50</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62" name="Rectangle 40">
            <a:extLst>
              <a:ext uri="{FF2B5EF4-FFF2-40B4-BE49-F238E27FC236}">
                <a16:creationId xmlns:a16="http://schemas.microsoft.com/office/drawing/2014/main" id="{48796AD1-ECCF-4C58-9DD6-807B33B3DA3A}"/>
              </a:ext>
            </a:extLst>
          </p:cNvPr>
          <p:cNvSpPr>
            <a:spLocks noChangeArrowheads="1"/>
          </p:cNvSpPr>
          <p:nvPr/>
        </p:nvSpPr>
        <p:spPr bwMode="auto">
          <a:xfrm>
            <a:off x="3973195" y="4816989"/>
            <a:ext cx="1570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52</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63" name="Rectangle 41">
            <a:extLst>
              <a:ext uri="{FF2B5EF4-FFF2-40B4-BE49-F238E27FC236}">
                <a16:creationId xmlns:a16="http://schemas.microsoft.com/office/drawing/2014/main" id="{6ECA41B4-1E00-4106-A2EE-830BB0B545EE}"/>
              </a:ext>
            </a:extLst>
          </p:cNvPr>
          <p:cNvSpPr>
            <a:spLocks noChangeArrowheads="1"/>
          </p:cNvSpPr>
          <p:nvPr/>
        </p:nvSpPr>
        <p:spPr bwMode="auto">
          <a:xfrm>
            <a:off x="4603750" y="4796669"/>
            <a:ext cx="1570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54</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64" name="Rectangle 42">
            <a:extLst>
              <a:ext uri="{FF2B5EF4-FFF2-40B4-BE49-F238E27FC236}">
                <a16:creationId xmlns:a16="http://schemas.microsoft.com/office/drawing/2014/main" id="{33895D8F-6248-4C98-97B7-5A1563F7F9AB}"/>
              </a:ext>
            </a:extLst>
          </p:cNvPr>
          <p:cNvSpPr>
            <a:spLocks noChangeArrowheads="1"/>
          </p:cNvSpPr>
          <p:nvPr/>
        </p:nvSpPr>
        <p:spPr bwMode="auto">
          <a:xfrm>
            <a:off x="5181918" y="4816989"/>
            <a:ext cx="1570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57</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65" name="Rectangle 43">
            <a:extLst>
              <a:ext uri="{FF2B5EF4-FFF2-40B4-BE49-F238E27FC236}">
                <a16:creationId xmlns:a16="http://schemas.microsoft.com/office/drawing/2014/main" id="{64FD5840-DF69-48B5-BE3C-9EA4B8726F16}"/>
              </a:ext>
            </a:extLst>
          </p:cNvPr>
          <p:cNvSpPr>
            <a:spLocks noChangeArrowheads="1"/>
          </p:cNvSpPr>
          <p:nvPr/>
        </p:nvSpPr>
        <p:spPr bwMode="auto">
          <a:xfrm>
            <a:off x="5769625" y="4805969"/>
            <a:ext cx="1570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58</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66" name="Rectangle 44">
            <a:extLst>
              <a:ext uri="{FF2B5EF4-FFF2-40B4-BE49-F238E27FC236}">
                <a16:creationId xmlns:a16="http://schemas.microsoft.com/office/drawing/2014/main" id="{C89F98E0-71D3-4405-8769-ED16F85534AD}"/>
              </a:ext>
            </a:extLst>
          </p:cNvPr>
          <p:cNvSpPr>
            <a:spLocks noChangeArrowheads="1"/>
          </p:cNvSpPr>
          <p:nvPr/>
        </p:nvSpPr>
        <p:spPr bwMode="auto">
          <a:xfrm>
            <a:off x="6347637" y="4805969"/>
            <a:ext cx="1570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57</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67" name="Rectangle 45">
            <a:extLst>
              <a:ext uri="{FF2B5EF4-FFF2-40B4-BE49-F238E27FC236}">
                <a16:creationId xmlns:a16="http://schemas.microsoft.com/office/drawing/2014/main" id="{E41F2BD2-A97F-435B-98A6-DAD5111BB6A1}"/>
              </a:ext>
            </a:extLst>
          </p:cNvPr>
          <p:cNvSpPr>
            <a:spLocks noChangeArrowheads="1"/>
          </p:cNvSpPr>
          <p:nvPr/>
        </p:nvSpPr>
        <p:spPr bwMode="auto">
          <a:xfrm>
            <a:off x="6878689" y="4712833"/>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105</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68" name="Rectangle 46">
            <a:extLst>
              <a:ext uri="{FF2B5EF4-FFF2-40B4-BE49-F238E27FC236}">
                <a16:creationId xmlns:a16="http://schemas.microsoft.com/office/drawing/2014/main" id="{C80EA67D-023A-4B3B-8F68-D92BBF4A310C}"/>
              </a:ext>
            </a:extLst>
          </p:cNvPr>
          <p:cNvSpPr>
            <a:spLocks noChangeArrowheads="1"/>
          </p:cNvSpPr>
          <p:nvPr/>
        </p:nvSpPr>
        <p:spPr bwMode="auto">
          <a:xfrm>
            <a:off x="7515225" y="4710309"/>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105</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69" name="Rectangle 47">
            <a:extLst>
              <a:ext uri="{FF2B5EF4-FFF2-40B4-BE49-F238E27FC236}">
                <a16:creationId xmlns:a16="http://schemas.microsoft.com/office/drawing/2014/main" id="{66B10842-DE16-4325-AFD9-83ABA8465A4C}"/>
              </a:ext>
            </a:extLst>
          </p:cNvPr>
          <p:cNvSpPr>
            <a:spLocks noChangeArrowheads="1"/>
          </p:cNvSpPr>
          <p:nvPr/>
        </p:nvSpPr>
        <p:spPr bwMode="auto">
          <a:xfrm>
            <a:off x="8077207" y="4730749"/>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105</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70" name="Rectangle 48">
            <a:extLst>
              <a:ext uri="{FF2B5EF4-FFF2-40B4-BE49-F238E27FC236}">
                <a16:creationId xmlns:a16="http://schemas.microsoft.com/office/drawing/2014/main" id="{9782338F-74E0-4857-8991-FB589658E28D}"/>
              </a:ext>
            </a:extLst>
          </p:cNvPr>
          <p:cNvSpPr>
            <a:spLocks noChangeArrowheads="1"/>
          </p:cNvSpPr>
          <p:nvPr/>
        </p:nvSpPr>
        <p:spPr bwMode="auto">
          <a:xfrm>
            <a:off x="8704305" y="4715491"/>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105</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71" name="Rectangle 49">
            <a:extLst>
              <a:ext uri="{FF2B5EF4-FFF2-40B4-BE49-F238E27FC236}">
                <a16:creationId xmlns:a16="http://schemas.microsoft.com/office/drawing/2014/main" id="{B94F2DD6-8D08-4A08-841D-4A8B2C49928B}"/>
              </a:ext>
            </a:extLst>
          </p:cNvPr>
          <p:cNvSpPr>
            <a:spLocks noChangeArrowheads="1"/>
          </p:cNvSpPr>
          <p:nvPr/>
        </p:nvSpPr>
        <p:spPr bwMode="auto">
          <a:xfrm>
            <a:off x="9310490" y="4735513"/>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105</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72" name="Rectangle 50">
            <a:extLst>
              <a:ext uri="{FF2B5EF4-FFF2-40B4-BE49-F238E27FC236}">
                <a16:creationId xmlns:a16="http://schemas.microsoft.com/office/drawing/2014/main" id="{9CD05EF7-123C-4132-819C-575F72B14249}"/>
              </a:ext>
            </a:extLst>
          </p:cNvPr>
          <p:cNvSpPr>
            <a:spLocks noChangeArrowheads="1"/>
          </p:cNvSpPr>
          <p:nvPr/>
        </p:nvSpPr>
        <p:spPr bwMode="auto">
          <a:xfrm>
            <a:off x="9955213" y="4700526"/>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105</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73" name="Rectangle 51">
            <a:extLst>
              <a:ext uri="{FF2B5EF4-FFF2-40B4-BE49-F238E27FC236}">
                <a16:creationId xmlns:a16="http://schemas.microsoft.com/office/drawing/2014/main" id="{87DE99C5-A3B4-42AB-A2FC-1FF8402F5637}"/>
              </a:ext>
            </a:extLst>
          </p:cNvPr>
          <p:cNvSpPr>
            <a:spLocks noChangeArrowheads="1"/>
          </p:cNvSpPr>
          <p:nvPr/>
        </p:nvSpPr>
        <p:spPr bwMode="auto">
          <a:xfrm>
            <a:off x="10555288" y="4705546"/>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104</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74" name="Rectangle 52">
            <a:extLst>
              <a:ext uri="{FF2B5EF4-FFF2-40B4-BE49-F238E27FC236}">
                <a16:creationId xmlns:a16="http://schemas.microsoft.com/office/drawing/2014/main" id="{52C809F8-22BD-4688-8921-B19F00F5BD6E}"/>
              </a:ext>
            </a:extLst>
          </p:cNvPr>
          <p:cNvSpPr>
            <a:spLocks noChangeArrowheads="1"/>
          </p:cNvSpPr>
          <p:nvPr/>
        </p:nvSpPr>
        <p:spPr bwMode="auto">
          <a:xfrm>
            <a:off x="2398713" y="4818259"/>
            <a:ext cx="1570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51</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75" name="Rectangle 53">
            <a:extLst>
              <a:ext uri="{FF2B5EF4-FFF2-40B4-BE49-F238E27FC236}">
                <a16:creationId xmlns:a16="http://schemas.microsoft.com/office/drawing/2014/main" id="{8E82E976-92B0-4D74-B020-AF38A93DAA5B}"/>
              </a:ext>
            </a:extLst>
          </p:cNvPr>
          <p:cNvSpPr>
            <a:spLocks noChangeArrowheads="1"/>
          </p:cNvSpPr>
          <p:nvPr/>
        </p:nvSpPr>
        <p:spPr bwMode="auto">
          <a:xfrm>
            <a:off x="2979738" y="4792859"/>
            <a:ext cx="1570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55</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76" name="Rectangle 54">
            <a:extLst>
              <a:ext uri="{FF2B5EF4-FFF2-40B4-BE49-F238E27FC236}">
                <a16:creationId xmlns:a16="http://schemas.microsoft.com/office/drawing/2014/main" id="{58C26722-8A74-4D38-8F3A-A89D2C119044}"/>
              </a:ext>
            </a:extLst>
          </p:cNvPr>
          <p:cNvSpPr>
            <a:spLocks noChangeArrowheads="1"/>
          </p:cNvSpPr>
          <p:nvPr/>
        </p:nvSpPr>
        <p:spPr bwMode="auto">
          <a:xfrm>
            <a:off x="3578225" y="4751584"/>
            <a:ext cx="1570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79</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77" name="Rectangle 55">
            <a:extLst>
              <a:ext uri="{FF2B5EF4-FFF2-40B4-BE49-F238E27FC236}">
                <a16:creationId xmlns:a16="http://schemas.microsoft.com/office/drawing/2014/main" id="{8E480C5A-3E94-4429-B876-E3340AA69764}"/>
              </a:ext>
            </a:extLst>
          </p:cNvPr>
          <p:cNvSpPr>
            <a:spLocks noChangeArrowheads="1"/>
          </p:cNvSpPr>
          <p:nvPr/>
        </p:nvSpPr>
        <p:spPr bwMode="auto">
          <a:xfrm>
            <a:off x="4178300" y="4796034"/>
            <a:ext cx="1570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63</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78" name="Rectangle 56">
            <a:extLst>
              <a:ext uri="{FF2B5EF4-FFF2-40B4-BE49-F238E27FC236}">
                <a16:creationId xmlns:a16="http://schemas.microsoft.com/office/drawing/2014/main" id="{0AE6E781-4728-4431-965B-4A87547EF706}"/>
              </a:ext>
            </a:extLst>
          </p:cNvPr>
          <p:cNvSpPr>
            <a:spLocks noChangeArrowheads="1"/>
          </p:cNvSpPr>
          <p:nvPr/>
        </p:nvSpPr>
        <p:spPr bwMode="auto">
          <a:xfrm>
            <a:off x="4775200" y="4837944"/>
            <a:ext cx="1570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34</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79" name="Rectangle 57">
            <a:extLst>
              <a:ext uri="{FF2B5EF4-FFF2-40B4-BE49-F238E27FC236}">
                <a16:creationId xmlns:a16="http://schemas.microsoft.com/office/drawing/2014/main" id="{0BDBE74C-CD54-4325-921A-E55ADA59259A}"/>
              </a:ext>
            </a:extLst>
          </p:cNvPr>
          <p:cNvSpPr>
            <a:spLocks noChangeArrowheads="1"/>
          </p:cNvSpPr>
          <p:nvPr/>
        </p:nvSpPr>
        <p:spPr bwMode="auto">
          <a:xfrm>
            <a:off x="5381625" y="4817425"/>
            <a:ext cx="1570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48</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80" name="Rectangle 58">
            <a:extLst>
              <a:ext uri="{FF2B5EF4-FFF2-40B4-BE49-F238E27FC236}">
                <a16:creationId xmlns:a16="http://schemas.microsoft.com/office/drawing/2014/main" id="{022B4F23-6CF5-41A9-9A76-D8ADA063886C}"/>
              </a:ext>
            </a:extLst>
          </p:cNvPr>
          <p:cNvSpPr>
            <a:spLocks noChangeArrowheads="1"/>
          </p:cNvSpPr>
          <p:nvPr/>
        </p:nvSpPr>
        <p:spPr bwMode="auto">
          <a:xfrm>
            <a:off x="5973903" y="4728608"/>
            <a:ext cx="1570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89</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81" name="Rectangle 59">
            <a:extLst>
              <a:ext uri="{FF2B5EF4-FFF2-40B4-BE49-F238E27FC236}">
                <a16:creationId xmlns:a16="http://schemas.microsoft.com/office/drawing/2014/main" id="{5E3F4B61-3473-4923-9BF6-DD34E5BEF59C}"/>
              </a:ext>
            </a:extLst>
          </p:cNvPr>
          <p:cNvSpPr>
            <a:spLocks noChangeArrowheads="1"/>
          </p:cNvSpPr>
          <p:nvPr/>
        </p:nvSpPr>
        <p:spPr bwMode="auto">
          <a:xfrm>
            <a:off x="6538071" y="4679741"/>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124</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82" name="Rectangle 60">
            <a:extLst>
              <a:ext uri="{FF2B5EF4-FFF2-40B4-BE49-F238E27FC236}">
                <a16:creationId xmlns:a16="http://schemas.microsoft.com/office/drawing/2014/main" id="{FA5432DE-E1C9-43EF-B29A-625BA2E41935}"/>
              </a:ext>
            </a:extLst>
          </p:cNvPr>
          <p:cNvSpPr>
            <a:spLocks noChangeArrowheads="1"/>
          </p:cNvSpPr>
          <p:nvPr/>
        </p:nvSpPr>
        <p:spPr bwMode="auto">
          <a:xfrm>
            <a:off x="7134948" y="4546083"/>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193</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83" name="Rectangle 61">
            <a:extLst>
              <a:ext uri="{FF2B5EF4-FFF2-40B4-BE49-F238E27FC236}">
                <a16:creationId xmlns:a16="http://schemas.microsoft.com/office/drawing/2014/main" id="{7A3EC1B6-8BC9-4187-96B3-461E3A0ECF58}"/>
              </a:ext>
            </a:extLst>
          </p:cNvPr>
          <p:cNvSpPr>
            <a:spLocks noChangeArrowheads="1"/>
          </p:cNvSpPr>
          <p:nvPr/>
        </p:nvSpPr>
        <p:spPr bwMode="auto">
          <a:xfrm>
            <a:off x="7736000" y="4572874"/>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172</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84" name="Rectangle 62">
            <a:extLst>
              <a:ext uri="{FF2B5EF4-FFF2-40B4-BE49-F238E27FC236}">
                <a16:creationId xmlns:a16="http://schemas.microsoft.com/office/drawing/2014/main" id="{5A712388-20BF-465E-8AD6-607F3AF5E1ED}"/>
              </a:ext>
            </a:extLst>
          </p:cNvPr>
          <p:cNvSpPr>
            <a:spLocks noChangeArrowheads="1"/>
          </p:cNvSpPr>
          <p:nvPr/>
        </p:nvSpPr>
        <p:spPr bwMode="auto">
          <a:xfrm>
            <a:off x="8362690" y="4528876"/>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203</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85" name="Rectangle 63">
            <a:extLst>
              <a:ext uri="{FF2B5EF4-FFF2-40B4-BE49-F238E27FC236}">
                <a16:creationId xmlns:a16="http://schemas.microsoft.com/office/drawing/2014/main" id="{CC16A2E4-1223-41F5-9F00-8D92913B7C8B}"/>
              </a:ext>
            </a:extLst>
          </p:cNvPr>
          <p:cNvSpPr>
            <a:spLocks noChangeArrowheads="1"/>
          </p:cNvSpPr>
          <p:nvPr/>
        </p:nvSpPr>
        <p:spPr bwMode="auto">
          <a:xfrm>
            <a:off x="8931763" y="4631055"/>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150</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86" name="Rectangle 64">
            <a:extLst>
              <a:ext uri="{FF2B5EF4-FFF2-40B4-BE49-F238E27FC236}">
                <a16:creationId xmlns:a16="http://schemas.microsoft.com/office/drawing/2014/main" id="{9F8A6E06-FD15-4B65-867D-298B01D4D221}"/>
              </a:ext>
            </a:extLst>
          </p:cNvPr>
          <p:cNvSpPr>
            <a:spLocks noChangeArrowheads="1"/>
          </p:cNvSpPr>
          <p:nvPr/>
        </p:nvSpPr>
        <p:spPr bwMode="auto">
          <a:xfrm>
            <a:off x="9529763" y="4640212"/>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146</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87" name="Rectangle 65">
            <a:extLst>
              <a:ext uri="{FF2B5EF4-FFF2-40B4-BE49-F238E27FC236}">
                <a16:creationId xmlns:a16="http://schemas.microsoft.com/office/drawing/2014/main" id="{8EC23067-270E-496C-A7A2-69E1F52D00C5}"/>
              </a:ext>
            </a:extLst>
          </p:cNvPr>
          <p:cNvSpPr>
            <a:spLocks noChangeArrowheads="1"/>
          </p:cNvSpPr>
          <p:nvPr/>
        </p:nvSpPr>
        <p:spPr bwMode="auto">
          <a:xfrm>
            <a:off x="10221913" y="4838896"/>
            <a:ext cx="1570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15</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88" name="Rectangle 66">
            <a:extLst>
              <a:ext uri="{FF2B5EF4-FFF2-40B4-BE49-F238E27FC236}">
                <a16:creationId xmlns:a16="http://schemas.microsoft.com/office/drawing/2014/main" id="{6985D995-F18C-43CA-A6BB-B447B139B52C}"/>
              </a:ext>
            </a:extLst>
          </p:cNvPr>
          <p:cNvSpPr>
            <a:spLocks noChangeArrowheads="1"/>
          </p:cNvSpPr>
          <p:nvPr/>
        </p:nvSpPr>
        <p:spPr bwMode="auto">
          <a:xfrm>
            <a:off x="2069754" y="4622800"/>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205</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89" name="Rectangle 67">
            <a:extLst>
              <a:ext uri="{FF2B5EF4-FFF2-40B4-BE49-F238E27FC236}">
                <a16:creationId xmlns:a16="http://schemas.microsoft.com/office/drawing/2014/main" id="{DFFD59EF-5392-4825-BF29-54DEB6F42CCC}"/>
              </a:ext>
            </a:extLst>
          </p:cNvPr>
          <p:cNvSpPr>
            <a:spLocks noChangeArrowheads="1"/>
          </p:cNvSpPr>
          <p:nvPr/>
        </p:nvSpPr>
        <p:spPr bwMode="auto">
          <a:xfrm>
            <a:off x="3096231" y="4625975"/>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254</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90" name="Rectangle 68">
            <a:extLst>
              <a:ext uri="{FF2B5EF4-FFF2-40B4-BE49-F238E27FC236}">
                <a16:creationId xmlns:a16="http://schemas.microsoft.com/office/drawing/2014/main" id="{4C2BD8E0-C69F-4A32-BDD2-3364335DC40E}"/>
              </a:ext>
            </a:extLst>
          </p:cNvPr>
          <p:cNvSpPr>
            <a:spLocks noChangeArrowheads="1"/>
          </p:cNvSpPr>
          <p:nvPr/>
        </p:nvSpPr>
        <p:spPr bwMode="auto">
          <a:xfrm>
            <a:off x="3657254" y="4538663"/>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304</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91" name="Rectangle 69">
            <a:extLst>
              <a:ext uri="{FF2B5EF4-FFF2-40B4-BE49-F238E27FC236}">
                <a16:creationId xmlns:a16="http://schemas.microsoft.com/office/drawing/2014/main" id="{A7C3231D-70C4-4806-9EAC-AD15BBBA7EF9}"/>
              </a:ext>
            </a:extLst>
          </p:cNvPr>
          <p:cNvSpPr>
            <a:spLocks noChangeArrowheads="1"/>
          </p:cNvSpPr>
          <p:nvPr/>
        </p:nvSpPr>
        <p:spPr bwMode="auto">
          <a:xfrm>
            <a:off x="4314479" y="4500563"/>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356</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92" name="Rectangle 70">
            <a:extLst>
              <a:ext uri="{FF2B5EF4-FFF2-40B4-BE49-F238E27FC236}">
                <a16:creationId xmlns:a16="http://schemas.microsoft.com/office/drawing/2014/main" id="{63B74EE5-5043-44B7-9351-1D2F51D292FC}"/>
              </a:ext>
            </a:extLst>
          </p:cNvPr>
          <p:cNvSpPr>
            <a:spLocks noChangeArrowheads="1"/>
          </p:cNvSpPr>
          <p:nvPr/>
        </p:nvSpPr>
        <p:spPr bwMode="auto">
          <a:xfrm>
            <a:off x="4870104" y="4387850"/>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410</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93" name="Rectangle 71">
            <a:extLst>
              <a:ext uri="{FF2B5EF4-FFF2-40B4-BE49-F238E27FC236}">
                <a16:creationId xmlns:a16="http://schemas.microsoft.com/office/drawing/2014/main" id="{A54AC449-C80E-4DBC-8FCC-5A6831EC9B94}"/>
              </a:ext>
            </a:extLst>
          </p:cNvPr>
          <p:cNvSpPr>
            <a:spLocks noChangeArrowheads="1"/>
          </p:cNvSpPr>
          <p:nvPr/>
        </p:nvSpPr>
        <p:spPr bwMode="auto">
          <a:xfrm>
            <a:off x="5468591" y="4302125"/>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467</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94" name="Rectangle 72">
            <a:extLst>
              <a:ext uri="{FF2B5EF4-FFF2-40B4-BE49-F238E27FC236}">
                <a16:creationId xmlns:a16="http://schemas.microsoft.com/office/drawing/2014/main" id="{FF9943D5-2A3F-4D04-B828-5C343CBA8ED4}"/>
              </a:ext>
            </a:extLst>
          </p:cNvPr>
          <p:cNvSpPr>
            <a:spLocks noChangeArrowheads="1"/>
          </p:cNvSpPr>
          <p:nvPr/>
        </p:nvSpPr>
        <p:spPr bwMode="auto">
          <a:xfrm>
            <a:off x="6065491" y="4165600"/>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525</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95" name="Rectangle 73">
            <a:extLst>
              <a:ext uri="{FF2B5EF4-FFF2-40B4-BE49-F238E27FC236}">
                <a16:creationId xmlns:a16="http://schemas.microsoft.com/office/drawing/2014/main" id="{43CBE1B5-AD54-4081-ADA6-298486DD5BDC}"/>
              </a:ext>
            </a:extLst>
          </p:cNvPr>
          <p:cNvSpPr>
            <a:spLocks noChangeArrowheads="1"/>
          </p:cNvSpPr>
          <p:nvPr/>
        </p:nvSpPr>
        <p:spPr bwMode="auto">
          <a:xfrm>
            <a:off x="6663979" y="4100513"/>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582</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96" name="Rectangle 74">
            <a:extLst>
              <a:ext uri="{FF2B5EF4-FFF2-40B4-BE49-F238E27FC236}">
                <a16:creationId xmlns:a16="http://schemas.microsoft.com/office/drawing/2014/main" id="{D5F30AF7-6D0F-43C0-B32C-1D41B687E80A}"/>
              </a:ext>
            </a:extLst>
          </p:cNvPr>
          <p:cNvSpPr>
            <a:spLocks noChangeArrowheads="1"/>
          </p:cNvSpPr>
          <p:nvPr/>
        </p:nvSpPr>
        <p:spPr bwMode="auto">
          <a:xfrm>
            <a:off x="7264054" y="3862388"/>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687</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97" name="Rectangle 75">
            <a:extLst>
              <a:ext uri="{FF2B5EF4-FFF2-40B4-BE49-F238E27FC236}">
                <a16:creationId xmlns:a16="http://schemas.microsoft.com/office/drawing/2014/main" id="{E4F5B82B-4EAA-41D1-A478-7D1ECC28F1D5}"/>
              </a:ext>
            </a:extLst>
          </p:cNvPr>
          <p:cNvSpPr>
            <a:spLocks noChangeArrowheads="1"/>
          </p:cNvSpPr>
          <p:nvPr/>
        </p:nvSpPr>
        <p:spPr bwMode="auto">
          <a:xfrm>
            <a:off x="7860954" y="3711575"/>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792</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98" name="Rectangle 76">
            <a:extLst>
              <a:ext uri="{FF2B5EF4-FFF2-40B4-BE49-F238E27FC236}">
                <a16:creationId xmlns:a16="http://schemas.microsoft.com/office/drawing/2014/main" id="{0E1018D2-9F4A-4EF0-86B9-D7BB66463EE8}"/>
              </a:ext>
            </a:extLst>
          </p:cNvPr>
          <p:cNvSpPr>
            <a:spLocks noChangeArrowheads="1"/>
          </p:cNvSpPr>
          <p:nvPr/>
        </p:nvSpPr>
        <p:spPr bwMode="auto">
          <a:xfrm>
            <a:off x="8459441" y="3492500"/>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897</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99" name="Rectangle 77">
            <a:extLst>
              <a:ext uri="{FF2B5EF4-FFF2-40B4-BE49-F238E27FC236}">
                <a16:creationId xmlns:a16="http://schemas.microsoft.com/office/drawing/2014/main" id="{32A05C61-9363-4E29-BF79-5FF8054A5210}"/>
              </a:ext>
            </a:extLst>
          </p:cNvPr>
          <p:cNvSpPr>
            <a:spLocks noChangeArrowheads="1"/>
          </p:cNvSpPr>
          <p:nvPr/>
        </p:nvSpPr>
        <p:spPr bwMode="auto">
          <a:xfrm>
            <a:off x="9053580" y="3287713"/>
            <a:ext cx="31419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1002</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00" name="Rectangle 78">
            <a:extLst>
              <a:ext uri="{FF2B5EF4-FFF2-40B4-BE49-F238E27FC236}">
                <a16:creationId xmlns:a16="http://schemas.microsoft.com/office/drawing/2014/main" id="{A07760C2-F00B-4FAA-968D-AB8B0F29337E}"/>
              </a:ext>
            </a:extLst>
          </p:cNvPr>
          <p:cNvSpPr>
            <a:spLocks noChangeArrowheads="1"/>
          </p:cNvSpPr>
          <p:nvPr/>
        </p:nvSpPr>
        <p:spPr bwMode="auto">
          <a:xfrm>
            <a:off x="9650480" y="3140075"/>
            <a:ext cx="31418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1107</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01" name="Rectangle 79">
            <a:extLst>
              <a:ext uri="{FF2B5EF4-FFF2-40B4-BE49-F238E27FC236}">
                <a16:creationId xmlns:a16="http://schemas.microsoft.com/office/drawing/2014/main" id="{006F2254-F86A-4007-A252-BD4A215ADAE7}"/>
              </a:ext>
            </a:extLst>
          </p:cNvPr>
          <p:cNvSpPr>
            <a:spLocks noChangeArrowheads="1"/>
          </p:cNvSpPr>
          <p:nvPr/>
        </p:nvSpPr>
        <p:spPr bwMode="auto">
          <a:xfrm>
            <a:off x="10252143" y="2936875"/>
            <a:ext cx="31419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1212</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02" name="Rectangle 80">
            <a:extLst>
              <a:ext uri="{FF2B5EF4-FFF2-40B4-BE49-F238E27FC236}">
                <a16:creationId xmlns:a16="http://schemas.microsoft.com/office/drawing/2014/main" id="{9FD73288-3B69-421D-B258-E6B2E0C02151}"/>
              </a:ext>
            </a:extLst>
          </p:cNvPr>
          <p:cNvSpPr>
            <a:spLocks noChangeArrowheads="1"/>
          </p:cNvSpPr>
          <p:nvPr/>
        </p:nvSpPr>
        <p:spPr bwMode="auto">
          <a:xfrm>
            <a:off x="10766493" y="2682875"/>
            <a:ext cx="31419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1316</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03" name="Rectangle 81">
            <a:extLst>
              <a:ext uri="{FF2B5EF4-FFF2-40B4-BE49-F238E27FC236}">
                <a16:creationId xmlns:a16="http://schemas.microsoft.com/office/drawing/2014/main" id="{B9BA68A2-E64B-4ED3-8C6B-98C7B14BC6A0}"/>
              </a:ext>
            </a:extLst>
          </p:cNvPr>
          <p:cNvSpPr>
            <a:spLocks noChangeArrowheads="1"/>
          </p:cNvSpPr>
          <p:nvPr/>
        </p:nvSpPr>
        <p:spPr bwMode="auto">
          <a:xfrm>
            <a:off x="2269779" y="4414838"/>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230</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04" name="Rectangle 82">
            <a:extLst>
              <a:ext uri="{FF2B5EF4-FFF2-40B4-BE49-F238E27FC236}">
                <a16:creationId xmlns:a16="http://schemas.microsoft.com/office/drawing/2014/main" id="{98E647FE-E8EB-4E66-AB29-D6D807CFE10E}"/>
              </a:ext>
            </a:extLst>
          </p:cNvPr>
          <p:cNvSpPr>
            <a:spLocks noChangeArrowheads="1"/>
          </p:cNvSpPr>
          <p:nvPr/>
        </p:nvSpPr>
        <p:spPr bwMode="auto">
          <a:xfrm>
            <a:off x="2869854" y="4316413"/>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285</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05" name="Rectangle 83">
            <a:extLst>
              <a:ext uri="{FF2B5EF4-FFF2-40B4-BE49-F238E27FC236}">
                <a16:creationId xmlns:a16="http://schemas.microsoft.com/office/drawing/2014/main" id="{21EDA515-A5DC-4899-87AC-979F3B0A7977}"/>
              </a:ext>
            </a:extLst>
          </p:cNvPr>
          <p:cNvSpPr>
            <a:spLocks noChangeArrowheads="1"/>
          </p:cNvSpPr>
          <p:nvPr/>
        </p:nvSpPr>
        <p:spPr bwMode="auto">
          <a:xfrm>
            <a:off x="3468341" y="4179888"/>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364</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06" name="Rectangle 84">
            <a:extLst>
              <a:ext uri="{FF2B5EF4-FFF2-40B4-BE49-F238E27FC236}">
                <a16:creationId xmlns:a16="http://schemas.microsoft.com/office/drawing/2014/main" id="{71D7032A-4FC1-44E5-A762-80CB72E0F230}"/>
              </a:ext>
            </a:extLst>
          </p:cNvPr>
          <p:cNvSpPr>
            <a:spLocks noChangeArrowheads="1"/>
          </p:cNvSpPr>
          <p:nvPr/>
        </p:nvSpPr>
        <p:spPr bwMode="auto">
          <a:xfrm>
            <a:off x="4065241" y="4067175"/>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427</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07" name="Rectangle 85">
            <a:extLst>
              <a:ext uri="{FF2B5EF4-FFF2-40B4-BE49-F238E27FC236}">
                <a16:creationId xmlns:a16="http://schemas.microsoft.com/office/drawing/2014/main" id="{0A9D6397-13DE-42B3-80CE-5EA5DFD5A436}"/>
              </a:ext>
            </a:extLst>
          </p:cNvPr>
          <p:cNvSpPr>
            <a:spLocks noChangeArrowheads="1"/>
          </p:cNvSpPr>
          <p:nvPr/>
        </p:nvSpPr>
        <p:spPr bwMode="auto">
          <a:xfrm>
            <a:off x="4663729" y="4006850"/>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461</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08" name="Rectangle 86">
            <a:extLst>
              <a:ext uri="{FF2B5EF4-FFF2-40B4-BE49-F238E27FC236}">
                <a16:creationId xmlns:a16="http://schemas.microsoft.com/office/drawing/2014/main" id="{2E49D1D6-69D5-46B7-B706-8F41CFEDDA86}"/>
              </a:ext>
            </a:extLst>
          </p:cNvPr>
          <p:cNvSpPr>
            <a:spLocks noChangeArrowheads="1"/>
          </p:cNvSpPr>
          <p:nvPr/>
        </p:nvSpPr>
        <p:spPr bwMode="auto">
          <a:xfrm>
            <a:off x="5263804" y="3922713"/>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509</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09" name="Rectangle 87">
            <a:extLst>
              <a:ext uri="{FF2B5EF4-FFF2-40B4-BE49-F238E27FC236}">
                <a16:creationId xmlns:a16="http://schemas.microsoft.com/office/drawing/2014/main" id="{BBCFB0F4-3020-4311-8633-79EE601F6321}"/>
              </a:ext>
            </a:extLst>
          </p:cNvPr>
          <p:cNvSpPr>
            <a:spLocks noChangeArrowheads="1"/>
          </p:cNvSpPr>
          <p:nvPr/>
        </p:nvSpPr>
        <p:spPr bwMode="auto">
          <a:xfrm>
            <a:off x="5860704" y="3767138"/>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598</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10" name="Rectangle 88">
            <a:extLst>
              <a:ext uri="{FF2B5EF4-FFF2-40B4-BE49-F238E27FC236}">
                <a16:creationId xmlns:a16="http://schemas.microsoft.com/office/drawing/2014/main" id="{7BEAD961-84DA-401A-A75C-F0EC99EC6114}"/>
              </a:ext>
            </a:extLst>
          </p:cNvPr>
          <p:cNvSpPr>
            <a:spLocks noChangeArrowheads="1"/>
          </p:cNvSpPr>
          <p:nvPr/>
        </p:nvSpPr>
        <p:spPr bwMode="auto">
          <a:xfrm>
            <a:off x="6459191" y="3548063"/>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722</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11" name="Rectangle 89">
            <a:extLst>
              <a:ext uri="{FF2B5EF4-FFF2-40B4-BE49-F238E27FC236}">
                <a16:creationId xmlns:a16="http://schemas.microsoft.com/office/drawing/2014/main" id="{7C878240-6A9D-4B97-8524-F8B123D27A4F}"/>
              </a:ext>
            </a:extLst>
          </p:cNvPr>
          <p:cNvSpPr>
            <a:spLocks noChangeArrowheads="1"/>
          </p:cNvSpPr>
          <p:nvPr/>
        </p:nvSpPr>
        <p:spPr bwMode="auto">
          <a:xfrm>
            <a:off x="7059266" y="3205163"/>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915</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12" name="Rectangle 90">
            <a:extLst>
              <a:ext uri="{FF2B5EF4-FFF2-40B4-BE49-F238E27FC236}">
                <a16:creationId xmlns:a16="http://schemas.microsoft.com/office/drawing/2014/main" id="{1E8090D6-A2AB-4DF9-A6D6-D302779F0C45}"/>
              </a:ext>
            </a:extLst>
          </p:cNvPr>
          <p:cNvSpPr>
            <a:spLocks noChangeArrowheads="1"/>
          </p:cNvSpPr>
          <p:nvPr/>
        </p:nvSpPr>
        <p:spPr bwMode="auto">
          <a:xfrm>
            <a:off x="7620068" y="2905125"/>
            <a:ext cx="31419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1087</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13" name="Rectangle 91">
            <a:extLst>
              <a:ext uri="{FF2B5EF4-FFF2-40B4-BE49-F238E27FC236}">
                <a16:creationId xmlns:a16="http://schemas.microsoft.com/office/drawing/2014/main" id="{8E47B8E0-2FDF-4343-950B-6D05AD13EB77}"/>
              </a:ext>
            </a:extLst>
          </p:cNvPr>
          <p:cNvSpPr>
            <a:spLocks noChangeArrowheads="1"/>
          </p:cNvSpPr>
          <p:nvPr/>
        </p:nvSpPr>
        <p:spPr bwMode="auto">
          <a:xfrm>
            <a:off x="8216968" y="2546350"/>
            <a:ext cx="31419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1290</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14" name="Rectangle 92">
            <a:extLst>
              <a:ext uri="{FF2B5EF4-FFF2-40B4-BE49-F238E27FC236}">
                <a16:creationId xmlns:a16="http://schemas.microsoft.com/office/drawing/2014/main" id="{CF84862D-B685-4104-98BF-CD9D4603063B}"/>
              </a:ext>
            </a:extLst>
          </p:cNvPr>
          <p:cNvSpPr>
            <a:spLocks noChangeArrowheads="1"/>
          </p:cNvSpPr>
          <p:nvPr/>
        </p:nvSpPr>
        <p:spPr bwMode="auto">
          <a:xfrm>
            <a:off x="8815455" y="2281238"/>
            <a:ext cx="31419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1440</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15" name="Rectangle 93">
            <a:extLst>
              <a:ext uri="{FF2B5EF4-FFF2-40B4-BE49-F238E27FC236}">
                <a16:creationId xmlns:a16="http://schemas.microsoft.com/office/drawing/2014/main" id="{92570431-EA3E-477E-B839-6818F274BCF9}"/>
              </a:ext>
            </a:extLst>
          </p:cNvPr>
          <p:cNvSpPr>
            <a:spLocks noChangeArrowheads="1"/>
          </p:cNvSpPr>
          <p:nvPr/>
        </p:nvSpPr>
        <p:spPr bwMode="auto">
          <a:xfrm>
            <a:off x="9415530" y="2024063"/>
            <a:ext cx="31419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1586</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16" name="Rectangle 94">
            <a:extLst>
              <a:ext uri="{FF2B5EF4-FFF2-40B4-BE49-F238E27FC236}">
                <a16:creationId xmlns:a16="http://schemas.microsoft.com/office/drawing/2014/main" id="{BC11C32C-99A5-4B9D-9F97-953D17E9D1F2}"/>
              </a:ext>
            </a:extLst>
          </p:cNvPr>
          <p:cNvSpPr>
            <a:spLocks noChangeArrowheads="1"/>
          </p:cNvSpPr>
          <p:nvPr/>
        </p:nvSpPr>
        <p:spPr bwMode="auto">
          <a:xfrm>
            <a:off x="10012430" y="1997075"/>
            <a:ext cx="31419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1601</a:t>
            </a:r>
            <a:endParaRPr kumimoji="0" lang="en-US" altLang="en-US" sz="18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17" name="Rectangle 95">
            <a:extLst>
              <a:ext uri="{FF2B5EF4-FFF2-40B4-BE49-F238E27FC236}">
                <a16:creationId xmlns:a16="http://schemas.microsoft.com/office/drawing/2014/main" id="{204E7F86-3090-4F9B-8D1D-34E2E0D24425}"/>
              </a:ext>
            </a:extLst>
          </p:cNvPr>
          <p:cNvSpPr>
            <a:spLocks noChangeArrowheads="1"/>
          </p:cNvSpPr>
          <p:nvPr/>
        </p:nvSpPr>
        <p:spPr bwMode="auto">
          <a:xfrm>
            <a:off x="1863789" y="4986338"/>
            <a:ext cx="913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0</a:t>
            </a:r>
            <a:endParaRPr kumimoji="0" lang="en-US" altLang="en-US" sz="14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18" name="Rectangle 96">
            <a:extLst>
              <a:ext uri="{FF2B5EF4-FFF2-40B4-BE49-F238E27FC236}">
                <a16:creationId xmlns:a16="http://schemas.microsoft.com/office/drawing/2014/main" id="{F6785E4E-629D-4EE5-92A3-0C77BAC3663C}"/>
              </a:ext>
            </a:extLst>
          </p:cNvPr>
          <p:cNvSpPr>
            <a:spLocks noChangeArrowheads="1"/>
          </p:cNvSpPr>
          <p:nvPr/>
        </p:nvSpPr>
        <p:spPr bwMode="auto">
          <a:xfrm>
            <a:off x="1681047" y="4633913"/>
            <a:ext cx="2741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200</a:t>
            </a:r>
            <a:endParaRPr kumimoji="0" lang="en-US" altLang="en-US" sz="14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19" name="Rectangle 97">
            <a:extLst>
              <a:ext uri="{FF2B5EF4-FFF2-40B4-BE49-F238E27FC236}">
                <a16:creationId xmlns:a16="http://schemas.microsoft.com/office/drawing/2014/main" id="{FC7801CF-7D6A-4979-A784-F0FBB5C61533}"/>
              </a:ext>
            </a:extLst>
          </p:cNvPr>
          <p:cNvSpPr>
            <a:spLocks noChangeArrowheads="1"/>
          </p:cNvSpPr>
          <p:nvPr/>
        </p:nvSpPr>
        <p:spPr bwMode="auto">
          <a:xfrm>
            <a:off x="1681047" y="4283075"/>
            <a:ext cx="2741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400</a:t>
            </a:r>
            <a:endParaRPr kumimoji="0" lang="en-US" altLang="en-US" sz="14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20" name="Rectangle 98">
            <a:extLst>
              <a:ext uri="{FF2B5EF4-FFF2-40B4-BE49-F238E27FC236}">
                <a16:creationId xmlns:a16="http://schemas.microsoft.com/office/drawing/2014/main" id="{78D82C0D-C80F-4DC2-8145-D846477CBEF5}"/>
              </a:ext>
            </a:extLst>
          </p:cNvPr>
          <p:cNvSpPr>
            <a:spLocks noChangeArrowheads="1"/>
          </p:cNvSpPr>
          <p:nvPr/>
        </p:nvSpPr>
        <p:spPr bwMode="auto">
          <a:xfrm>
            <a:off x="1681047" y="3930650"/>
            <a:ext cx="2741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600</a:t>
            </a:r>
            <a:endParaRPr kumimoji="0" lang="en-US" altLang="en-US" sz="14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21" name="Rectangle 99">
            <a:extLst>
              <a:ext uri="{FF2B5EF4-FFF2-40B4-BE49-F238E27FC236}">
                <a16:creationId xmlns:a16="http://schemas.microsoft.com/office/drawing/2014/main" id="{0F7CC83C-CA0B-460A-9802-FF3DA7A19B42}"/>
              </a:ext>
            </a:extLst>
          </p:cNvPr>
          <p:cNvSpPr>
            <a:spLocks noChangeArrowheads="1"/>
          </p:cNvSpPr>
          <p:nvPr/>
        </p:nvSpPr>
        <p:spPr bwMode="auto">
          <a:xfrm>
            <a:off x="1681047" y="3578225"/>
            <a:ext cx="2741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800</a:t>
            </a:r>
            <a:endParaRPr kumimoji="0" lang="en-US" altLang="en-US" sz="14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22" name="Rectangle 100">
            <a:extLst>
              <a:ext uri="{FF2B5EF4-FFF2-40B4-BE49-F238E27FC236}">
                <a16:creationId xmlns:a16="http://schemas.microsoft.com/office/drawing/2014/main" id="{869566F6-B8D7-492D-9E5C-0E2A669DDEB6}"/>
              </a:ext>
            </a:extLst>
          </p:cNvPr>
          <p:cNvSpPr>
            <a:spLocks noChangeArrowheads="1"/>
          </p:cNvSpPr>
          <p:nvPr/>
        </p:nvSpPr>
        <p:spPr bwMode="auto">
          <a:xfrm>
            <a:off x="1589676" y="3224213"/>
            <a:ext cx="3654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1000</a:t>
            </a:r>
            <a:endParaRPr kumimoji="0" lang="en-US" altLang="en-US" sz="14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23" name="Rectangle 101">
            <a:extLst>
              <a:ext uri="{FF2B5EF4-FFF2-40B4-BE49-F238E27FC236}">
                <a16:creationId xmlns:a16="http://schemas.microsoft.com/office/drawing/2014/main" id="{F95618E8-4F67-46F2-83C2-190C0DFEEC07}"/>
              </a:ext>
            </a:extLst>
          </p:cNvPr>
          <p:cNvSpPr>
            <a:spLocks noChangeArrowheads="1"/>
          </p:cNvSpPr>
          <p:nvPr/>
        </p:nvSpPr>
        <p:spPr bwMode="auto">
          <a:xfrm>
            <a:off x="1589676" y="2871788"/>
            <a:ext cx="3654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1200</a:t>
            </a:r>
            <a:endParaRPr kumimoji="0" lang="en-US" altLang="en-US" sz="14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24" name="Rectangle 102">
            <a:extLst>
              <a:ext uri="{FF2B5EF4-FFF2-40B4-BE49-F238E27FC236}">
                <a16:creationId xmlns:a16="http://schemas.microsoft.com/office/drawing/2014/main" id="{ACD6FC84-FC87-4D3E-9C54-F8DAFEC00B45}"/>
              </a:ext>
            </a:extLst>
          </p:cNvPr>
          <p:cNvSpPr>
            <a:spLocks noChangeArrowheads="1"/>
          </p:cNvSpPr>
          <p:nvPr/>
        </p:nvSpPr>
        <p:spPr bwMode="auto">
          <a:xfrm>
            <a:off x="1589676" y="2519363"/>
            <a:ext cx="3654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1400</a:t>
            </a:r>
            <a:endParaRPr kumimoji="0" lang="en-US" altLang="en-US" sz="14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25" name="Rectangle 103">
            <a:extLst>
              <a:ext uri="{FF2B5EF4-FFF2-40B4-BE49-F238E27FC236}">
                <a16:creationId xmlns:a16="http://schemas.microsoft.com/office/drawing/2014/main" id="{2EA8497E-5236-468E-BB15-4C7DF37E4CEE}"/>
              </a:ext>
            </a:extLst>
          </p:cNvPr>
          <p:cNvSpPr>
            <a:spLocks noChangeArrowheads="1"/>
          </p:cNvSpPr>
          <p:nvPr/>
        </p:nvSpPr>
        <p:spPr bwMode="auto">
          <a:xfrm>
            <a:off x="1589676" y="2165350"/>
            <a:ext cx="3654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1600</a:t>
            </a:r>
            <a:endParaRPr kumimoji="0" lang="en-US" altLang="en-US" sz="14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26" name="Rectangle 104">
            <a:extLst>
              <a:ext uri="{FF2B5EF4-FFF2-40B4-BE49-F238E27FC236}">
                <a16:creationId xmlns:a16="http://schemas.microsoft.com/office/drawing/2014/main" id="{876FF701-043D-4C12-9154-335C2FFEAAF9}"/>
              </a:ext>
            </a:extLst>
          </p:cNvPr>
          <p:cNvSpPr>
            <a:spLocks noChangeArrowheads="1"/>
          </p:cNvSpPr>
          <p:nvPr/>
        </p:nvSpPr>
        <p:spPr bwMode="auto">
          <a:xfrm>
            <a:off x="1589676" y="1812925"/>
            <a:ext cx="3654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1800</a:t>
            </a:r>
            <a:endParaRPr kumimoji="0" lang="en-US" altLang="en-US" sz="14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27" name="Rectangle 105">
            <a:extLst>
              <a:ext uri="{FF2B5EF4-FFF2-40B4-BE49-F238E27FC236}">
                <a16:creationId xmlns:a16="http://schemas.microsoft.com/office/drawing/2014/main" id="{5E46A48B-56C1-46DB-8A48-25DC4A70BE4E}"/>
              </a:ext>
            </a:extLst>
          </p:cNvPr>
          <p:cNvSpPr>
            <a:spLocks noChangeArrowheads="1"/>
          </p:cNvSpPr>
          <p:nvPr/>
        </p:nvSpPr>
        <p:spPr bwMode="auto">
          <a:xfrm>
            <a:off x="2266567" y="5176936"/>
            <a:ext cx="24365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Jan</a:t>
            </a:r>
            <a:endParaRPr kumimoji="0" lang="en-US" alt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28" name="Rectangle 106">
            <a:extLst>
              <a:ext uri="{FF2B5EF4-FFF2-40B4-BE49-F238E27FC236}">
                <a16:creationId xmlns:a16="http://schemas.microsoft.com/office/drawing/2014/main" id="{8DD5188D-0324-4B6E-BF78-85552B300CCE}"/>
              </a:ext>
            </a:extLst>
          </p:cNvPr>
          <p:cNvSpPr>
            <a:spLocks noChangeArrowheads="1"/>
          </p:cNvSpPr>
          <p:nvPr/>
        </p:nvSpPr>
        <p:spPr bwMode="auto">
          <a:xfrm>
            <a:off x="2853560" y="5176936"/>
            <a:ext cx="26347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Feb</a:t>
            </a:r>
            <a:endParaRPr kumimoji="0" lang="en-US" alt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29" name="Rectangle 107">
            <a:extLst>
              <a:ext uri="{FF2B5EF4-FFF2-40B4-BE49-F238E27FC236}">
                <a16:creationId xmlns:a16="http://schemas.microsoft.com/office/drawing/2014/main" id="{BA528FAF-C1CA-4C28-8A69-7F7031AC850C}"/>
              </a:ext>
            </a:extLst>
          </p:cNvPr>
          <p:cNvSpPr>
            <a:spLocks noChangeArrowheads="1"/>
          </p:cNvSpPr>
          <p:nvPr/>
        </p:nvSpPr>
        <p:spPr bwMode="auto">
          <a:xfrm>
            <a:off x="3430679" y="5176936"/>
            <a:ext cx="3093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Mar</a:t>
            </a:r>
            <a:endParaRPr kumimoji="0" lang="en-US" alt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30" name="Rectangle 108">
            <a:extLst>
              <a:ext uri="{FF2B5EF4-FFF2-40B4-BE49-F238E27FC236}">
                <a16:creationId xmlns:a16="http://schemas.microsoft.com/office/drawing/2014/main" id="{5C19DC44-CFD7-4948-87AC-92A4D2081916}"/>
              </a:ext>
            </a:extLst>
          </p:cNvPr>
          <p:cNvSpPr>
            <a:spLocks noChangeArrowheads="1"/>
          </p:cNvSpPr>
          <p:nvPr/>
        </p:nvSpPr>
        <p:spPr bwMode="auto">
          <a:xfrm>
            <a:off x="4048410" y="5176936"/>
            <a:ext cx="269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Apr</a:t>
            </a:r>
            <a:endParaRPr kumimoji="0" lang="en-US" alt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31" name="Rectangle 109">
            <a:extLst>
              <a:ext uri="{FF2B5EF4-FFF2-40B4-BE49-F238E27FC236}">
                <a16:creationId xmlns:a16="http://schemas.microsoft.com/office/drawing/2014/main" id="{504A9D50-D70D-4B72-A2EC-0C65DB21CA19}"/>
              </a:ext>
            </a:extLst>
          </p:cNvPr>
          <p:cNvSpPr>
            <a:spLocks noChangeArrowheads="1"/>
          </p:cNvSpPr>
          <p:nvPr/>
        </p:nvSpPr>
        <p:spPr bwMode="auto">
          <a:xfrm>
            <a:off x="4619664" y="5176936"/>
            <a:ext cx="32694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May</a:t>
            </a:r>
            <a:endParaRPr kumimoji="0" lang="en-US" alt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32" name="Rectangle 110">
            <a:extLst>
              <a:ext uri="{FF2B5EF4-FFF2-40B4-BE49-F238E27FC236}">
                <a16:creationId xmlns:a16="http://schemas.microsoft.com/office/drawing/2014/main" id="{9A682E34-2698-439D-B864-FC9D309E5963}"/>
              </a:ext>
            </a:extLst>
          </p:cNvPr>
          <p:cNvSpPr>
            <a:spLocks noChangeArrowheads="1"/>
          </p:cNvSpPr>
          <p:nvPr/>
        </p:nvSpPr>
        <p:spPr bwMode="auto">
          <a:xfrm>
            <a:off x="5253410" y="5176936"/>
            <a:ext cx="2516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Jun</a:t>
            </a:r>
            <a:endParaRPr kumimoji="0" lang="en-US" alt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33" name="Rectangle 111">
            <a:extLst>
              <a:ext uri="{FF2B5EF4-FFF2-40B4-BE49-F238E27FC236}">
                <a16:creationId xmlns:a16="http://schemas.microsoft.com/office/drawing/2014/main" id="{8BDA2751-A2B0-40CA-98F5-401C22F11B2E}"/>
              </a:ext>
            </a:extLst>
          </p:cNvPr>
          <p:cNvSpPr>
            <a:spLocks noChangeArrowheads="1"/>
          </p:cNvSpPr>
          <p:nvPr/>
        </p:nvSpPr>
        <p:spPr bwMode="auto">
          <a:xfrm>
            <a:off x="5879132" y="5176936"/>
            <a:ext cx="20037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Jul</a:t>
            </a:r>
            <a:endParaRPr kumimoji="0" lang="en-US" alt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34" name="Rectangle 112">
            <a:extLst>
              <a:ext uri="{FF2B5EF4-FFF2-40B4-BE49-F238E27FC236}">
                <a16:creationId xmlns:a16="http://schemas.microsoft.com/office/drawing/2014/main" id="{0F1F7228-7F02-42C2-9EB5-F601C39AB5DB}"/>
              </a:ext>
            </a:extLst>
          </p:cNvPr>
          <p:cNvSpPr>
            <a:spLocks noChangeArrowheads="1"/>
          </p:cNvSpPr>
          <p:nvPr/>
        </p:nvSpPr>
        <p:spPr bwMode="auto">
          <a:xfrm>
            <a:off x="6433528" y="5176936"/>
            <a:ext cx="29014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Aug</a:t>
            </a:r>
            <a:endParaRPr kumimoji="0" lang="en-US" alt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35" name="Rectangle 113">
            <a:extLst>
              <a:ext uri="{FF2B5EF4-FFF2-40B4-BE49-F238E27FC236}">
                <a16:creationId xmlns:a16="http://schemas.microsoft.com/office/drawing/2014/main" id="{7A2BF727-4384-443F-9EF8-B0554CC072AA}"/>
              </a:ext>
            </a:extLst>
          </p:cNvPr>
          <p:cNvSpPr>
            <a:spLocks noChangeArrowheads="1"/>
          </p:cNvSpPr>
          <p:nvPr/>
        </p:nvSpPr>
        <p:spPr bwMode="auto">
          <a:xfrm>
            <a:off x="7040047" y="5176936"/>
            <a:ext cx="27090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Sep</a:t>
            </a:r>
            <a:endParaRPr kumimoji="0" lang="en-US" alt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36" name="Rectangle 114">
            <a:extLst>
              <a:ext uri="{FF2B5EF4-FFF2-40B4-BE49-F238E27FC236}">
                <a16:creationId xmlns:a16="http://schemas.microsoft.com/office/drawing/2014/main" id="{F55D3469-63BB-4DD7-8E16-4E6636E6C95E}"/>
              </a:ext>
            </a:extLst>
          </p:cNvPr>
          <p:cNvSpPr>
            <a:spLocks noChangeArrowheads="1"/>
          </p:cNvSpPr>
          <p:nvPr/>
        </p:nvSpPr>
        <p:spPr bwMode="auto">
          <a:xfrm>
            <a:off x="7645732" y="5176936"/>
            <a:ext cx="25968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Oct</a:t>
            </a:r>
            <a:endParaRPr kumimoji="0" lang="en-US" alt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37" name="Rectangle 115">
            <a:extLst>
              <a:ext uri="{FF2B5EF4-FFF2-40B4-BE49-F238E27FC236}">
                <a16:creationId xmlns:a16="http://schemas.microsoft.com/office/drawing/2014/main" id="{F83DBDFF-F569-43A1-8692-CE3F33ED3C2E}"/>
              </a:ext>
            </a:extLst>
          </p:cNvPr>
          <p:cNvSpPr>
            <a:spLocks noChangeArrowheads="1"/>
          </p:cNvSpPr>
          <p:nvPr/>
        </p:nvSpPr>
        <p:spPr bwMode="auto">
          <a:xfrm>
            <a:off x="8226026" y="5176936"/>
            <a:ext cx="29924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Nov</a:t>
            </a:r>
            <a:endParaRPr kumimoji="0" lang="en-US" alt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38" name="Rectangle 116">
            <a:extLst>
              <a:ext uri="{FF2B5EF4-FFF2-40B4-BE49-F238E27FC236}">
                <a16:creationId xmlns:a16="http://schemas.microsoft.com/office/drawing/2014/main" id="{F7005A28-2C52-4E76-A1AB-8E683B81A882}"/>
              </a:ext>
            </a:extLst>
          </p:cNvPr>
          <p:cNvSpPr>
            <a:spLocks noChangeArrowheads="1"/>
          </p:cNvSpPr>
          <p:nvPr/>
        </p:nvSpPr>
        <p:spPr bwMode="auto">
          <a:xfrm>
            <a:off x="8833090" y="5176936"/>
            <a:ext cx="2789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Dec</a:t>
            </a:r>
            <a:endParaRPr kumimoji="0" lang="en-US" alt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39" name="Rectangle 117">
            <a:extLst>
              <a:ext uri="{FF2B5EF4-FFF2-40B4-BE49-F238E27FC236}">
                <a16:creationId xmlns:a16="http://schemas.microsoft.com/office/drawing/2014/main" id="{FD469244-39D3-49AA-AD56-4066BA4D2348}"/>
              </a:ext>
            </a:extLst>
          </p:cNvPr>
          <p:cNvSpPr>
            <a:spLocks noChangeArrowheads="1"/>
          </p:cNvSpPr>
          <p:nvPr/>
        </p:nvSpPr>
        <p:spPr bwMode="auto">
          <a:xfrm>
            <a:off x="9446829" y="5176936"/>
            <a:ext cx="24365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Jan</a:t>
            </a:r>
            <a:endParaRPr kumimoji="0" lang="en-US" alt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40" name="Rectangle 118">
            <a:extLst>
              <a:ext uri="{FF2B5EF4-FFF2-40B4-BE49-F238E27FC236}">
                <a16:creationId xmlns:a16="http://schemas.microsoft.com/office/drawing/2014/main" id="{D3DA745D-70F5-40FC-ACC7-64A886ADEC37}"/>
              </a:ext>
            </a:extLst>
          </p:cNvPr>
          <p:cNvSpPr>
            <a:spLocks noChangeArrowheads="1"/>
          </p:cNvSpPr>
          <p:nvPr/>
        </p:nvSpPr>
        <p:spPr bwMode="auto">
          <a:xfrm>
            <a:off x="10035410" y="5176936"/>
            <a:ext cx="26347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Feb</a:t>
            </a:r>
            <a:endParaRPr kumimoji="0" lang="en-US" alt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41" name="Rectangle 119">
            <a:extLst>
              <a:ext uri="{FF2B5EF4-FFF2-40B4-BE49-F238E27FC236}">
                <a16:creationId xmlns:a16="http://schemas.microsoft.com/office/drawing/2014/main" id="{2D779F8B-197A-46C4-BC1B-923975565D7F}"/>
              </a:ext>
            </a:extLst>
          </p:cNvPr>
          <p:cNvSpPr>
            <a:spLocks noChangeArrowheads="1"/>
          </p:cNvSpPr>
          <p:nvPr/>
        </p:nvSpPr>
        <p:spPr bwMode="auto">
          <a:xfrm>
            <a:off x="10610941" y="5176936"/>
            <a:ext cx="3093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1400" b="1"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Mar</a:t>
            </a:r>
            <a:endParaRPr kumimoji="0" lang="en-US" altLang="en-US" sz="1400" b="1"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42" name="Rectangle 120">
            <a:extLst>
              <a:ext uri="{FF2B5EF4-FFF2-40B4-BE49-F238E27FC236}">
                <a16:creationId xmlns:a16="http://schemas.microsoft.com/office/drawing/2014/main" id="{194E68EE-1710-4C76-9591-B67D0A33E0E0}"/>
              </a:ext>
            </a:extLst>
          </p:cNvPr>
          <p:cNvSpPr>
            <a:spLocks noChangeArrowheads="1"/>
          </p:cNvSpPr>
          <p:nvPr/>
        </p:nvSpPr>
        <p:spPr bwMode="auto">
          <a:xfrm>
            <a:off x="3365500" y="5565500"/>
            <a:ext cx="246063" cy="84138"/>
          </a:xfrm>
          <a:prstGeom prst="rect">
            <a:avLst/>
          </a:prstGeom>
          <a:solidFill>
            <a:schemeClr val="accent1"/>
          </a:solidFill>
          <a:ln>
            <a:solidFill>
              <a:schemeClr val="bg1"/>
            </a:solidFill>
          </a:ln>
        </p:spPr>
        <p:txBody>
          <a:bodyPr vert="horz" wrap="square" lIns="91440" tIns="45720" rIns="91440" bIns="45720" numCol="1" anchor="t" anchorCtr="0" compatLnSpc="1">
            <a:prstTxWarp prst="textNoShape">
              <a:avLst/>
            </a:prstTxWarp>
          </a:bodyPr>
          <a:lstStyle/>
          <a:p>
            <a:endParaRPr lang="en-US" dirty="0"/>
          </a:p>
        </p:txBody>
      </p:sp>
      <p:sp>
        <p:nvSpPr>
          <p:cNvPr id="143" name="Rectangle 121">
            <a:extLst>
              <a:ext uri="{FF2B5EF4-FFF2-40B4-BE49-F238E27FC236}">
                <a16:creationId xmlns:a16="http://schemas.microsoft.com/office/drawing/2014/main" id="{43132DDB-D75C-4758-B2FA-C7959C748E78}"/>
              </a:ext>
            </a:extLst>
          </p:cNvPr>
          <p:cNvSpPr>
            <a:spLocks noChangeArrowheads="1"/>
          </p:cNvSpPr>
          <p:nvPr/>
        </p:nvSpPr>
        <p:spPr bwMode="auto">
          <a:xfrm>
            <a:off x="3684097" y="5476894"/>
            <a:ext cx="26717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Monthly prescreening projected</a:t>
            </a:r>
            <a:endParaRPr kumimoji="0" lang="en-US" altLang="en-US" sz="14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44" name="Rectangle 122">
            <a:extLst>
              <a:ext uri="{FF2B5EF4-FFF2-40B4-BE49-F238E27FC236}">
                <a16:creationId xmlns:a16="http://schemas.microsoft.com/office/drawing/2014/main" id="{C46F7788-8CE1-4C61-B11F-3A17A8CF5D66}"/>
              </a:ext>
            </a:extLst>
          </p:cNvPr>
          <p:cNvSpPr>
            <a:spLocks noChangeArrowheads="1"/>
          </p:cNvSpPr>
          <p:nvPr/>
        </p:nvSpPr>
        <p:spPr bwMode="auto">
          <a:xfrm>
            <a:off x="6949313" y="5565500"/>
            <a:ext cx="246063" cy="84138"/>
          </a:xfrm>
          <a:prstGeom prst="rect">
            <a:avLst/>
          </a:prstGeom>
          <a:solidFill>
            <a:schemeClr val="accent3"/>
          </a:solidFill>
          <a:ln>
            <a:solidFill>
              <a:schemeClr val="bg1"/>
            </a:solidFill>
          </a:ln>
        </p:spPr>
        <p:txBody>
          <a:bodyPr vert="horz" wrap="square" lIns="91440" tIns="45720" rIns="91440" bIns="45720" numCol="1" anchor="t" anchorCtr="0" compatLnSpc="1">
            <a:prstTxWarp prst="textNoShape">
              <a:avLst/>
            </a:prstTxWarp>
          </a:bodyPr>
          <a:lstStyle/>
          <a:p>
            <a:endParaRPr lang="en-US" dirty="0"/>
          </a:p>
        </p:txBody>
      </p:sp>
      <p:sp>
        <p:nvSpPr>
          <p:cNvPr id="145" name="Rectangle 123">
            <a:extLst>
              <a:ext uri="{FF2B5EF4-FFF2-40B4-BE49-F238E27FC236}">
                <a16:creationId xmlns:a16="http://schemas.microsoft.com/office/drawing/2014/main" id="{0B94B246-4A08-49C8-A477-3A6E0F184623}"/>
              </a:ext>
            </a:extLst>
          </p:cNvPr>
          <p:cNvSpPr>
            <a:spLocks noChangeArrowheads="1"/>
          </p:cNvSpPr>
          <p:nvPr/>
        </p:nvSpPr>
        <p:spPr bwMode="auto">
          <a:xfrm>
            <a:off x="7270260" y="5476894"/>
            <a:ext cx="3100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Monthly prescreening actual</a:t>
            </a:r>
            <a:endParaRPr kumimoji="0" lang="en-US" altLang="en-US" sz="14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46" name="Line 124">
            <a:extLst>
              <a:ext uri="{FF2B5EF4-FFF2-40B4-BE49-F238E27FC236}">
                <a16:creationId xmlns:a16="http://schemas.microsoft.com/office/drawing/2014/main" id="{48329438-FDB1-4327-BAB7-747E42F09B7A}"/>
              </a:ext>
            </a:extLst>
          </p:cNvPr>
          <p:cNvSpPr>
            <a:spLocks noChangeShapeType="1"/>
          </p:cNvSpPr>
          <p:nvPr/>
        </p:nvSpPr>
        <p:spPr bwMode="auto">
          <a:xfrm>
            <a:off x="3362325" y="5829123"/>
            <a:ext cx="246063" cy="0"/>
          </a:xfrm>
          <a:prstGeom prst="line">
            <a:avLst/>
          </a:prstGeom>
          <a:noFill/>
          <a:ln w="28575">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47" name="Rectangle 125">
            <a:extLst>
              <a:ext uri="{FF2B5EF4-FFF2-40B4-BE49-F238E27FC236}">
                <a16:creationId xmlns:a16="http://schemas.microsoft.com/office/drawing/2014/main" id="{5E1BF011-9FCE-40F0-B562-8AD4042AD693}"/>
              </a:ext>
            </a:extLst>
          </p:cNvPr>
          <p:cNvSpPr>
            <a:spLocks noChangeArrowheads="1"/>
          </p:cNvSpPr>
          <p:nvPr/>
        </p:nvSpPr>
        <p:spPr bwMode="auto">
          <a:xfrm>
            <a:off x="3684098" y="5711844"/>
            <a:ext cx="24378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Total prescreening projected</a:t>
            </a:r>
            <a:endParaRPr kumimoji="0" lang="en-US" altLang="en-US" sz="14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
        <p:nvSpPr>
          <p:cNvPr id="148" name="Line 126">
            <a:extLst>
              <a:ext uri="{FF2B5EF4-FFF2-40B4-BE49-F238E27FC236}">
                <a16:creationId xmlns:a16="http://schemas.microsoft.com/office/drawing/2014/main" id="{711837D9-DF8E-4A06-AC73-82F6E0ADDCC0}"/>
              </a:ext>
            </a:extLst>
          </p:cNvPr>
          <p:cNvSpPr>
            <a:spLocks noChangeShapeType="1"/>
          </p:cNvSpPr>
          <p:nvPr/>
        </p:nvSpPr>
        <p:spPr bwMode="auto">
          <a:xfrm>
            <a:off x="6948488" y="5829123"/>
            <a:ext cx="246888" cy="0"/>
          </a:xfrm>
          <a:prstGeom prst="line">
            <a:avLst/>
          </a:prstGeom>
          <a:noFill/>
          <a:ln w="28575">
            <a:solidFill>
              <a:schemeClr val="accent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49" name="Rectangle 127">
            <a:extLst>
              <a:ext uri="{FF2B5EF4-FFF2-40B4-BE49-F238E27FC236}">
                <a16:creationId xmlns:a16="http://schemas.microsoft.com/office/drawing/2014/main" id="{0CC1A620-3EEC-49EF-A5FE-D62A768965A2}"/>
              </a:ext>
            </a:extLst>
          </p:cNvPr>
          <p:cNvSpPr>
            <a:spLocks noChangeArrowheads="1"/>
          </p:cNvSpPr>
          <p:nvPr/>
        </p:nvSpPr>
        <p:spPr bwMode="auto">
          <a:xfrm>
            <a:off x="7270260" y="5711844"/>
            <a:ext cx="27157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dirty="0">
                <a:ln>
                  <a:noFill/>
                </a:ln>
                <a:solidFill>
                  <a:srgbClr val="282424"/>
                </a:solidFill>
                <a:effectLst/>
                <a:latin typeface="Calibri" panose="020F0502020204030204" pitchFamily="34" charset="0"/>
                <a:cs typeface="Calibri" panose="020F0502020204030204" pitchFamily="34" charset="0"/>
              </a:rPr>
              <a:t>Total prescreening actual</a:t>
            </a:r>
            <a:endParaRPr kumimoji="0" lang="en-US" altLang="en-US" sz="1400" b="0" i="0" u="none" strike="noStrike" cap="none" normalizeH="0" baseline="0" dirty="0">
              <a:ln>
                <a:noFill/>
              </a:ln>
              <a:solidFill>
                <a:schemeClr val="tx1"/>
              </a:solidFill>
              <a:effectLst/>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5083224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E4476C1-BCF5-462D-810F-01F79E5E3D44}"/>
              </a:ext>
            </a:extLst>
          </p:cNvPr>
          <p:cNvSpPr>
            <a:spLocks noGrp="1"/>
          </p:cNvSpPr>
          <p:nvPr>
            <p:ph type="title"/>
          </p:nvPr>
        </p:nvSpPr>
        <p:spPr/>
        <p:txBody>
          <a:bodyPr/>
          <a:lstStyle/>
          <a:p>
            <a:r>
              <a:rPr lang="en-US" dirty="0"/>
              <a:t>Advanced </a:t>
            </a:r>
            <a:r>
              <a:rPr lang="en-US" i="1" dirty="0"/>
              <a:t>MET</a:t>
            </a:r>
            <a:r>
              <a:rPr lang="en-US" dirty="0"/>
              <a:t>ex14 Mutation–Positive NSCLC: </a:t>
            </a:r>
            <a:br>
              <a:rPr lang="en-US" dirty="0"/>
            </a:br>
            <a:r>
              <a:rPr lang="en-US" dirty="0"/>
              <a:t>Summary of Patient Characteristics</a:t>
            </a:r>
          </a:p>
        </p:txBody>
      </p:sp>
      <p:sp>
        <p:nvSpPr>
          <p:cNvPr id="8" name="Content Placeholder 2">
            <a:extLst>
              <a:ext uri="{FF2B5EF4-FFF2-40B4-BE49-F238E27FC236}">
                <a16:creationId xmlns:a16="http://schemas.microsoft.com/office/drawing/2014/main" id="{CD98B001-22AC-4418-913C-E5D8FAE0B03D}"/>
              </a:ext>
            </a:extLst>
          </p:cNvPr>
          <p:cNvSpPr>
            <a:spLocks noGrp="1"/>
          </p:cNvSpPr>
          <p:nvPr>
            <p:ph sz="half" idx="1"/>
          </p:nvPr>
        </p:nvSpPr>
        <p:spPr/>
        <p:txBody>
          <a:bodyPr/>
          <a:lstStyle/>
          <a:p>
            <a:r>
              <a:rPr lang="en-US" sz="2200" dirty="0"/>
              <a:t>Incidence: 3% to 4%</a:t>
            </a:r>
          </a:p>
          <a:p>
            <a:r>
              <a:rPr lang="en-US" sz="2200" dirty="0"/>
              <a:t>Histology</a:t>
            </a:r>
          </a:p>
          <a:p>
            <a:pPr lvl="1"/>
            <a:r>
              <a:rPr lang="en-US" sz="2000" dirty="0"/>
              <a:t>Adenocarcinoma: 4%</a:t>
            </a:r>
          </a:p>
          <a:p>
            <a:pPr lvl="1"/>
            <a:r>
              <a:rPr lang="en-US" sz="2000" dirty="0"/>
              <a:t>SCC: 2%</a:t>
            </a:r>
          </a:p>
          <a:p>
            <a:pPr lvl="1"/>
            <a:r>
              <a:rPr lang="en-US" sz="2000" dirty="0"/>
              <a:t>Sarcomatoid: 5% to 32%</a:t>
            </a:r>
          </a:p>
          <a:p>
            <a:r>
              <a:rPr lang="en-US" sz="2200" dirty="0"/>
              <a:t>Absent occurrence of other driver aberrations</a:t>
            </a:r>
          </a:p>
          <a:p>
            <a:r>
              <a:rPr lang="en-US" sz="2200" kern="1200" dirty="0">
                <a:solidFill>
                  <a:srgbClr val="000000"/>
                </a:solidFill>
                <a:cs typeface="Calibri" panose="020F0502020204030204" pitchFamily="34" charset="0"/>
              </a:rPr>
              <a:t>Age: patients with </a:t>
            </a:r>
            <a:r>
              <a:rPr lang="en-US" sz="2200" i="1" kern="1200" dirty="0">
                <a:solidFill>
                  <a:srgbClr val="000000"/>
                </a:solidFill>
                <a:cs typeface="Calibri" panose="020F0502020204030204" pitchFamily="34" charset="0"/>
              </a:rPr>
              <a:t>MET</a:t>
            </a:r>
            <a:r>
              <a:rPr lang="en-US" sz="2200" kern="1200" dirty="0">
                <a:solidFill>
                  <a:srgbClr val="000000"/>
                </a:solidFill>
                <a:cs typeface="Calibri" panose="020F0502020204030204" pitchFamily="34" charset="0"/>
              </a:rPr>
              <a:t>ex14 mutations are typically older than patients with </a:t>
            </a:r>
            <a:r>
              <a:rPr lang="en-US" sz="2200" i="1" kern="1200" dirty="0">
                <a:solidFill>
                  <a:srgbClr val="000000"/>
                </a:solidFill>
                <a:cs typeface="Calibri" panose="020F0502020204030204" pitchFamily="34" charset="0"/>
              </a:rPr>
              <a:t>EGFR</a:t>
            </a:r>
            <a:r>
              <a:rPr lang="en-US" sz="2200" kern="1200" dirty="0">
                <a:solidFill>
                  <a:srgbClr val="000000"/>
                </a:solidFill>
                <a:cs typeface="Calibri" panose="020F0502020204030204" pitchFamily="34" charset="0"/>
              </a:rPr>
              <a:t> or </a:t>
            </a:r>
            <a:r>
              <a:rPr lang="en-US" sz="2200" i="1" kern="1200" dirty="0">
                <a:solidFill>
                  <a:srgbClr val="000000"/>
                </a:solidFill>
                <a:cs typeface="Calibri" panose="020F0502020204030204" pitchFamily="34" charset="0"/>
              </a:rPr>
              <a:t>KRAS</a:t>
            </a:r>
            <a:r>
              <a:rPr lang="en-US" sz="2200" kern="1200" dirty="0">
                <a:solidFill>
                  <a:srgbClr val="000000"/>
                </a:solidFill>
                <a:cs typeface="Calibri" panose="020F0502020204030204" pitchFamily="34" charset="0"/>
              </a:rPr>
              <a:t> mutations</a:t>
            </a:r>
          </a:p>
        </p:txBody>
      </p:sp>
      <p:sp>
        <p:nvSpPr>
          <p:cNvPr id="7" name="Content Placeholder 6">
            <a:extLst>
              <a:ext uri="{FF2B5EF4-FFF2-40B4-BE49-F238E27FC236}">
                <a16:creationId xmlns:a16="http://schemas.microsoft.com/office/drawing/2014/main" id="{5B36AB95-1BB3-48FC-8D97-6491E1B71560}"/>
              </a:ext>
            </a:extLst>
          </p:cNvPr>
          <p:cNvSpPr>
            <a:spLocks noGrp="1"/>
          </p:cNvSpPr>
          <p:nvPr>
            <p:ph sz="half" idx="2"/>
          </p:nvPr>
        </p:nvSpPr>
        <p:spPr/>
        <p:txBody>
          <a:bodyPr/>
          <a:lstStyle/>
          <a:p>
            <a:pPr lvl="0">
              <a:defRPr/>
            </a:pPr>
            <a:r>
              <a:rPr lang="en-US" sz="2200" dirty="0">
                <a:solidFill>
                  <a:srgbClr val="000000"/>
                </a:solidFill>
                <a:cs typeface="Calibri" panose="020F0502020204030204" pitchFamily="34" charset="0"/>
              </a:rPr>
              <a:t>Race</a:t>
            </a:r>
          </a:p>
          <a:p>
            <a:pPr lvl="1">
              <a:defRPr/>
            </a:pPr>
            <a:r>
              <a:rPr lang="en-US" sz="2000" dirty="0">
                <a:solidFill>
                  <a:srgbClr val="000000"/>
                </a:solidFill>
                <a:cs typeface="Calibri" panose="020F0502020204030204" pitchFamily="34" charset="0"/>
              </a:rPr>
              <a:t>White: 3% to 5%</a:t>
            </a:r>
          </a:p>
          <a:p>
            <a:pPr lvl="1">
              <a:defRPr/>
            </a:pPr>
            <a:r>
              <a:rPr lang="en-US" sz="2000" dirty="0">
                <a:solidFill>
                  <a:srgbClr val="000000"/>
                </a:solidFill>
                <a:cs typeface="Calibri" panose="020F0502020204030204" pitchFamily="34" charset="0"/>
              </a:rPr>
              <a:t>Asians: 1% to 3%</a:t>
            </a:r>
          </a:p>
          <a:p>
            <a:pPr>
              <a:defRPr/>
            </a:pPr>
            <a:r>
              <a:rPr lang="en-US" sz="2200" dirty="0">
                <a:solidFill>
                  <a:srgbClr val="000000"/>
                </a:solidFill>
                <a:cs typeface="Calibri" panose="020F0502020204030204" pitchFamily="34" charset="0"/>
              </a:rPr>
              <a:t>Sex</a:t>
            </a:r>
          </a:p>
          <a:p>
            <a:pPr lvl="1">
              <a:defRPr/>
            </a:pPr>
            <a:r>
              <a:rPr lang="en-US" sz="2000" dirty="0">
                <a:solidFill>
                  <a:srgbClr val="000000"/>
                </a:solidFill>
                <a:cs typeface="Calibri" panose="020F0502020204030204" pitchFamily="34" charset="0"/>
              </a:rPr>
              <a:t>Women &gt;&gt; men</a:t>
            </a:r>
          </a:p>
          <a:p>
            <a:pPr lvl="0">
              <a:defRPr/>
            </a:pPr>
            <a:r>
              <a:rPr lang="en-US" sz="2200" dirty="0">
                <a:solidFill>
                  <a:srgbClr val="000000"/>
                </a:solidFill>
                <a:cs typeface="Calibri" panose="020F0502020204030204" pitchFamily="34" charset="0"/>
              </a:rPr>
              <a:t>Smoking</a:t>
            </a:r>
          </a:p>
          <a:p>
            <a:pPr lvl="1">
              <a:defRPr/>
            </a:pPr>
            <a:r>
              <a:rPr lang="en-US" sz="2000" dirty="0">
                <a:solidFill>
                  <a:srgbClr val="000000"/>
                </a:solidFill>
                <a:cs typeface="Calibri" panose="020F0502020204030204" pitchFamily="34" charset="0"/>
              </a:rPr>
              <a:t>Never smokers &gt; smoker</a:t>
            </a:r>
          </a:p>
        </p:txBody>
      </p:sp>
      <p:grpSp>
        <p:nvGrpSpPr>
          <p:cNvPr id="6" name="Group 5">
            <a:extLst>
              <a:ext uri="{FF2B5EF4-FFF2-40B4-BE49-F238E27FC236}">
                <a16:creationId xmlns:a16="http://schemas.microsoft.com/office/drawing/2014/main" id="{5727B99A-65ED-4F27-A2B8-3D4BC864396F}"/>
              </a:ext>
            </a:extLst>
          </p:cNvPr>
          <p:cNvGrpSpPr>
            <a:grpSpLocks/>
          </p:cNvGrpSpPr>
          <p:nvPr/>
        </p:nvGrpSpPr>
        <p:grpSpPr bwMode="auto">
          <a:xfrm>
            <a:off x="9388711" y="6215927"/>
            <a:ext cx="2487854" cy="447705"/>
            <a:chOff x="9527309" y="3551529"/>
            <a:chExt cx="2488502" cy="448324"/>
          </a:xfrm>
        </p:grpSpPr>
        <p:pic>
          <p:nvPicPr>
            <p:cNvPr id="10" name="Picture 9">
              <a:extLst>
                <a:ext uri="{FF2B5EF4-FFF2-40B4-BE49-F238E27FC236}">
                  <a16:creationId xmlns:a16="http://schemas.microsoft.com/office/drawing/2014/main" id="{C8CD8B56-CEB0-4E01-A0F4-8A4CC8BE562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pic>
        <p:sp>
          <p:nvSpPr>
            <p:cNvPr id="11" name="Rectangle 8">
              <a:extLst>
                <a:ext uri="{FF2B5EF4-FFF2-40B4-BE49-F238E27FC236}">
                  <a16:creationId xmlns:a16="http://schemas.microsoft.com/office/drawing/2014/main" id="{DD660C04-ADF2-4676-9697-624D449D107D}"/>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126"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2" name="TextBox 11">
            <a:extLst>
              <a:ext uri="{FF2B5EF4-FFF2-40B4-BE49-F238E27FC236}">
                <a16:creationId xmlns:a16="http://schemas.microsoft.com/office/drawing/2014/main" id="{C3C5834B-8059-4801-ACA6-89F3DEC816FA}"/>
              </a:ext>
            </a:extLst>
          </p:cNvPr>
          <p:cNvSpPr txBox="1"/>
          <p:nvPr/>
        </p:nvSpPr>
        <p:spPr bwMode="auto">
          <a:xfrm>
            <a:off x="421621" y="5813936"/>
            <a:ext cx="905193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anchor="b">
            <a:spAutoFit/>
          </a:bodyPr>
          <a:lstStyle>
            <a:defPPr>
              <a:defRPr lang="en-US"/>
            </a:defPPr>
            <a:lvl1pPr fontAlgn="base">
              <a:lnSpc>
                <a:spcPct val="100000"/>
              </a:lnSpc>
              <a:spcBef>
                <a:spcPct val="0"/>
              </a:spcBef>
              <a:spcAft>
                <a:spcPct val="0"/>
              </a:spcAft>
              <a:buClrTx/>
              <a:buFontTx/>
              <a:buNone/>
              <a:defRPr sz="1200" b="0">
                <a:solidFill>
                  <a:schemeClr val="bg2"/>
                </a:solidFill>
                <a:latin typeface="Calibri" panose="020F0502020204030204" pitchFamily="34" charset="0"/>
                <a:cs typeface="Arial" panose="020B0604020202020204" pitchFamily="34" charset="0"/>
              </a:defRPr>
            </a:lvl1pPr>
            <a:lvl2pPr marL="742950" indent="-285750" eaLnBrk="0" fontAlgn="base" hangingPunct="0">
              <a:lnSpc>
                <a:spcPct val="90000"/>
              </a:lnSpc>
              <a:spcBef>
                <a:spcPts val="1000"/>
              </a:spcBef>
              <a:spcAft>
                <a:spcPts val="700"/>
              </a:spcAft>
              <a:buClr>
                <a:srgbClr val="FEFDDE"/>
              </a:buClr>
              <a:buFont typeface="Arial" panose="020B0604020202020204" pitchFamily="34" charset="0"/>
              <a:buChar char="–"/>
              <a:defRPr sz="2600" b="1">
                <a:solidFill>
                  <a:srgbClr val="FEFDDE"/>
                </a:solidFill>
                <a:latin typeface="Arial" panose="020B0604020202020204" pitchFamily="34" charset="0"/>
                <a:cs typeface="Arial" panose="020B0604020202020204" pitchFamily="34" charset="0"/>
              </a:defRPr>
            </a:lvl2pPr>
            <a:lvl3pPr marL="1143000" indent="-228600" eaLnBrk="0" fontAlgn="base" hangingPunct="0">
              <a:lnSpc>
                <a:spcPct val="90000"/>
              </a:lnSpc>
              <a:spcBef>
                <a:spcPts val="1000"/>
              </a:spcBef>
              <a:spcAft>
                <a:spcPts val="700"/>
              </a:spcAft>
              <a:buClr>
                <a:srgbClr val="FEFDDE"/>
              </a:buClr>
              <a:buFont typeface="Arial" panose="020B0604020202020204" pitchFamily="34" charset="0"/>
              <a:buChar char="–"/>
              <a:defRPr sz="2400" b="1">
                <a:solidFill>
                  <a:srgbClr val="FEFDDE"/>
                </a:solidFill>
                <a:latin typeface="Arial" panose="020B0604020202020204" pitchFamily="34" charset="0"/>
                <a:cs typeface="Arial" panose="020B0604020202020204" pitchFamily="34" charset="0"/>
              </a:defRPr>
            </a:lvl3pPr>
            <a:lvl4pPr marL="1600200" indent="-228600" eaLnBrk="0" fontAlgn="base" hangingPunct="0">
              <a:lnSpc>
                <a:spcPct val="90000"/>
              </a:lnSpc>
              <a:spcBef>
                <a:spcPts val="1000"/>
              </a:spcBef>
              <a:spcAft>
                <a:spcPts val="700"/>
              </a:spcAft>
              <a:buClr>
                <a:srgbClr val="FEFDDE"/>
              </a:buClr>
              <a:buFont typeface="Arial" panose="020B0604020202020204" pitchFamily="34" charset="0"/>
              <a:buChar char="–"/>
              <a:defRPr sz="2200" b="1">
                <a:solidFill>
                  <a:srgbClr val="FEFDDE"/>
                </a:solidFill>
                <a:latin typeface="Arial" panose="020B0604020202020204" pitchFamily="34" charset="0"/>
                <a:cs typeface="Arial" panose="020B0604020202020204" pitchFamily="34" charset="0"/>
              </a:defRPr>
            </a:lvl4pPr>
            <a:lvl5pPr marL="20574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9pPr>
          </a:lstStyle>
          <a:p>
            <a:pPr defTabSz="914400">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Huang. Curr Treat Options in Oncology. 2020;21:33</a:t>
            </a:r>
            <a:r>
              <a:rPr lang="en-US" dirty="0">
                <a:solidFill>
                  <a:srgbClr val="455560"/>
                </a:solidFill>
              </a:rPr>
              <a:t>. The Cancer Genome Atlas Research Network. Nature. 2014;511:543. Paik. Cancer Discov. 2015;5:842. Awad. JCO. 2016;34:721. Tong. Clin Cancer Res. 2016;22:3048. Saito. Cancer Sci. 2016;107:713. Zeng. Oncotarget. 2016;7:41691. Liu. J Thorac Oncol. 2016;11:1503. Schrock. J Thorac Oncol. 2016;11:1493. Lee. J Thorac Oncol. 2017;12:1233. Kwon. Long Cancer. 2017;106: 131. Saffroy. Oncotarget. 2017;8:42428. Gow. Lung Cancer. 2017;103:82.</a:t>
            </a:r>
            <a:endPar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66551412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a:extLst>
              <a:ext uri="{FF2B5EF4-FFF2-40B4-BE49-F238E27FC236}">
                <a16:creationId xmlns:a16="http://schemas.microsoft.com/office/drawing/2014/main" id="{CC80314E-9429-4070-AFA8-2F5ECEAC47EB}"/>
              </a:ext>
            </a:extLst>
          </p:cNvPr>
          <p:cNvSpPr>
            <a:spLocks noGrp="1"/>
          </p:cNvSpPr>
          <p:nvPr>
            <p:ph type="title"/>
          </p:nvPr>
        </p:nvSpPr>
        <p:spPr/>
        <p:txBody>
          <a:bodyPr/>
          <a:lstStyle/>
          <a:p>
            <a:r>
              <a:rPr lang="en-US" dirty="0"/>
              <a:t>MET TKIs: Types</a:t>
            </a:r>
          </a:p>
        </p:txBody>
      </p:sp>
      <p:sp>
        <p:nvSpPr>
          <p:cNvPr id="6" name="Content Placeholder 5">
            <a:extLst>
              <a:ext uri="{FF2B5EF4-FFF2-40B4-BE49-F238E27FC236}">
                <a16:creationId xmlns:a16="http://schemas.microsoft.com/office/drawing/2014/main" id="{D389A12B-659A-45D0-A9C7-36223D3E9C7A}"/>
              </a:ext>
            </a:extLst>
          </p:cNvPr>
          <p:cNvSpPr>
            <a:spLocks noGrp="1"/>
          </p:cNvSpPr>
          <p:nvPr>
            <p:ph idx="1"/>
          </p:nvPr>
        </p:nvSpPr>
        <p:spPr/>
        <p:txBody>
          <a:bodyPr/>
          <a:lstStyle/>
          <a:p>
            <a:r>
              <a:rPr lang="en-US" sz="2400" dirty="0"/>
              <a:t>Type I: ATP competitors that bind to the ATP-binding pocket of the active form (DFG-in)</a:t>
            </a:r>
          </a:p>
          <a:p>
            <a:pPr lvl="2"/>
            <a:r>
              <a:rPr lang="en-US" sz="2000" dirty="0"/>
              <a:t>Type Ia: more interaction with G1163</a:t>
            </a:r>
          </a:p>
          <a:p>
            <a:pPr lvl="3"/>
            <a:r>
              <a:rPr lang="en-US" sz="2000" dirty="0"/>
              <a:t>Crizotinib</a:t>
            </a:r>
          </a:p>
          <a:p>
            <a:pPr lvl="2"/>
            <a:r>
              <a:rPr lang="en-US" sz="2000" dirty="0"/>
              <a:t>Type Ib: more interaction with Y1230 (more specific)</a:t>
            </a:r>
          </a:p>
          <a:p>
            <a:pPr lvl="3"/>
            <a:r>
              <a:rPr lang="en-US" sz="2000" dirty="0"/>
              <a:t>Capmatinib, tepotinib, and savolitinib</a:t>
            </a:r>
          </a:p>
          <a:p>
            <a:r>
              <a:rPr lang="en-US" sz="2400" dirty="0"/>
              <a:t>Type II: ATP competitors that bind to the inactive state (DFG-out)</a:t>
            </a:r>
          </a:p>
          <a:p>
            <a:pPr lvl="2"/>
            <a:r>
              <a:rPr lang="en-US" sz="2200" dirty="0"/>
              <a:t>Cabozantinib, merestinib, and glesatinib</a:t>
            </a:r>
          </a:p>
          <a:p>
            <a:r>
              <a:rPr lang="en-US" sz="2400" dirty="0"/>
              <a:t>Type III: allosteric inhibition</a:t>
            </a:r>
          </a:p>
          <a:p>
            <a:pPr lvl="2"/>
            <a:r>
              <a:rPr lang="en-US" sz="2200" dirty="0"/>
              <a:t>Tivantinib</a:t>
            </a:r>
          </a:p>
          <a:p>
            <a:endParaRPr lang="en-US" sz="2400" dirty="0"/>
          </a:p>
        </p:txBody>
      </p:sp>
      <p:sp>
        <p:nvSpPr>
          <p:cNvPr id="11" name="Text Box 15">
            <a:extLst>
              <a:ext uri="{FF2B5EF4-FFF2-40B4-BE49-F238E27FC236}">
                <a16:creationId xmlns:a16="http://schemas.microsoft.com/office/drawing/2014/main" id="{12E4C1C5-4EC6-40BC-B23D-D406809DBA6E}"/>
              </a:ext>
            </a:extLst>
          </p:cNvPr>
          <p:cNvSpPr txBox="1">
            <a:spLocks noChangeArrowheads="1"/>
          </p:cNvSpPr>
          <p:nvPr/>
        </p:nvSpPr>
        <p:spPr bwMode="auto">
          <a:xfrm>
            <a:off x="412750" y="6204249"/>
            <a:ext cx="5541483" cy="461665"/>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457143"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Rehman. EMJ. 2018;4:100. Reungwetwattana. Lung Cancer. 2017;103:27. </a:t>
            </a:r>
            <a:b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b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Huang. Curr Treat Options Oncol. 2020;21:33. Kufareva. J Med Chem. 2008;51:7921.</a:t>
            </a:r>
          </a:p>
        </p:txBody>
      </p:sp>
      <p:grpSp>
        <p:nvGrpSpPr>
          <p:cNvPr id="12" name="Group 7">
            <a:extLst>
              <a:ext uri="{FF2B5EF4-FFF2-40B4-BE49-F238E27FC236}">
                <a16:creationId xmlns:a16="http://schemas.microsoft.com/office/drawing/2014/main" id="{6B108253-981D-493A-92A2-6CC41AB9C5E1}"/>
              </a:ext>
            </a:extLst>
          </p:cNvPr>
          <p:cNvGrpSpPr>
            <a:grpSpLocks/>
          </p:cNvGrpSpPr>
          <p:nvPr/>
        </p:nvGrpSpPr>
        <p:grpSpPr bwMode="auto">
          <a:xfrm>
            <a:off x="9389569" y="6216652"/>
            <a:ext cx="2488502" cy="447822"/>
            <a:chOff x="9527309" y="3551529"/>
            <a:chExt cx="2488502" cy="448324"/>
          </a:xfrm>
        </p:grpSpPr>
        <p:pic>
          <p:nvPicPr>
            <p:cNvPr id="13" name="Picture 9">
              <a:extLst>
                <a:ext uri="{FF2B5EF4-FFF2-40B4-BE49-F238E27FC236}">
                  <a16:creationId xmlns:a16="http://schemas.microsoft.com/office/drawing/2014/main" id="{3CA2DF54-7FD9-489A-9C96-2AFEB55F8E58}"/>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4" name="Rectangle 8">
              <a:extLst>
                <a:ext uri="{FF2B5EF4-FFF2-40B4-BE49-F238E27FC236}">
                  <a16:creationId xmlns:a16="http://schemas.microsoft.com/office/drawing/2014/main" id="{45E4C1B9-121D-41E3-B10E-95CFEC176D91}"/>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457143"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grpSp>
    </p:spTree>
    <p:extLst>
      <p:ext uri="{BB962C8B-B14F-4D97-AF65-F5344CB8AC3E}">
        <p14:creationId xmlns:p14="http://schemas.microsoft.com/office/powerpoint/2010/main" val="283246762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5" name="Rectangle 7">
            <a:extLst>
              <a:ext uri="{FF2B5EF4-FFF2-40B4-BE49-F238E27FC236}">
                <a16:creationId xmlns:a16="http://schemas.microsoft.com/office/drawing/2014/main" id="{0E81FCD2-40DC-4171-ABA4-037A09681174}"/>
              </a:ext>
            </a:extLst>
          </p:cNvPr>
          <p:cNvSpPr>
            <a:spLocks noGrp="1" noChangeArrowheads="1"/>
          </p:cNvSpPr>
          <p:nvPr>
            <p:ph type="title"/>
          </p:nvPr>
        </p:nvSpPr>
        <p:spPr/>
        <p:txBody>
          <a:bodyPr>
            <a:normAutofit/>
          </a:bodyPr>
          <a:lstStyle/>
          <a:p>
            <a:br>
              <a:rPr lang="en-US" altLang="en-US" dirty="0"/>
            </a:br>
            <a:r>
              <a:rPr lang="en-US" altLang="en-US" dirty="0"/>
              <a:t>Therapeutic Options for Targeting </a:t>
            </a:r>
            <a:r>
              <a:rPr lang="en-US" altLang="en-US" i="1" dirty="0"/>
              <a:t>MET</a:t>
            </a:r>
            <a:r>
              <a:rPr lang="en-US" altLang="en-US" dirty="0"/>
              <a:t>ex14: </a:t>
            </a:r>
            <a:br>
              <a:rPr lang="en-US" altLang="en-US" dirty="0"/>
            </a:br>
            <a:r>
              <a:rPr lang="en-US" altLang="en-US" dirty="0"/>
              <a:t>Evidence on MET TKIs</a:t>
            </a:r>
            <a:endParaRPr lang="en-US" altLang="en-US" sz="3999" dirty="0"/>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A4340C00-F5D9-457A-8A95-F5894FCF05B2}"/>
              </a:ext>
            </a:extLst>
          </p:cNvPr>
          <p:cNvSpPr>
            <a:spLocks noGrp="1"/>
          </p:cNvSpPr>
          <p:nvPr>
            <p:ph type="title"/>
          </p:nvPr>
        </p:nvSpPr>
        <p:spPr/>
        <p:txBody>
          <a:bodyPr/>
          <a:lstStyle/>
          <a:p>
            <a:r>
              <a:rPr lang="en-US" dirty="0"/>
              <a:t>Profile 1001: Crizotinib in </a:t>
            </a:r>
            <a:r>
              <a:rPr lang="en-US" altLang="en-US" dirty="0"/>
              <a:t>Patients With </a:t>
            </a:r>
            <a:r>
              <a:rPr lang="en-US" altLang="en-US" i="1" dirty="0"/>
              <a:t>MET</a:t>
            </a:r>
            <a:r>
              <a:rPr lang="en-US" altLang="en-US" dirty="0"/>
              <a:t>ex14-Positive NSCLC</a:t>
            </a:r>
            <a:endParaRPr lang="en-US" dirty="0"/>
          </a:p>
        </p:txBody>
      </p:sp>
      <p:sp>
        <p:nvSpPr>
          <p:cNvPr id="4" name="Content Placeholder 3">
            <a:extLst>
              <a:ext uri="{FF2B5EF4-FFF2-40B4-BE49-F238E27FC236}">
                <a16:creationId xmlns:a16="http://schemas.microsoft.com/office/drawing/2014/main" id="{5DD6CE45-2CC1-4D0D-ACC2-5F106C803CE4}"/>
              </a:ext>
            </a:extLst>
          </p:cNvPr>
          <p:cNvSpPr>
            <a:spLocks noGrp="1"/>
          </p:cNvSpPr>
          <p:nvPr>
            <p:ph idx="1"/>
          </p:nvPr>
        </p:nvSpPr>
        <p:spPr>
          <a:xfrm>
            <a:off x="606106" y="1513047"/>
            <a:ext cx="4042094" cy="4650686"/>
          </a:xfrm>
        </p:spPr>
        <p:txBody>
          <a:bodyPr/>
          <a:lstStyle/>
          <a:p>
            <a:r>
              <a:rPr lang="en-US" sz="2600" dirty="0"/>
              <a:t>Open-label, multicohort phase I study evaluating efficacy, safety of crizotinib in NSCLC, including a </a:t>
            </a:r>
            <a:r>
              <a:rPr lang="en-US" sz="2600" i="1" dirty="0"/>
              <a:t>MET</a:t>
            </a:r>
            <a:r>
              <a:rPr lang="en-US" sz="2600" dirty="0"/>
              <a:t>ex14 cohort (N = 69)</a:t>
            </a:r>
          </a:p>
          <a:p>
            <a:pPr lvl="1"/>
            <a:r>
              <a:rPr lang="en-US" sz="2400" dirty="0"/>
              <a:t>Crizotinib: ATP-competitive TKI with IC</a:t>
            </a:r>
            <a:r>
              <a:rPr lang="en-US" sz="2400" baseline="-25000" dirty="0"/>
              <a:t>50</a:t>
            </a:r>
            <a:r>
              <a:rPr lang="en-US" sz="2400" dirty="0"/>
              <a:t> of 11 nM for MET</a:t>
            </a:r>
          </a:p>
          <a:p>
            <a:pPr lvl="1"/>
            <a:r>
              <a:rPr lang="en-US" sz="2400" dirty="0"/>
              <a:t>Approved by the FDA for treatment of </a:t>
            </a:r>
            <a:r>
              <a:rPr lang="en-US" sz="2400" i="1" dirty="0"/>
              <a:t>ALK</a:t>
            </a:r>
            <a:r>
              <a:rPr lang="en-US" sz="2400" dirty="0"/>
              <a:t>+ and </a:t>
            </a:r>
            <a:r>
              <a:rPr lang="en-US" sz="2400" i="1" dirty="0"/>
              <a:t>ROS</a:t>
            </a:r>
            <a:r>
              <a:rPr lang="en-US" sz="2400" dirty="0"/>
              <a:t>+ NSCLC </a:t>
            </a:r>
          </a:p>
          <a:p>
            <a:endParaRPr lang="en-US" sz="2600" dirty="0"/>
          </a:p>
        </p:txBody>
      </p:sp>
      <p:sp>
        <p:nvSpPr>
          <p:cNvPr id="20" name="Title 1">
            <a:extLst>
              <a:ext uri="{FF2B5EF4-FFF2-40B4-BE49-F238E27FC236}">
                <a16:creationId xmlns:a16="http://schemas.microsoft.com/office/drawing/2014/main" id="{C0267499-6EC1-4A6B-8FCA-D19E938C0644}"/>
              </a:ext>
            </a:extLst>
          </p:cNvPr>
          <p:cNvSpPr txBox="1">
            <a:spLocks/>
          </p:cNvSpPr>
          <p:nvPr/>
        </p:nvSpPr>
        <p:spPr bwMode="auto">
          <a:xfrm>
            <a:off x="392567" y="6362538"/>
            <a:ext cx="45540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defPPr>
              <a:defRPr lang="en-US"/>
            </a:defPPr>
            <a:lvl1pPr fontAlgn="base">
              <a:lnSpc>
                <a:spcPct val="100000"/>
              </a:lnSpc>
              <a:spcBef>
                <a:spcPct val="0"/>
              </a:spcBef>
              <a:spcAft>
                <a:spcPct val="0"/>
              </a:spcAft>
              <a:buClrTx/>
              <a:buFontTx/>
              <a:buNone/>
              <a:defRPr sz="1200" b="0">
                <a:solidFill>
                  <a:schemeClr val="bg2"/>
                </a:solidFill>
                <a:latin typeface="Calibri" panose="020F0502020204030204" pitchFamily="34" charset="0"/>
                <a:cs typeface="Arial" panose="020B0604020202020204" pitchFamily="34" charset="0"/>
              </a:defRPr>
            </a:lvl1pPr>
            <a:lvl2pPr marL="742950" indent="-285750" eaLnBrk="0" fontAlgn="base" hangingPunct="0">
              <a:lnSpc>
                <a:spcPct val="90000"/>
              </a:lnSpc>
              <a:spcBef>
                <a:spcPts val="1000"/>
              </a:spcBef>
              <a:spcAft>
                <a:spcPts val="700"/>
              </a:spcAft>
              <a:buClr>
                <a:srgbClr val="FEFDDE"/>
              </a:buClr>
              <a:buFont typeface="Arial" panose="020B0604020202020204" pitchFamily="34" charset="0"/>
              <a:buChar char="–"/>
              <a:defRPr sz="2600" b="1">
                <a:solidFill>
                  <a:srgbClr val="FEFDDE"/>
                </a:solidFill>
                <a:latin typeface="Arial" panose="020B0604020202020204" pitchFamily="34" charset="0"/>
                <a:cs typeface="Arial" panose="020B0604020202020204" pitchFamily="34" charset="0"/>
              </a:defRPr>
            </a:lvl2pPr>
            <a:lvl3pPr marL="1143000" indent="-228600" eaLnBrk="0" fontAlgn="base" hangingPunct="0">
              <a:lnSpc>
                <a:spcPct val="90000"/>
              </a:lnSpc>
              <a:spcBef>
                <a:spcPts val="1000"/>
              </a:spcBef>
              <a:spcAft>
                <a:spcPts val="700"/>
              </a:spcAft>
              <a:buClr>
                <a:srgbClr val="FEFDDE"/>
              </a:buClr>
              <a:buFont typeface="Arial" panose="020B0604020202020204" pitchFamily="34" charset="0"/>
              <a:buChar char="–"/>
              <a:defRPr sz="2400" b="1">
                <a:solidFill>
                  <a:srgbClr val="FEFDDE"/>
                </a:solidFill>
                <a:latin typeface="Arial" panose="020B0604020202020204" pitchFamily="34" charset="0"/>
                <a:cs typeface="Arial" panose="020B0604020202020204" pitchFamily="34" charset="0"/>
              </a:defRPr>
            </a:lvl3pPr>
            <a:lvl4pPr marL="1600200" indent="-228600" eaLnBrk="0" fontAlgn="base" hangingPunct="0">
              <a:lnSpc>
                <a:spcPct val="90000"/>
              </a:lnSpc>
              <a:spcBef>
                <a:spcPts val="1000"/>
              </a:spcBef>
              <a:spcAft>
                <a:spcPts val="700"/>
              </a:spcAft>
              <a:buClr>
                <a:srgbClr val="FEFDDE"/>
              </a:buClr>
              <a:buFont typeface="Arial" panose="020B0604020202020204" pitchFamily="34" charset="0"/>
              <a:buChar char="–"/>
              <a:defRPr sz="2200" b="1">
                <a:solidFill>
                  <a:srgbClr val="FEFDDE"/>
                </a:solidFill>
                <a:latin typeface="Arial" panose="020B0604020202020204" pitchFamily="34" charset="0"/>
                <a:cs typeface="Arial" panose="020B0604020202020204" pitchFamily="34" charset="0"/>
              </a:defRPr>
            </a:lvl4pPr>
            <a:lvl5pPr marL="20574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9pPr>
          </a:lstStyle>
          <a:p>
            <a:pPr defTabSz="914400"/>
            <a:r>
              <a:rPr lang="en-US" dirty="0">
                <a:solidFill>
                  <a:srgbClr val="455560"/>
                </a:solidFill>
              </a:rPr>
              <a:t>Drilon. Nat Med. 2020;26:47. Zou. Cancer Res. 2007;67:4408. </a:t>
            </a:r>
          </a:p>
        </p:txBody>
      </p:sp>
      <p:grpSp>
        <p:nvGrpSpPr>
          <p:cNvPr id="21" name="Group 20">
            <a:extLst>
              <a:ext uri="{FF2B5EF4-FFF2-40B4-BE49-F238E27FC236}">
                <a16:creationId xmlns:a16="http://schemas.microsoft.com/office/drawing/2014/main" id="{10A0B25F-B54C-43FC-A1CD-5E6E4F4CD7F4}"/>
              </a:ext>
            </a:extLst>
          </p:cNvPr>
          <p:cNvGrpSpPr>
            <a:grpSpLocks/>
          </p:cNvGrpSpPr>
          <p:nvPr/>
        </p:nvGrpSpPr>
        <p:grpSpPr bwMode="auto">
          <a:xfrm>
            <a:off x="9388711" y="6215927"/>
            <a:ext cx="2487854" cy="447705"/>
            <a:chOff x="9527309" y="3551529"/>
            <a:chExt cx="2488502" cy="448324"/>
          </a:xfrm>
        </p:grpSpPr>
        <p:pic>
          <p:nvPicPr>
            <p:cNvPr id="22" name="Picture 9">
              <a:extLst>
                <a:ext uri="{FF2B5EF4-FFF2-40B4-BE49-F238E27FC236}">
                  <a16:creationId xmlns:a16="http://schemas.microsoft.com/office/drawing/2014/main" id="{12DA055A-61CE-4E4A-B843-DE4D8FD507C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pic>
        <p:sp>
          <p:nvSpPr>
            <p:cNvPr id="23" name="Rectangle 8">
              <a:extLst>
                <a:ext uri="{FF2B5EF4-FFF2-40B4-BE49-F238E27FC236}">
                  <a16:creationId xmlns:a16="http://schemas.microsoft.com/office/drawing/2014/main" id="{7F111662-452A-437D-8C2C-EDA77082E90E}"/>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defTabSz="914126" eaLnBrk="1" fontAlgn="base" hangingPunct="1">
                <a:lnSpc>
                  <a:spcPct val="100000"/>
                </a:lnSpc>
                <a:spcBef>
                  <a:spcPct val="0"/>
                </a:spcBef>
                <a:spcAft>
                  <a:spcPct val="0"/>
                </a:spcAft>
                <a:buClrTx/>
                <a:buNone/>
                <a:defRPr/>
              </a:pPr>
              <a:r>
                <a:rPr lang="en-US" altLang="en-US" sz="1400" dirty="0">
                  <a:solidFill>
                    <a:srgbClr val="455560"/>
                  </a:solidFill>
                  <a:latin typeface="Calibri" panose="020F0502020204030204" pitchFamily="34" charset="0"/>
                  <a:cs typeface="Arial" panose="020B0604020202020204" pitchFamily="34" charset="0"/>
                </a:rPr>
                <a:t>Slide credit: </a:t>
              </a:r>
              <a:r>
                <a:rPr lang="en-US" altLang="en-US" sz="1400" dirty="0">
                  <a:solidFill>
                    <a:srgbClr val="455560"/>
                  </a:solidFill>
                  <a:latin typeface="Calibri" panose="020F0502020204030204" pitchFamily="34" charset="0"/>
                  <a:cs typeface="Arial" panose="020B0604020202020204" pitchFamily="34" charset="0"/>
                  <a:hlinkClick r:id="rId4"/>
                </a:rPr>
                <a:t>clinicaloptions.com</a:t>
              </a:r>
              <a:endParaRPr lang="en-US" altLang="en-US" sz="1400" dirty="0">
                <a:solidFill>
                  <a:srgbClr val="455560"/>
                </a:solidFill>
                <a:latin typeface="Calibri" panose="020F0502020204030204" pitchFamily="34" charset="0"/>
                <a:cs typeface="Arial" panose="020B0604020202020204" pitchFamily="34" charset="0"/>
              </a:endParaRPr>
            </a:p>
          </p:txBody>
        </p:sp>
      </p:grpSp>
      <p:sp>
        <p:nvSpPr>
          <p:cNvPr id="5" name="TextBox 4">
            <a:extLst>
              <a:ext uri="{FF2B5EF4-FFF2-40B4-BE49-F238E27FC236}">
                <a16:creationId xmlns:a16="http://schemas.microsoft.com/office/drawing/2014/main" id="{94B51426-25D2-469A-8D13-39B7F052A90C}"/>
              </a:ext>
            </a:extLst>
          </p:cNvPr>
          <p:cNvSpPr txBox="1"/>
          <p:nvPr/>
        </p:nvSpPr>
        <p:spPr bwMode="auto">
          <a:xfrm>
            <a:off x="6659588" y="1035609"/>
            <a:ext cx="36702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defTabSz="914400">
              <a:spcBef>
                <a:spcPct val="50000"/>
              </a:spcBef>
              <a:spcAft>
                <a:spcPct val="0"/>
              </a:spcAft>
            </a:pPr>
            <a:r>
              <a:rPr lang="en-US" sz="1800" b="1" dirty="0">
                <a:solidFill>
                  <a:srgbClr val="000000"/>
                </a:solidFill>
                <a:latin typeface="Calibri" panose="020F0502020204030204" pitchFamily="34" charset="0"/>
              </a:rPr>
              <a:t>Best Response to Crizotinib (n = 52)*</a:t>
            </a:r>
          </a:p>
        </p:txBody>
      </p:sp>
      <p:sp>
        <p:nvSpPr>
          <p:cNvPr id="11" name="TextBox 10">
            <a:extLst>
              <a:ext uri="{FF2B5EF4-FFF2-40B4-BE49-F238E27FC236}">
                <a16:creationId xmlns:a16="http://schemas.microsoft.com/office/drawing/2014/main" id="{9A8AE9C1-4633-42F3-83B6-45321731CC6F}"/>
              </a:ext>
            </a:extLst>
          </p:cNvPr>
          <p:cNvSpPr txBox="1"/>
          <p:nvPr/>
        </p:nvSpPr>
        <p:spPr bwMode="auto">
          <a:xfrm>
            <a:off x="4565638" y="6169181"/>
            <a:ext cx="50372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defTabSz="914400">
              <a:spcAft>
                <a:spcPct val="0"/>
              </a:spcAft>
            </a:pPr>
            <a:r>
              <a:rPr lang="en-US" sz="1200" dirty="0">
                <a:solidFill>
                  <a:srgbClr val="000000"/>
                </a:solidFill>
                <a:latin typeface="Calibri" panose="020F0502020204030204" pitchFamily="34" charset="0"/>
              </a:rPr>
              <a:t>*n = 13 not evaluable for response. </a:t>
            </a:r>
            <a:r>
              <a:rPr lang="en-US" sz="1200" baseline="30000" dirty="0">
                <a:solidFill>
                  <a:srgbClr val="000000"/>
                </a:solidFill>
                <a:latin typeface="Calibri" panose="020F0502020204030204" pitchFamily="34" charset="0"/>
              </a:rPr>
              <a:t>†</a:t>
            </a:r>
            <a:r>
              <a:rPr lang="en-US" sz="1200" dirty="0">
                <a:solidFill>
                  <a:srgbClr val="000000"/>
                </a:solidFill>
                <a:latin typeface="Calibri" panose="020F0502020204030204" pitchFamily="34" charset="0"/>
              </a:rPr>
              <a:t>Positive for </a:t>
            </a:r>
            <a:r>
              <a:rPr lang="en-US" sz="1200" i="1" dirty="0">
                <a:solidFill>
                  <a:srgbClr val="000000"/>
                </a:solidFill>
                <a:latin typeface="Calibri" panose="020F0502020204030204" pitchFamily="34" charset="0"/>
              </a:rPr>
              <a:t>MET</a:t>
            </a:r>
            <a:r>
              <a:rPr lang="en-US" sz="1200" dirty="0">
                <a:solidFill>
                  <a:srgbClr val="000000"/>
                </a:solidFill>
                <a:latin typeface="Calibri" panose="020F0502020204030204" pitchFamily="34" charset="0"/>
              </a:rPr>
              <a:t>ex14 by local testing but </a:t>
            </a:r>
          </a:p>
          <a:p>
            <a:pPr defTabSz="914400">
              <a:spcAft>
                <a:spcPct val="0"/>
              </a:spcAft>
            </a:pPr>
            <a:r>
              <a:rPr lang="en-US" sz="1200" dirty="0">
                <a:solidFill>
                  <a:srgbClr val="000000"/>
                </a:solidFill>
                <a:latin typeface="Calibri" panose="020F0502020204030204" pitchFamily="34" charset="0"/>
              </a:rPr>
              <a:t>WT for </a:t>
            </a:r>
            <a:r>
              <a:rPr lang="en-US" sz="1200" i="1" dirty="0">
                <a:solidFill>
                  <a:srgbClr val="000000"/>
                </a:solidFill>
                <a:latin typeface="Calibri" panose="020F0502020204030204" pitchFamily="34" charset="0"/>
              </a:rPr>
              <a:t>MET</a:t>
            </a:r>
            <a:r>
              <a:rPr lang="en-US" sz="1200" dirty="0">
                <a:solidFill>
                  <a:srgbClr val="000000"/>
                </a:solidFill>
                <a:latin typeface="Calibri" panose="020F0502020204030204" pitchFamily="34" charset="0"/>
              </a:rPr>
              <a:t>ex14 and positive for </a:t>
            </a:r>
            <a:r>
              <a:rPr lang="en-US" sz="1200" i="1" dirty="0">
                <a:solidFill>
                  <a:srgbClr val="000000"/>
                </a:solidFill>
                <a:latin typeface="Calibri" panose="020F0502020204030204" pitchFamily="34" charset="0"/>
              </a:rPr>
              <a:t>ROS1</a:t>
            </a:r>
            <a:r>
              <a:rPr lang="en-US" sz="1200" dirty="0">
                <a:solidFill>
                  <a:srgbClr val="000000"/>
                </a:solidFill>
                <a:latin typeface="Calibri" panose="020F0502020204030204" pitchFamily="34" charset="0"/>
              </a:rPr>
              <a:t> rearrangement by central testing.</a:t>
            </a:r>
          </a:p>
        </p:txBody>
      </p:sp>
      <p:sp>
        <p:nvSpPr>
          <p:cNvPr id="13" name="Rectangle 12">
            <a:extLst>
              <a:ext uri="{FF2B5EF4-FFF2-40B4-BE49-F238E27FC236}">
                <a16:creationId xmlns:a16="http://schemas.microsoft.com/office/drawing/2014/main" id="{C750FC3C-C497-4085-AE0E-A8D8559E958B}"/>
              </a:ext>
            </a:extLst>
          </p:cNvPr>
          <p:cNvSpPr/>
          <p:nvPr/>
        </p:nvSpPr>
        <p:spPr>
          <a:xfrm>
            <a:off x="7110510" y="1564092"/>
            <a:ext cx="2482406" cy="922945"/>
          </a:xfrm>
          <a:prstGeom prst="rect">
            <a:avLst/>
          </a:prstGeom>
        </p:spPr>
        <p:txBody>
          <a:bodyPr wrap="square">
            <a:spAutoFit/>
          </a:bodyPr>
          <a:lstStyle/>
          <a:p>
            <a:pPr algn="ctr" defTabSz="609402" eaLnBrk="0" hangingPunct="0">
              <a:defRPr/>
            </a:pPr>
            <a:r>
              <a:rPr lang="en-US" sz="1799" b="1" dirty="0">
                <a:solidFill>
                  <a:prstClr val="black"/>
                </a:solidFill>
                <a:latin typeface="Calibri"/>
                <a:cs typeface="Arial" panose="020B0604020202020204" pitchFamily="34" charset="0"/>
              </a:rPr>
              <a:t>ORR: 32%</a:t>
            </a:r>
          </a:p>
          <a:p>
            <a:pPr algn="ctr" defTabSz="609402" eaLnBrk="0" hangingPunct="0">
              <a:defRPr/>
            </a:pPr>
            <a:r>
              <a:rPr lang="en-US" sz="1799" b="1" dirty="0">
                <a:solidFill>
                  <a:prstClr val="black"/>
                </a:solidFill>
                <a:latin typeface="Calibri"/>
                <a:cs typeface="Arial" panose="020B0604020202020204" pitchFamily="34" charset="0"/>
              </a:rPr>
              <a:t>Median DoR: 9.1 mos</a:t>
            </a:r>
          </a:p>
          <a:p>
            <a:pPr algn="ctr" defTabSz="609402" eaLnBrk="0" hangingPunct="0">
              <a:defRPr/>
            </a:pPr>
            <a:r>
              <a:rPr lang="en-US" sz="1799" b="1" dirty="0">
                <a:solidFill>
                  <a:prstClr val="black"/>
                </a:solidFill>
                <a:latin typeface="Calibri"/>
                <a:cs typeface="Arial" panose="020B0604020202020204" pitchFamily="34" charset="0"/>
              </a:rPr>
              <a:t>Median PFS: 7.3 mos</a:t>
            </a:r>
          </a:p>
        </p:txBody>
      </p:sp>
      <p:grpSp>
        <p:nvGrpSpPr>
          <p:cNvPr id="7" name="Group 6">
            <a:extLst>
              <a:ext uri="{FF2B5EF4-FFF2-40B4-BE49-F238E27FC236}">
                <a16:creationId xmlns:a16="http://schemas.microsoft.com/office/drawing/2014/main" id="{87E5534E-7E3F-4C9A-B56A-B07DF1A3F2EC}"/>
              </a:ext>
            </a:extLst>
          </p:cNvPr>
          <p:cNvGrpSpPr/>
          <p:nvPr/>
        </p:nvGrpSpPr>
        <p:grpSpPr>
          <a:xfrm>
            <a:off x="11135861" y="1246409"/>
            <a:ext cx="758120" cy="1077218"/>
            <a:chOff x="10731916" y="1175200"/>
            <a:chExt cx="758120" cy="1077218"/>
          </a:xfrm>
        </p:grpSpPr>
        <p:sp>
          <p:nvSpPr>
            <p:cNvPr id="14" name="TextBox 13">
              <a:extLst>
                <a:ext uri="{FF2B5EF4-FFF2-40B4-BE49-F238E27FC236}">
                  <a16:creationId xmlns:a16="http://schemas.microsoft.com/office/drawing/2014/main" id="{9CA2CF5B-084E-4F60-8D82-D02194C9AFAE}"/>
                </a:ext>
              </a:extLst>
            </p:cNvPr>
            <p:cNvSpPr txBox="1"/>
            <p:nvPr/>
          </p:nvSpPr>
          <p:spPr bwMode="auto">
            <a:xfrm>
              <a:off x="10837430" y="1175200"/>
              <a:ext cx="652606"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defTabSz="914126" eaLnBrk="0" fontAlgn="base" hangingPunct="0">
                <a:spcAft>
                  <a:spcPct val="0"/>
                </a:spcAft>
                <a:defRPr/>
              </a:pPr>
              <a:r>
                <a:rPr lang="en-US" sz="1600" dirty="0">
                  <a:solidFill>
                    <a:srgbClr val="000000"/>
                  </a:solidFill>
                  <a:latin typeface="Calibri" panose="020F0502020204030204" pitchFamily="34" charset="0"/>
                  <a:cs typeface="Arial" panose="020B0604020202020204" pitchFamily="34" charset="0"/>
                </a:rPr>
                <a:t>CR</a:t>
              </a:r>
              <a:br>
                <a:rPr lang="en-US" sz="1600" dirty="0">
                  <a:solidFill>
                    <a:srgbClr val="000000"/>
                  </a:solidFill>
                  <a:latin typeface="Calibri" panose="020F0502020204030204" pitchFamily="34" charset="0"/>
                  <a:cs typeface="Arial" panose="020B0604020202020204" pitchFamily="34" charset="0"/>
                </a:rPr>
              </a:br>
              <a:r>
                <a:rPr lang="en-US" sz="1600" dirty="0">
                  <a:solidFill>
                    <a:srgbClr val="000000"/>
                  </a:solidFill>
                  <a:latin typeface="Calibri" panose="020F0502020204030204" pitchFamily="34" charset="0"/>
                  <a:cs typeface="Arial" panose="020B0604020202020204" pitchFamily="34" charset="0"/>
                </a:rPr>
                <a:t>PR</a:t>
              </a:r>
              <a:br>
                <a:rPr lang="en-US" sz="1600" dirty="0">
                  <a:solidFill>
                    <a:srgbClr val="000000"/>
                  </a:solidFill>
                  <a:latin typeface="Calibri" panose="020F0502020204030204" pitchFamily="34" charset="0"/>
                  <a:cs typeface="Arial" panose="020B0604020202020204" pitchFamily="34" charset="0"/>
                </a:rPr>
              </a:br>
              <a:r>
                <a:rPr lang="en-US" sz="1600" dirty="0">
                  <a:solidFill>
                    <a:srgbClr val="000000"/>
                  </a:solidFill>
                  <a:latin typeface="Calibri" panose="020F0502020204030204" pitchFamily="34" charset="0"/>
                  <a:cs typeface="Arial" panose="020B0604020202020204" pitchFamily="34" charset="0"/>
                </a:rPr>
                <a:t>SD</a:t>
              </a:r>
            </a:p>
            <a:p>
              <a:pPr defTabSz="914126" eaLnBrk="0" fontAlgn="base" hangingPunct="0">
                <a:spcAft>
                  <a:spcPct val="0"/>
                </a:spcAft>
                <a:defRPr/>
              </a:pPr>
              <a:r>
                <a:rPr lang="en-US" sz="1600" dirty="0">
                  <a:solidFill>
                    <a:srgbClr val="000000"/>
                  </a:solidFill>
                  <a:latin typeface="Calibri" panose="020F0502020204030204" pitchFamily="34" charset="0"/>
                  <a:cs typeface="Arial" panose="020B0604020202020204" pitchFamily="34" charset="0"/>
                </a:rPr>
                <a:t>PD</a:t>
              </a:r>
            </a:p>
          </p:txBody>
        </p:sp>
        <p:sp>
          <p:nvSpPr>
            <p:cNvPr id="15" name="Rectangle 14">
              <a:extLst>
                <a:ext uri="{FF2B5EF4-FFF2-40B4-BE49-F238E27FC236}">
                  <a16:creationId xmlns:a16="http://schemas.microsoft.com/office/drawing/2014/main" id="{118C51FF-FE94-409A-A02A-E5926FEA261D}"/>
                </a:ext>
              </a:extLst>
            </p:cNvPr>
            <p:cNvSpPr/>
            <p:nvPr/>
          </p:nvSpPr>
          <p:spPr bwMode="auto">
            <a:xfrm>
              <a:off x="10731916" y="1286382"/>
              <a:ext cx="126066" cy="126066"/>
            </a:xfrm>
            <a:prstGeom prst="rect">
              <a:avLst/>
            </a:prstGeom>
            <a:solidFill>
              <a:schemeClr val="accent1"/>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7" name="Rectangle 16">
              <a:extLst>
                <a:ext uri="{FF2B5EF4-FFF2-40B4-BE49-F238E27FC236}">
                  <a16:creationId xmlns:a16="http://schemas.microsoft.com/office/drawing/2014/main" id="{4B1DBB82-5A11-4D9E-AFCD-7F81248AD49C}"/>
                </a:ext>
              </a:extLst>
            </p:cNvPr>
            <p:cNvSpPr/>
            <p:nvPr/>
          </p:nvSpPr>
          <p:spPr bwMode="auto">
            <a:xfrm>
              <a:off x="10731916" y="1526979"/>
              <a:ext cx="126066" cy="126066"/>
            </a:xfrm>
            <a:prstGeom prst="rect">
              <a:avLst/>
            </a:prstGeom>
            <a:solidFill>
              <a:schemeClr val="accent3"/>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8" name="Rectangle 17">
              <a:extLst>
                <a:ext uri="{FF2B5EF4-FFF2-40B4-BE49-F238E27FC236}">
                  <a16:creationId xmlns:a16="http://schemas.microsoft.com/office/drawing/2014/main" id="{1DC99264-397F-486B-A4B9-5A02C65CE2DA}"/>
                </a:ext>
              </a:extLst>
            </p:cNvPr>
            <p:cNvSpPr/>
            <p:nvPr/>
          </p:nvSpPr>
          <p:spPr bwMode="auto">
            <a:xfrm>
              <a:off x="10731916" y="1761147"/>
              <a:ext cx="126066" cy="126066"/>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4" name="Rectangle 23">
              <a:extLst>
                <a:ext uri="{FF2B5EF4-FFF2-40B4-BE49-F238E27FC236}">
                  <a16:creationId xmlns:a16="http://schemas.microsoft.com/office/drawing/2014/main" id="{DBD11989-CF61-478F-ADF9-4BD4B0DFAAF8}"/>
                </a:ext>
              </a:extLst>
            </p:cNvPr>
            <p:cNvSpPr/>
            <p:nvPr/>
          </p:nvSpPr>
          <p:spPr bwMode="auto">
            <a:xfrm>
              <a:off x="10731916" y="2013693"/>
              <a:ext cx="126066" cy="126066"/>
            </a:xfrm>
            <a:prstGeom prst="rect">
              <a:avLst/>
            </a:prstGeom>
            <a:solidFill>
              <a:schemeClr val="accent5"/>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grpSp>
      <p:cxnSp>
        <p:nvCxnSpPr>
          <p:cNvPr id="25" name="Straight Connector 24">
            <a:extLst>
              <a:ext uri="{FF2B5EF4-FFF2-40B4-BE49-F238E27FC236}">
                <a16:creationId xmlns:a16="http://schemas.microsoft.com/office/drawing/2014/main" id="{0F66017E-A2F6-47E7-ABC4-33934426A7F7}"/>
              </a:ext>
            </a:extLst>
          </p:cNvPr>
          <p:cNvCxnSpPr/>
          <p:nvPr/>
        </p:nvCxnSpPr>
        <p:spPr bwMode="auto">
          <a:xfrm flipV="1">
            <a:off x="5373341" y="1206198"/>
            <a:ext cx="0" cy="2851774"/>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FE7D321D-610B-407C-BC4C-0A72070702B4}"/>
              </a:ext>
            </a:extLst>
          </p:cNvPr>
          <p:cNvCxnSpPr/>
          <p:nvPr/>
        </p:nvCxnSpPr>
        <p:spPr bwMode="auto">
          <a:xfrm flipH="1">
            <a:off x="5302204" y="1206198"/>
            <a:ext cx="69887"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579AEEA0-A970-4E3B-8C84-4B3164EA369F}"/>
              </a:ext>
            </a:extLst>
          </p:cNvPr>
          <p:cNvCxnSpPr/>
          <p:nvPr/>
        </p:nvCxnSpPr>
        <p:spPr bwMode="auto">
          <a:xfrm flipH="1">
            <a:off x="5302204" y="1490784"/>
            <a:ext cx="69887"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CBF8F15E-AE26-4ED9-B1FD-E715FB1D9DB6}"/>
              </a:ext>
            </a:extLst>
          </p:cNvPr>
          <p:cNvCxnSpPr/>
          <p:nvPr/>
        </p:nvCxnSpPr>
        <p:spPr bwMode="auto">
          <a:xfrm flipH="1">
            <a:off x="5302204" y="1775370"/>
            <a:ext cx="69887"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E294ED84-7A6E-4ED8-AB67-3D88675C906A}"/>
              </a:ext>
            </a:extLst>
          </p:cNvPr>
          <p:cNvCxnSpPr/>
          <p:nvPr/>
        </p:nvCxnSpPr>
        <p:spPr bwMode="auto">
          <a:xfrm flipH="1">
            <a:off x="5302204" y="2059957"/>
            <a:ext cx="69887"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ED9AF2A1-675B-40FB-940D-EFFF194EC680}"/>
              </a:ext>
            </a:extLst>
          </p:cNvPr>
          <p:cNvCxnSpPr/>
          <p:nvPr/>
        </p:nvCxnSpPr>
        <p:spPr bwMode="auto">
          <a:xfrm flipH="1">
            <a:off x="5302204" y="2344543"/>
            <a:ext cx="69887"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4E57D2EE-979E-45E7-9B82-704BE8DE304D}"/>
              </a:ext>
            </a:extLst>
          </p:cNvPr>
          <p:cNvCxnSpPr/>
          <p:nvPr/>
        </p:nvCxnSpPr>
        <p:spPr bwMode="auto">
          <a:xfrm flipH="1">
            <a:off x="5302204" y="2629129"/>
            <a:ext cx="69887"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B901C2F7-DAD5-483A-BF1B-C1963E87FEBF}"/>
              </a:ext>
            </a:extLst>
          </p:cNvPr>
          <p:cNvCxnSpPr/>
          <p:nvPr/>
        </p:nvCxnSpPr>
        <p:spPr bwMode="auto">
          <a:xfrm flipH="1">
            <a:off x="5302204" y="2913715"/>
            <a:ext cx="69887"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5251FAD6-C0C2-4BC6-A6DA-D4D5402C30AD}"/>
              </a:ext>
            </a:extLst>
          </p:cNvPr>
          <p:cNvCxnSpPr/>
          <p:nvPr/>
        </p:nvCxnSpPr>
        <p:spPr bwMode="auto">
          <a:xfrm flipH="1">
            <a:off x="5302204" y="3198301"/>
            <a:ext cx="69887"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0C4BFC5B-4B7D-4786-BC93-1151A97A3235}"/>
              </a:ext>
            </a:extLst>
          </p:cNvPr>
          <p:cNvCxnSpPr/>
          <p:nvPr/>
        </p:nvCxnSpPr>
        <p:spPr bwMode="auto">
          <a:xfrm flipH="1">
            <a:off x="5302204" y="3482887"/>
            <a:ext cx="69887"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BBF1BC55-9FBD-45C1-B3A1-A1D754B1E774}"/>
              </a:ext>
            </a:extLst>
          </p:cNvPr>
          <p:cNvCxnSpPr/>
          <p:nvPr/>
        </p:nvCxnSpPr>
        <p:spPr bwMode="auto">
          <a:xfrm flipH="1">
            <a:off x="5302204" y="3767473"/>
            <a:ext cx="69887"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83091B14-5253-491C-933D-7C1849A763F4}"/>
              </a:ext>
            </a:extLst>
          </p:cNvPr>
          <p:cNvCxnSpPr/>
          <p:nvPr/>
        </p:nvCxnSpPr>
        <p:spPr bwMode="auto">
          <a:xfrm flipH="1">
            <a:off x="5302204" y="4052054"/>
            <a:ext cx="69887" cy="0"/>
          </a:xfrm>
          <a:prstGeom prst="line">
            <a:avLst/>
          </a:prstGeom>
          <a:noFill/>
          <a:ln w="28575" cap="flat" cmpd="sng" algn="ctr">
            <a:solidFill>
              <a:schemeClr val="bg1"/>
            </a:solidFill>
            <a:prstDash val="solid"/>
            <a:round/>
            <a:headEnd type="none" w="med" len="med"/>
            <a:tailEnd type="none" w="med" len="med"/>
          </a:ln>
          <a:effectLst/>
        </p:spPr>
      </p:cxnSp>
      <p:sp>
        <p:nvSpPr>
          <p:cNvPr id="37" name="TextBox 36">
            <a:extLst>
              <a:ext uri="{FF2B5EF4-FFF2-40B4-BE49-F238E27FC236}">
                <a16:creationId xmlns:a16="http://schemas.microsoft.com/office/drawing/2014/main" id="{662D584F-6AB0-4948-975D-CF168AF43CC7}"/>
              </a:ext>
            </a:extLst>
          </p:cNvPr>
          <p:cNvSpPr txBox="1"/>
          <p:nvPr/>
        </p:nvSpPr>
        <p:spPr bwMode="auto">
          <a:xfrm rot="16200000">
            <a:off x="3258533" y="2428901"/>
            <a:ext cx="2933674" cy="369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0" fontAlgn="base" hangingPunct="0">
              <a:spcBef>
                <a:spcPct val="50000"/>
              </a:spcBef>
              <a:spcAft>
                <a:spcPct val="0"/>
              </a:spcAft>
              <a:defRPr/>
            </a:pPr>
            <a:r>
              <a:rPr lang="en-US" sz="1799" b="1" dirty="0">
                <a:solidFill>
                  <a:srgbClr val="000000"/>
                </a:solidFill>
                <a:latin typeface="Calibri" panose="020F0502020204030204" pitchFamily="34" charset="0"/>
                <a:cs typeface="Arial" panose="020B0604020202020204" pitchFamily="34" charset="0"/>
              </a:rPr>
              <a:t>Change From Baseline (%)</a:t>
            </a:r>
          </a:p>
        </p:txBody>
      </p:sp>
      <p:sp>
        <p:nvSpPr>
          <p:cNvPr id="38" name="TextBox 37">
            <a:extLst>
              <a:ext uri="{FF2B5EF4-FFF2-40B4-BE49-F238E27FC236}">
                <a16:creationId xmlns:a16="http://schemas.microsoft.com/office/drawing/2014/main" id="{6DB22BF5-06CA-4ACA-AD91-DB4C1D76F735}"/>
              </a:ext>
            </a:extLst>
          </p:cNvPr>
          <p:cNvSpPr txBox="1"/>
          <p:nvPr/>
        </p:nvSpPr>
        <p:spPr bwMode="auto">
          <a:xfrm>
            <a:off x="4651149" y="1024106"/>
            <a:ext cx="712042" cy="369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914126" eaLnBrk="0" fontAlgn="base" hangingPunct="0">
              <a:spcBef>
                <a:spcPct val="50000"/>
              </a:spcBef>
              <a:spcAft>
                <a:spcPct val="0"/>
              </a:spcAft>
              <a:defRPr/>
            </a:pPr>
            <a:r>
              <a:rPr lang="en-US" sz="1799" dirty="0">
                <a:solidFill>
                  <a:srgbClr val="000000"/>
                </a:solidFill>
                <a:latin typeface="Calibri" panose="020F0502020204030204" pitchFamily="34" charset="0"/>
                <a:cs typeface="Arial" panose="020B0604020202020204" pitchFamily="34" charset="0"/>
              </a:rPr>
              <a:t>100</a:t>
            </a:r>
          </a:p>
        </p:txBody>
      </p:sp>
      <p:sp>
        <p:nvSpPr>
          <p:cNvPr id="39" name="TextBox 38">
            <a:extLst>
              <a:ext uri="{FF2B5EF4-FFF2-40B4-BE49-F238E27FC236}">
                <a16:creationId xmlns:a16="http://schemas.microsoft.com/office/drawing/2014/main" id="{1846D8E6-9899-4874-9B6A-5F862F0C3E12}"/>
              </a:ext>
            </a:extLst>
          </p:cNvPr>
          <p:cNvSpPr txBox="1"/>
          <p:nvPr/>
        </p:nvSpPr>
        <p:spPr bwMode="auto">
          <a:xfrm>
            <a:off x="4651149" y="1305708"/>
            <a:ext cx="712042" cy="369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914126" eaLnBrk="0" fontAlgn="base" hangingPunct="0">
              <a:spcBef>
                <a:spcPct val="50000"/>
              </a:spcBef>
              <a:spcAft>
                <a:spcPct val="0"/>
              </a:spcAft>
              <a:defRPr/>
            </a:pPr>
            <a:r>
              <a:rPr lang="en-US" sz="1799" dirty="0">
                <a:solidFill>
                  <a:srgbClr val="000000"/>
                </a:solidFill>
                <a:latin typeface="Calibri" panose="020F0502020204030204" pitchFamily="34" charset="0"/>
                <a:cs typeface="Arial" panose="020B0604020202020204" pitchFamily="34" charset="0"/>
              </a:rPr>
              <a:t>80</a:t>
            </a:r>
          </a:p>
        </p:txBody>
      </p:sp>
      <p:sp>
        <p:nvSpPr>
          <p:cNvPr id="40" name="TextBox 39">
            <a:extLst>
              <a:ext uri="{FF2B5EF4-FFF2-40B4-BE49-F238E27FC236}">
                <a16:creationId xmlns:a16="http://schemas.microsoft.com/office/drawing/2014/main" id="{D0D46FE8-D949-40CF-9FE6-620F27ED1EA3}"/>
              </a:ext>
            </a:extLst>
          </p:cNvPr>
          <p:cNvSpPr txBox="1"/>
          <p:nvPr/>
        </p:nvSpPr>
        <p:spPr bwMode="auto">
          <a:xfrm>
            <a:off x="4651149" y="1587312"/>
            <a:ext cx="712042" cy="369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914126" eaLnBrk="0" fontAlgn="base" hangingPunct="0">
              <a:spcBef>
                <a:spcPct val="50000"/>
              </a:spcBef>
              <a:spcAft>
                <a:spcPct val="0"/>
              </a:spcAft>
              <a:defRPr/>
            </a:pPr>
            <a:r>
              <a:rPr lang="en-US" sz="1799" dirty="0">
                <a:solidFill>
                  <a:srgbClr val="000000"/>
                </a:solidFill>
                <a:latin typeface="Calibri" panose="020F0502020204030204" pitchFamily="34" charset="0"/>
                <a:cs typeface="Arial" panose="020B0604020202020204" pitchFamily="34" charset="0"/>
              </a:rPr>
              <a:t>60</a:t>
            </a:r>
          </a:p>
        </p:txBody>
      </p:sp>
      <p:sp>
        <p:nvSpPr>
          <p:cNvPr id="41" name="TextBox 40">
            <a:extLst>
              <a:ext uri="{FF2B5EF4-FFF2-40B4-BE49-F238E27FC236}">
                <a16:creationId xmlns:a16="http://schemas.microsoft.com/office/drawing/2014/main" id="{B0E57617-922C-4354-AAE1-4D1DB9232112}"/>
              </a:ext>
            </a:extLst>
          </p:cNvPr>
          <p:cNvSpPr txBox="1"/>
          <p:nvPr/>
        </p:nvSpPr>
        <p:spPr bwMode="auto">
          <a:xfrm>
            <a:off x="4651149" y="2150518"/>
            <a:ext cx="712042" cy="369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914126" eaLnBrk="0" fontAlgn="base" hangingPunct="0">
              <a:spcBef>
                <a:spcPct val="50000"/>
              </a:spcBef>
              <a:spcAft>
                <a:spcPct val="0"/>
              </a:spcAft>
              <a:defRPr/>
            </a:pPr>
            <a:r>
              <a:rPr lang="en-US" sz="1799" dirty="0">
                <a:solidFill>
                  <a:srgbClr val="000000"/>
                </a:solidFill>
                <a:latin typeface="Calibri" panose="020F0502020204030204" pitchFamily="34" charset="0"/>
                <a:cs typeface="Arial" panose="020B0604020202020204" pitchFamily="34" charset="0"/>
              </a:rPr>
              <a:t>20</a:t>
            </a:r>
          </a:p>
        </p:txBody>
      </p:sp>
      <p:sp>
        <p:nvSpPr>
          <p:cNvPr id="42" name="TextBox 41">
            <a:extLst>
              <a:ext uri="{FF2B5EF4-FFF2-40B4-BE49-F238E27FC236}">
                <a16:creationId xmlns:a16="http://schemas.microsoft.com/office/drawing/2014/main" id="{78E38453-6D47-4775-A7FF-C266A6D4EAC4}"/>
              </a:ext>
            </a:extLst>
          </p:cNvPr>
          <p:cNvSpPr txBox="1"/>
          <p:nvPr/>
        </p:nvSpPr>
        <p:spPr bwMode="auto">
          <a:xfrm>
            <a:off x="4651149" y="2432121"/>
            <a:ext cx="712042" cy="369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914126" eaLnBrk="0" fontAlgn="base" hangingPunct="0">
              <a:spcBef>
                <a:spcPct val="50000"/>
              </a:spcBef>
              <a:spcAft>
                <a:spcPct val="0"/>
              </a:spcAft>
              <a:defRPr/>
            </a:pPr>
            <a:r>
              <a:rPr lang="en-US" sz="1799" dirty="0">
                <a:solidFill>
                  <a:srgbClr val="000000"/>
                </a:solidFill>
                <a:latin typeface="Calibri" panose="020F0502020204030204" pitchFamily="34" charset="0"/>
                <a:cs typeface="Arial" panose="020B0604020202020204" pitchFamily="34" charset="0"/>
              </a:rPr>
              <a:t>0</a:t>
            </a:r>
          </a:p>
        </p:txBody>
      </p:sp>
      <p:sp>
        <p:nvSpPr>
          <p:cNvPr id="43" name="TextBox 42">
            <a:extLst>
              <a:ext uri="{FF2B5EF4-FFF2-40B4-BE49-F238E27FC236}">
                <a16:creationId xmlns:a16="http://schemas.microsoft.com/office/drawing/2014/main" id="{BD3382AE-A339-499F-BB58-68580288BB0D}"/>
              </a:ext>
            </a:extLst>
          </p:cNvPr>
          <p:cNvSpPr txBox="1"/>
          <p:nvPr/>
        </p:nvSpPr>
        <p:spPr bwMode="auto">
          <a:xfrm>
            <a:off x="4651149" y="1868915"/>
            <a:ext cx="712042" cy="369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914126" eaLnBrk="0" fontAlgn="base" hangingPunct="0">
              <a:spcBef>
                <a:spcPct val="50000"/>
              </a:spcBef>
              <a:spcAft>
                <a:spcPct val="0"/>
              </a:spcAft>
              <a:defRPr/>
            </a:pPr>
            <a:r>
              <a:rPr lang="en-US" sz="1799" dirty="0">
                <a:solidFill>
                  <a:srgbClr val="000000"/>
                </a:solidFill>
                <a:latin typeface="Calibri" panose="020F0502020204030204" pitchFamily="34" charset="0"/>
                <a:cs typeface="Arial" panose="020B0604020202020204" pitchFamily="34" charset="0"/>
              </a:rPr>
              <a:t>40</a:t>
            </a:r>
          </a:p>
        </p:txBody>
      </p:sp>
      <p:sp>
        <p:nvSpPr>
          <p:cNvPr id="44" name="TextBox 43">
            <a:extLst>
              <a:ext uri="{FF2B5EF4-FFF2-40B4-BE49-F238E27FC236}">
                <a16:creationId xmlns:a16="http://schemas.microsoft.com/office/drawing/2014/main" id="{050D207B-4E66-465A-8EA8-68B2A343A312}"/>
              </a:ext>
            </a:extLst>
          </p:cNvPr>
          <p:cNvSpPr txBox="1"/>
          <p:nvPr/>
        </p:nvSpPr>
        <p:spPr bwMode="auto">
          <a:xfrm>
            <a:off x="4651149" y="2713725"/>
            <a:ext cx="712042" cy="369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914126" eaLnBrk="0" fontAlgn="base" hangingPunct="0">
              <a:spcBef>
                <a:spcPct val="50000"/>
              </a:spcBef>
              <a:spcAft>
                <a:spcPct val="0"/>
              </a:spcAft>
              <a:defRPr/>
            </a:pPr>
            <a:r>
              <a:rPr lang="en-US" sz="1799" dirty="0">
                <a:solidFill>
                  <a:srgbClr val="000000"/>
                </a:solidFill>
                <a:latin typeface="Calibri" panose="020F0502020204030204" pitchFamily="34" charset="0"/>
                <a:cs typeface="Arial" panose="020B0604020202020204" pitchFamily="34" charset="0"/>
              </a:rPr>
              <a:t>-20</a:t>
            </a:r>
          </a:p>
        </p:txBody>
      </p:sp>
      <p:sp>
        <p:nvSpPr>
          <p:cNvPr id="45" name="TextBox 44">
            <a:extLst>
              <a:ext uri="{FF2B5EF4-FFF2-40B4-BE49-F238E27FC236}">
                <a16:creationId xmlns:a16="http://schemas.microsoft.com/office/drawing/2014/main" id="{D9467E53-402C-4053-8157-8FD56B80DD21}"/>
              </a:ext>
            </a:extLst>
          </p:cNvPr>
          <p:cNvSpPr txBox="1"/>
          <p:nvPr/>
        </p:nvSpPr>
        <p:spPr bwMode="auto">
          <a:xfrm>
            <a:off x="4651149" y="2995327"/>
            <a:ext cx="712042" cy="369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914126" eaLnBrk="0" fontAlgn="base" hangingPunct="0">
              <a:spcBef>
                <a:spcPct val="50000"/>
              </a:spcBef>
              <a:spcAft>
                <a:spcPct val="0"/>
              </a:spcAft>
              <a:defRPr/>
            </a:pPr>
            <a:r>
              <a:rPr lang="en-US" sz="1799" dirty="0">
                <a:solidFill>
                  <a:srgbClr val="000000"/>
                </a:solidFill>
                <a:latin typeface="Calibri" panose="020F0502020204030204" pitchFamily="34" charset="0"/>
                <a:cs typeface="Arial" panose="020B0604020202020204" pitchFamily="34" charset="0"/>
              </a:rPr>
              <a:t>-40</a:t>
            </a:r>
          </a:p>
        </p:txBody>
      </p:sp>
      <p:sp>
        <p:nvSpPr>
          <p:cNvPr id="46" name="TextBox 45">
            <a:extLst>
              <a:ext uri="{FF2B5EF4-FFF2-40B4-BE49-F238E27FC236}">
                <a16:creationId xmlns:a16="http://schemas.microsoft.com/office/drawing/2014/main" id="{099B98C2-06D4-451D-B09E-D89A76411021}"/>
              </a:ext>
            </a:extLst>
          </p:cNvPr>
          <p:cNvSpPr txBox="1"/>
          <p:nvPr/>
        </p:nvSpPr>
        <p:spPr bwMode="auto">
          <a:xfrm>
            <a:off x="4651149" y="3276930"/>
            <a:ext cx="712042" cy="369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914126" eaLnBrk="0" fontAlgn="base" hangingPunct="0">
              <a:spcBef>
                <a:spcPct val="50000"/>
              </a:spcBef>
              <a:spcAft>
                <a:spcPct val="0"/>
              </a:spcAft>
              <a:defRPr/>
            </a:pPr>
            <a:r>
              <a:rPr lang="en-US" sz="1799" dirty="0">
                <a:solidFill>
                  <a:srgbClr val="000000"/>
                </a:solidFill>
                <a:latin typeface="Calibri" panose="020F0502020204030204" pitchFamily="34" charset="0"/>
                <a:cs typeface="Arial" panose="020B0604020202020204" pitchFamily="34" charset="0"/>
              </a:rPr>
              <a:t>-60</a:t>
            </a:r>
          </a:p>
        </p:txBody>
      </p:sp>
      <p:sp>
        <p:nvSpPr>
          <p:cNvPr id="47" name="TextBox 46">
            <a:extLst>
              <a:ext uri="{FF2B5EF4-FFF2-40B4-BE49-F238E27FC236}">
                <a16:creationId xmlns:a16="http://schemas.microsoft.com/office/drawing/2014/main" id="{BDCC46E2-AA85-4A67-8C9F-ED07D115E894}"/>
              </a:ext>
            </a:extLst>
          </p:cNvPr>
          <p:cNvSpPr txBox="1"/>
          <p:nvPr/>
        </p:nvSpPr>
        <p:spPr bwMode="auto">
          <a:xfrm>
            <a:off x="4651149" y="3558534"/>
            <a:ext cx="712042" cy="369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914126" eaLnBrk="0" fontAlgn="base" hangingPunct="0">
              <a:spcBef>
                <a:spcPct val="50000"/>
              </a:spcBef>
              <a:spcAft>
                <a:spcPct val="0"/>
              </a:spcAft>
              <a:defRPr/>
            </a:pPr>
            <a:r>
              <a:rPr lang="en-US" sz="1799" dirty="0">
                <a:solidFill>
                  <a:srgbClr val="000000"/>
                </a:solidFill>
                <a:latin typeface="Calibri" panose="020F0502020204030204" pitchFamily="34" charset="0"/>
                <a:cs typeface="Arial" panose="020B0604020202020204" pitchFamily="34" charset="0"/>
              </a:rPr>
              <a:t>-80</a:t>
            </a:r>
          </a:p>
        </p:txBody>
      </p:sp>
      <p:sp>
        <p:nvSpPr>
          <p:cNvPr id="48" name="TextBox 47">
            <a:extLst>
              <a:ext uri="{FF2B5EF4-FFF2-40B4-BE49-F238E27FC236}">
                <a16:creationId xmlns:a16="http://schemas.microsoft.com/office/drawing/2014/main" id="{C776914B-ACC9-4689-8369-C1F3C381D344}"/>
              </a:ext>
            </a:extLst>
          </p:cNvPr>
          <p:cNvSpPr txBox="1"/>
          <p:nvPr/>
        </p:nvSpPr>
        <p:spPr bwMode="auto">
          <a:xfrm>
            <a:off x="4651149" y="3840132"/>
            <a:ext cx="712042" cy="369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914126" eaLnBrk="0" fontAlgn="base" hangingPunct="0">
              <a:spcBef>
                <a:spcPct val="50000"/>
              </a:spcBef>
              <a:spcAft>
                <a:spcPct val="0"/>
              </a:spcAft>
              <a:defRPr/>
            </a:pPr>
            <a:r>
              <a:rPr lang="en-US" sz="1799" dirty="0">
                <a:solidFill>
                  <a:srgbClr val="000000"/>
                </a:solidFill>
                <a:latin typeface="Calibri" panose="020F0502020204030204" pitchFamily="34" charset="0"/>
                <a:cs typeface="Arial" panose="020B0604020202020204" pitchFamily="34" charset="0"/>
              </a:rPr>
              <a:t>-100</a:t>
            </a:r>
          </a:p>
        </p:txBody>
      </p:sp>
      <p:sp>
        <p:nvSpPr>
          <p:cNvPr id="49" name="Rectangle 48">
            <a:extLst>
              <a:ext uri="{FF2B5EF4-FFF2-40B4-BE49-F238E27FC236}">
                <a16:creationId xmlns:a16="http://schemas.microsoft.com/office/drawing/2014/main" id="{F8C4E079-F34F-4804-9EFB-CC83F5592B2C}"/>
              </a:ext>
            </a:extLst>
          </p:cNvPr>
          <p:cNvSpPr/>
          <p:nvPr/>
        </p:nvSpPr>
        <p:spPr bwMode="auto">
          <a:xfrm>
            <a:off x="5427954" y="1834491"/>
            <a:ext cx="106320" cy="786374"/>
          </a:xfrm>
          <a:prstGeom prst="rect">
            <a:avLst/>
          </a:prstGeom>
          <a:solidFill>
            <a:schemeClr val="accent5"/>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50" name="Rectangle 49">
            <a:extLst>
              <a:ext uri="{FF2B5EF4-FFF2-40B4-BE49-F238E27FC236}">
                <a16:creationId xmlns:a16="http://schemas.microsoft.com/office/drawing/2014/main" id="{16C4AEE5-4B2C-4D6E-BAC6-129F1B0E0DAB}"/>
              </a:ext>
            </a:extLst>
          </p:cNvPr>
          <p:cNvSpPr/>
          <p:nvPr/>
        </p:nvSpPr>
        <p:spPr bwMode="auto">
          <a:xfrm>
            <a:off x="5541801" y="2290422"/>
            <a:ext cx="106320" cy="340439"/>
          </a:xfrm>
          <a:prstGeom prst="rect">
            <a:avLst/>
          </a:prstGeom>
          <a:solidFill>
            <a:schemeClr val="accent5"/>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51" name="Rectangle 50">
            <a:extLst>
              <a:ext uri="{FF2B5EF4-FFF2-40B4-BE49-F238E27FC236}">
                <a16:creationId xmlns:a16="http://schemas.microsoft.com/office/drawing/2014/main" id="{941CB2BD-1C0A-45F7-8BA0-A2A8E0DE1B11}"/>
              </a:ext>
            </a:extLst>
          </p:cNvPr>
          <p:cNvSpPr/>
          <p:nvPr/>
        </p:nvSpPr>
        <p:spPr bwMode="auto">
          <a:xfrm>
            <a:off x="5889935" y="2635221"/>
            <a:ext cx="106320" cy="52996"/>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52" name="Rectangle 51">
            <a:extLst>
              <a:ext uri="{FF2B5EF4-FFF2-40B4-BE49-F238E27FC236}">
                <a16:creationId xmlns:a16="http://schemas.microsoft.com/office/drawing/2014/main" id="{9525E84B-B61F-4B7B-84C9-5B632E44437E}"/>
              </a:ext>
            </a:extLst>
          </p:cNvPr>
          <p:cNvSpPr/>
          <p:nvPr/>
        </p:nvSpPr>
        <p:spPr bwMode="auto">
          <a:xfrm>
            <a:off x="6006844" y="2629130"/>
            <a:ext cx="106320" cy="77289"/>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53" name="Rectangle 52">
            <a:extLst>
              <a:ext uri="{FF2B5EF4-FFF2-40B4-BE49-F238E27FC236}">
                <a16:creationId xmlns:a16="http://schemas.microsoft.com/office/drawing/2014/main" id="{36548F60-42F1-43B9-BBBC-2C08363ADDE8}"/>
              </a:ext>
            </a:extLst>
          </p:cNvPr>
          <p:cNvSpPr/>
          <p:nvPr/>
        </p:nvSpPr>
        <p:spPr bwMode="auto">
          <a:xfrm>
            <a:off x="6942117" y="2627423"/>
            <a:ext cx="106320" cy="365307"/>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54" name="Rectangle 53">
            <a:extLst>
              <a:ext uri="{FF2B5EF4-FFF2-40B4-BE49-F238E27FC236}">
                <a16:creationId xmlns:a16="http://schemas.microsoft.com/office/drawing/2014/main" id="{44CD7F20-170E-45CC-A8B4-44C04E0F84C7}"/>
              </a:ext>
            </a:extLst>
          </p:cNvPr>
          <p:cNvSpPr/>
          <p:nvPr/>
        </p:nvSpPr>
        <p:spPr bwMode="auto">
          <a:xfrm>
            <a:off x="7059025" y="2630022"/>
            <a:ext cx="106320" cy="362707"/>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55" name="Rectangle 54">
            <a:extLst>
              <a:ext uri="{FF2B5EF4-FFF2-40B4-BE49-F238E27FC236}">
                <a16:creationId xmlns:a16="http://schemas.microsoft.com/office/drawing/2014/main" id="{C5499B16-43E8-433E-ADC6-048EE35E6F37}"/>
              </a:ext>
            </a:extLst>
          </p:cNvPr>
          <p:cNvSpPr/>
          <p:nvPr/>
        </p:nvSpPr>
        <p:spPr bwMode="auto">
          <a:xfrm>
            <a:off x="7175934" y="2627423"/>
            <a:ext cx="106320" cy="389047"/>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56" name="Rectangle 55">
            <a:extLst>
              <a:ext uri="{FF2B5EF4-FFF2-40B4-BE49-F238E27FC236}">
                <a16:creationId xmlns:a16="http://schemas.microsoft.com/office/drawing/2014/main" id="{790685ED-7E07-4F7C-B0D9-F31A4FC64899}"/>
              </a:ext>
            </a:extLst>
          </p:cNvPr>
          <p:cNvSpPr/>
          <p:nvPr/>
        </p:nvSpPr>
        <p:spPr bwMode="auto">
          <a:xfrm>
            <a:off x="7292845" y="2630022"/>
            <a:ext cx="106320" cy="386449"/>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57" name="Rectangle 56">
            <a:extLst>
              <a:ext uri="{FF2B5EF4-FFF2-40B4-BE49-F238E27FC236}">
                <a16:creationId xmlns:a16="http://schemas.microsoft.com/office/drawing/2014/main" id="{E9A89BFA-5830-41DF-A0C8-4625BED38802}"/>
              </a:ext>
            </a:extLst>
          </p:cNvPr>
          <p:cNvSpPr/>
          <p:nvPr/>
        </p:nvSpPr>
        <p:spPr bwMode="auto">
          <a:xfrm>
            <a:off x="7409753" y="2630022"/>
            <a:ext cx="106320" cy="386449"/>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58" name="Rectangle 57">
            <a:extLst>
              <a:ext uri="{FF2B5EF4-FFF2-40B4-BE49-F238E27FC236}">
                <a16:creationId xmlns:a16="http://schemas.microsoft.com/office/drawing/2014/main" id="{F696AB7D-96EE-4057-B260-79FA842D1524}"/>
              </a:ext>
            </a:extLst>
          </p:cNvPr>
          <p:cNvSpPr/>
          <p:nvPr/>
        </p:nvSpPr>
        <p:spPr bwMode="auto">
          <a:xfrm>
            <a:off x="7526662" y="2630021"/>
            <a:ext cx="106320" cy="435192"/>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59" name="Rectangle 58">
            <a:extLst>
              <a:ext uri="{FF2B5EF4-FFF2-40B4-BE49-F238E27FC236}">
                <a16:creationId xmlns:a16="http://schemas.microsoft.com/office/drawing/2014/main" id="{58232DF3-A319-4500-8C0B-987E0A2C713E}"/>
              </a:ext>
            </a:extLst>
          </p:cNvPr>
          <p:cNvSpPr/>
          <p:nvPr/>
        </p:nvSpPr>
        <p:spPr bwMode="auto">
          <a:xfrm>
            <a:off x="6123753" y="2630021"/>
            <a:ext cx="106320" cy="83704"/>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60" name="Rectangle 59">
            <a:extLst>
              <a:ext uri="{FF2B5EF4-FFF2-40B4-BE49-F238E27FC236}">
                <a16:creationId xmlns:a16="http://schemas.microsoft.com/office/drawing/2014/main" id="{BEFE9E72-84D7-4D2A-974C-4D58CE75E0F2}"/>
              </a:ext>
            </a:extLst>
          </p:cNvPr>
          <p:cNvSpPr/>
          <p:nvPr/>
        </p:nvSpPr>
        <p:spPr bwMode="auto">
          <a:xfrm>
            <a:off x="6240662" y="2629131"/>
            <a:ext cx="106320" cy="145189"/>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61" name="Rectangle 60">
            <a:extLst>
              <a:ext uri="{FF2B5EF4-FFF2-40B4-BE49-F238E27FC236}">
                <a16:creationId xmlns:a16="http://schemas.microsoft.com/office/drawing/2014/main" id="{290F47AC-B67F-4241-8E28-54B7F3EE5B0F}"/>
              </a:ext>
            </a:extLst>
          </p:cNvPr>
          <p:cNvSpPr/>
          <p:nvPr/>
        </p:nvSpPr>
        <p:spPr bwMode="auto">
          <a:xfrm>
            <a:off x="6357572" y="2630021"/>
            <a:ext cx="106320" cy="182994"/>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62" name="Rectangle 61">
            <a:extLst>
              <a:ext uri="{FF2B5EF4-FFF2-40B4-BE49-F238E27FC236}">
                <a16:creationId xmlns:a16="http://schemas.microsoft.com/office/drawing/2014/main" id="{41C40967-B7D9-4624-AD23-0869E051E907}"/>
              </a:ext>
            </a:extLst>
          </p:cNvPr>
          <p:cNvSpPr/>
          <p:nvPr/>
        </p:nvSpPr>
        <p:spPr bwMode="auto">
          <a:xfrm>
            <a:off x="6474481" y="2630021"/>
            <a:ext cx="106320" cy="242794"/>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63" name="Rectangle 62">
            <a:extLst>
              <a:ext uri="{FF2B5EF4-FFF2-40B4-BE49-F238E27FC236}">
                <a16:creationId xmlns:a16="http://schemas.microsoft.com/office/drawing/2014/main" id="{C1755E7F-4DC6-40B7-8DEC-7DA3D7EFC86C}"/>
              </a:ext>
            </a:extLst>
          </p:cNvPr>
          <p:cNvSpPr/>
          <p:nvPr/>
        </p:nvSpPr>
        <p:spPr bwMode="auto">
          <a:xfrm>
            <a:off x="6591390" y="2630022"/>
            <a:ext cx="106320" cy="271205"/>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64" name="Rectangle 63">
            <a:extLst>
              <a:ext uri="{FF2B5EF4-FFF2-40B4-BE49-F238E27FC236}">
                <a16:creationId xmlns:a16="http://schemas.microsoft.com/office/drawing/2014/main" id="{B65E9E13-A4ED-4A6D-BB10-4515FAE25D72}"/>
              </a:ext>
            </a:extLst>
          </p:cNvPr>
          <p:cNvSpPr/>
          <p:nvPr/>
        </p:nvSpPr>
        <p:spPr bwMode="auto">
          <a:xfrm>
            <a:off x="6708299" y="2622221"/>
            <a:ext cx="106320" cy="307794"/>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65" name="Rectangle 64">
            <a:extLst>
              <a:ext uri="{FF2B5EF4-FFF2-40B4-BE49-F238E27FC236}">
                <a16:creationId xmlns:a16="http://schemas.microsoft.com/office/drawing/2014/main" id="{F7677E2A-08E2-4018-8FD0-E7F968C57043}"/>
              </a:ext>
            </a:extLst>
          </p:cNvPr>
          <p:cNvSpPr/>
          <p:nvPr/>
        </p:nvSpPr>
        <p:spPr bwMode="auto">
          <a:xfrm>
            <a:off x="6825208" y="2629130"/>
            <a:ext cx="106320" cy="321685"/>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66" name="Rectangle 65">
            <a:extLst>
              <a:ext uri="{FF2B5EF4-FFF2-40B4-BE49-F238E27FC236}">
                <a16:creationId xmlns:a16="http://schemas.microsoft.com/office/drawing/2014/main" id="{8E20FA01-C7E5-471D-8DBB-6F6A453C2746}"/>
              </a:ext>
            </a:extLst>
          </p:cNvPr>
          <p:cNvSpPr/>
          <p:nvPr/>
        </p:nvSpPr>
        <p:spPr bwMode="auto">
          <a:xfrm>
            <a:off x="7643571" y="2630021"/>
            <a:ext cx="106320" cy="435192"/>
          </a:xfrm>
          <a:prstGeom prst="rect">
            <a:avLst/>
          </a:prstGeom>
          <a:solidFill>
            <a:schemeClr val="accent5"/>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67" name="Rectangle 66">
            <a:extLst>
              <a:ext uri="{FF2B5EF4-FFF2-40B4-BE49-F238E27FC236}">
                <a16:creationId xmlns:a16="http://schemas.microsoft.com/office/drawing/2014/main" id="{FB2F3744-D4B4-490D-B093-A0A3973173E8}"/>
              </a:ext>
            </a:extLst>
          </p:cNvPr>
          <p:cNvSpPr/>
          <p:nvPr/>
        </p:nvSpPr>
        <p:spPr bwMode="auto">
          <a:xfrm>
            <a:off x="9397208" y="2630022"/>
            <a:ext cx="106320" cy="768563"/>
          </a:xfrm>
          <a:prstGeom prst="rect">
            <a:avLst/>
          </a:prstGeom>
          <a:solidFill>
            <a:schemeClr val="accent5"/>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68" name="Rectangle 67">
            <a:extLst>
              <a:ext uri="{FF2B5EF4-FFF2-40B4-BE49-F238E27FC236}">
                <a16:creationId xmlns:a16="http://schemas.microsoft.com/office/drawing/2014/main" id="{FF6FF38F-B8FC-43BF-B9EE-223E87285809}"/>
              </a:ext>
            </a:extLst>
          </p:cNvPr>
          <p:cNvSpPr/>
          <p:nvPr/>
        </p:nvSpPr>
        <p:spPr bwMode="auto">
          <a:xfrm>
            <a:off x="8578844" y="2630020"/>
            <a:ext cx="106320" cy="646910"/>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69" name="Rectangle 68">
            <a:extLst>
              <a:ext uri="{FF2B5EF4-FFF2-40B4-BE49-F238E27FC236}">
                <a16:creationId xmlns:a16="http://schemas.microsoft.com/office/drawing/2014/main" id="{B54833A5-CE8E-46A6-9B27-D17181917D2A}"/>
              </a:ext>
            </a:extLst>
          </p:cNvPr>
          <p:cNvSpPr/>
          <p:nvPr/>
        </p:nvSpPr>
        <p:spPr bwMode="auto">
          <a:xfrm>
            <a:off x="8812662" y="2630021"/>
            <a:ext cx="106320" cy="657308"/>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70" name="Rectangle 69">
            <a:extLst>
              <a:ext uri="{FF2B5EF4-FFF2-40B4-BE49-F238E27FC236}">
                <a16:creationId xmlns:a16="http://schemas.microsoft.com/office/drawing/2014/main" id="{B5B5C50B-D902-4E89-877D-FE790B812D65}"/>
              </a:ext>
            </a:extLst>
          </p:cNvPr>
          <p:cNvSpPr/>
          <p:nvPr/>
        </p:nvSpPr>
        <p:spPr bwMode="auto">
          <a:xfrm>
            <a:off x="9747935" y="2636117"/>
            <a:ext cx="106320" cy="854214"/>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71" name="Rectangle 70">
            <a:extLst>
              <a:ext uri="{FF2B5EF4-FFF2-40B4-BE49-F238E27FC236}">
                <a16:creationId xmlns:a16="http://schemas.microsoft.com/office/drawing/2014/main" id="{4CC31862-5A74-458F-BFD9-836E7174F082}"/>
              </a:ext>
            </a:extLst>
          </p:cNvPr>
          <p:cNvSpPr/>
          <p:nvPr/>
        </p:nvSpPr>
        <p:spPr bwMode="auto">
          <a:xfrm>
            <a:off x="10332481" y="2636118"/>
            <a:ext cx="106320" cy="949097"/>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72" name="Rectangle 71">
            <a:extLst>
              <a:ext uri="{FF2B5EF4-FFF2-40B4-BE49-F238E27FC236}">
                <a16:creationId xmlns:a16="http://schemas.microsoft.com/office/drawing/2014/main" id="{533ACBEA-3A9A-41DA-8F0F-3600BB3C78C7}"/>
              </a:ext>
            </a:extLst>
          </p:cNvPr>
          <p:cNvSpPr/>
          <p:nvPr/>
        </p:nvSpPr>
        <p:spPr bwMode="auto">
          <a:xfrm>
            <a:off x="10683208" y="2636118"/>
            <a:ext cx="106320" cy="1095471"/>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73" name="Rectangle 72">
            <a:extLst>
              <a:ext uri="{FF2B5EF4-FFF2-40B4-BE49-F238E27FC236}">
                <a16:creationId xmlns:a16="http://schemas.microsoft.com/office/drawing/2014/main" id="{045E7027-A6FE-4769-A4E5-5F568CC382F0}"/>
              </a:ext>
            </a:extLst>
          </p:cNvPr>
          <p:cNvSpPr/>
          <p:nvPr/>
        </p:nvSpPr>
        <p:spPr bwMode="auto">
          <a:xfrm>
            <a:off x="10800117" y="2636116"/>
            <a:ext cx="106320" cy="1145988"/>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74" name="Rectangle 73">
            <a:extLst>
              <a:ext uri="{FF2B5EF4-FFF2-40B4-BE49-F238E27FC236}">
                <a16:creationId xmlns:a16="http://schemas.microsoft.com/office/drawing/2014/main" id="{2E1F78F4-C3C5-4FAC-A618-294B3B7E812C}"/>
              </a:ext>
            </a:extLst>
          </p:cNvPr>
          <p:cNvSpPr/>
          <p:nvPr/>
        </p:nvSpPr>
        <p:spPr bwMode="auto">
          <a:xfrm>
            <a:off x="11384651" y="2630020"/>
            <a:ext cx="106320" cy="1413982"/>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75" name="Rectangle 74">
            <a:extLst>
              <a:ext uri="{FF2B5EF4-FFF2-40B4-BE49-F238E27FC236}">
                <a16:creationId xmlns:a16="http://schemas.microsoft.com/office/drawing/2014/main" id="{F7828FAE-B4DE-4167-8E0B-DFF3DD23BE36}"/>
              </a:ext>
            </a:extLst>
          </p:cNvPr>
          <p:cNvSpPr/>
          <p:nvPr/>
        </p:nvSpPr>
        <p:spPr bwMode="auto">
          <a:xfrm>
            <a:off x="11033935" y="2636117"/>
            <a:ext cx="106320" cy="1414003"/>
          </a:xfrm>
          <a:prstGeom prst="rect">
            <a:avLst/>
          </a:prstGeom>
          <a:solidFill>
            <a:schemeClr val="accent1"/>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76" name="Rectangle 75">
            <a:extLst>
              <a:ext uri="{FF2B5EF4-FFF2-40B4-BE49-F238E27FC236}">
                <a16:creationId xmlns:a16="http://schemas.microsoft.com/office/drawing/2014/main" id="{AF7C95DF-F8CB-45FA-8304-7C08C105909E}"/>
              </a:ext>
            </a:extLst>
          </p:cNvPr>
          <p:cNvSpPr/>
          <p:nvPr/>
        </p:nvSpPr>
        <p:spPr bwMode="auto">
          <a:xfrm>
            <a:off x="11150844" y="2636117"/>
            <a:ext cx="106320" cy="1414003"/>
          </a:xfrm>
          <a:prstGeom prst="rect">
            <a:avLst/>
          </a:prstGeom>
          <a:solidFill>
            <a:schemeClr val="accent1"/>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77" name="Rectangle 76">
            <a:extLst>
              <a:ext uri="{FF2B5EF4-FFF2-40B4-BE49-F238E27FC236}">
                <a16:creationId xmlns:a16="http://schemas.microsoft.com/office/drawing/2014/main" id="{923AC256-DA76-44CE-9C5F-8C9010989220}"/>
              </a:ext>
            </a:extLst>
          </p:cNvPr>
          <p:cNvSpPr/>
          <p:nvPr/>
        </p:nvSpPr>
        <p:spPr bwMode="auto">
          <a:xfrm>
            <a:off x="7877389" y="2634409"/>
            <a:ext cx="106320" cy="472168"/>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78" name="Rectangle 77">
            <a:extLst>
              <a:ext uri="{FF2B5EF4-FFF2-40B4-BE49-F238E27FC236}">
                <a16:creationId xmlns:a16="http://schemas.microsoft.com/office/drawing/2014/main" id="{548703C6-4CD1-4B60-8EC1-31CA644DB78E}"/>
              </a:ext>
            </a:extLst>
          </p:cNvPr>
          <p:cNvSpPr/>
          <p:nvPr/>
        </p:nvSpPr>
        <p:spPr bwMode="auto">
          <a:xfrm>
            <a:off x="7994298" y="2630021"/>
            <a:ext cx="106320" cy="476556"/>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79" name="Rectangle 78">
            <a:extLst>
              <a:ext uri="{FF2B5EF4-FFF2-40B4-BE49-F238E27FC236}">
                <a16:creationId xmlns:a16="http://schemas.microsoft.com/office/drawing/2014/main" id="{A1ECFFB3-6F6D-4837-96F1-5F4B96B1B26E}"/>
              </a:ext>
            </a:extLst>
          </p:cNvPr>
          <p:cNvSpPr/>
          <p:nvPr/>
        </p:nvSpPr>
        <p:spPr bwMode="auto">
          <a:xfrm>
            <a:off x="8111207" y="2627423"/>
            <a:ext cx="106320" cy="479391"/>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80" name="Rectangle 79">
            <a:extLst>
              <a:ext uri="{FF2B5EF4-FFF2-40B4-BE49-F238E27FC236}">
                <a16:creationId xmlns:a16="http://schemas.microsoft.com/office/drawing/2014/main" id="{8A35278B-8785-454E-BD57-E2FD7F2DEB64}"/>
              </a:ext>
            </a:extLst>
          </p:cNvPr>
          <p:cNvSpPr/>
          <p:nvPr/>
        </p:nvSpPr>
        <p:spPr bwMode="auto">
          <a:xfrm>
            <a:off x="8228116" y="2630022"/>
            <a:ext cx="106320" cy="588591"/>
          </a:xfrm>
          <a:prstGeom prst="rect">
            <a:avLst/>
          </a:prstGeom>
          <a:solidFill>
            <a:schemeClr val="accent4"/>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81" name="Rectangle 80">
            <a:extLst>
              <a:ext uri="{FF2B5EF4-FFF2-40B4-BE49-F238E27FC236}">
                <a16:creationId xmlns:a16="http://schemas.microsoft.com/office/drawing/2014/main" id="{31A5F68A-946C-4A35-9A95-6B559A6E5D47}"/>
              </a:ext>
            </a:extLst>
          </p:cNvPr>
          <p:cNvSpPr/>
          <p:nvPr/>
        </p:nvSpPr>
        <p:spPr bwMode="auto">
          <a:xfrm>
            <a:off x="7760480" y="2630021"/>
            <a:ext cx="106320" cy="466392"/>
          </a:xfrm>
          <a:prstGeom prst="rect">
            <a:avLst/>
          </a:prstGeom>
          <a:solidFill>
            <a:schemeClr val="accent3"/>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82" name="Rectangle 81">
            <a:extLst>
              <a:ext uri="{FF2B5EF4-FFF2-40B4-BE49-F238E27FC236}">
                <a16:creationId xmlns:a16="http://schemas.microsoft.com/office/drawing/2014/main" id="{F9B56457-8002-40DC-B75A-B0EC7D02EFA0}"/>
              </a:ext>
            </a:extLst>
          </p:cNvPr>
          <p:cNvSpPr/>
          <p:nvPr/>
        </p:nvSpPr>
        <p:spPr bwMode="auto">
          <a:xfrm>
            <a:off x="8345026" y="2626930"/>
            <a:ext cx="106320" cy="612482"/>
          </a:xfrm>
          <a:prstGeom prst="rect">
            <a:avLst/>
          </a:prstGeom>
          <a:solidFill>
            <a:schemeClr val="accent3"/>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83" name="Rectangle 82">
            <a:extLst>
              <a:ext uri="{FF2B5EF4-FFF2-40B4-BE49-F238E27FC236}">
                <a16:creationId xmlns:a16="http://schemas.microsoft.com/office/drawing/2014/main" id="{9D04B367-7CC5-4280-B122-30F14775B532}"/>
              </a:ext>
            </a:extLst>
          </p:cNvPr>
          <p:cNvSpPr/>
          <p:nvPr/>
        </p:nvSpPr>
        <p:spPr bwMode="auto">
          <a:xfrm>
            <a:off x="8461935" y="2622221"/>
            <a:ext cx="106320" cy="609392"/>
          </a:xfrm>
          <a:prstGeom prst="rect">
            <a:avLst/>
          </a:prstGeom>
          <a:solidFill>
            <a:schemeClr val="accent3"/>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84" name="Rectangle 83">
            <a:extLst>
              <a:ext uri="{FF2B5EF4-FFF2-40B4-BE49-F238E27FC236}">
                <a16:creationId xmlns:a16="http://schemas.microsoft.com/office/drawing/2014/main" id="{307B9D2F-B4CE-49C5-90B3-3E585103C19B}"/>
              </a:ext>
            </a:extLst>
          </p:cNvPr>
          <p:cNvSpPr/>
          <p:nvPr/>
        </p:nvSpPr>
        <p:spPr bwMode="auto">
          <a:xfrm>
            <a:off x="8695753" y="2626929"/>
            <a:ext cx="106320" cy="660400"/>
          </a:xfrm>
          <a:prstGeom prst="rect">
            <a:avLst/>
          </a:prstGeom>
          <a:solidFill>
            <a:schemeClr val="accent3"/>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85" name="Rectangle 84">
            <a:extLst>
              <a:ext uri="{FF2B5EF4-FFF2-40B4-BE49-F238E27FC236}">
                <a16:creationId xmlns:a16="http://schemas.microsoft.com/office/drawing/2014/main" id="{A1AD8306-6B96-433E-8BC4-ABEB72ECF971}"/>
              </a:ext>
            </a:extLst>
          </p:cNvPr>
          <p:cNvSpPr/>
          <p:nvPr/>
        </p:nvSpPr>
        <p:spPr bwMode="auto">
          <a:xfrm>
            <a:off x="8929571" y="2629129"/>
            <a:ext cx="106320" cy="679000"/>
          </a:xfrm>
          <a:prstGeom prst="rect">
            <a:avLst/>
          </a:prstGeom>
          <a:solidFill>
            <a:schemeClr val="accent3"/>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86" name="Rectangle 85">
            <a:extLst>
              <a:ext uri="{FF2B5EF4-FFF2-40B4-BE49-F238E27FC236}">
                <a16:creationId xmlns:a16="http://schemas.microsoft.com/office/drawing/2014/main" id="{404BFD6F-0957-4C51-A93A-16D2A6F907E0}"/>
              </a:ext>
            </a:extLst>
          </p:cNvPr>
          <p:cNvSpPr/>
          <p:nvPr/>
        </p:nvSpPr>
        <p:spPr bwMode="auto">
          <a:xfrm>
            <a:off x="9046480" y="2630021"/>
            <a:ext cx="106320" cy="678108"/>
          </a:xfrm>
          <a:prstGeom prst="rect">
            <a:avLst/>
          </a:prstGeom>
          <a:solidFill>
            <a:schemeClr val="accent3"/>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87" name="Rectangle 86">
            <a:extLst>
              <a:ext uri="{FF2B5EF4-FFF2-40B4-BE49-F238E27FC236}">
                <a16:creationId xmlns:a16="http://schemas.microsoft.com/office/drawing/2014/main" id="{0373EA62-0AE5-4469-BE61-1A1D2802CD6E}"/>
              </a:ext>
            </a:extLst>
          </p:cNvPr>
          <p:cNvSpPr/>
          <p:nvPr/>
        </p:nvSpPr>
        <p:spPr bwMode="auto">
          <a:xfrm>
            <a:off x="9163389" y="2630021"/>
            <a:ext cx="106320" cy="708190"/>
          </a:xfrm>
          <a:prstGeom prst="rect">
            <a:avLst/>
          </a:prstGeom>
          <a:solidFill>
            <a:schemeClr val="accent3"/>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88" name="Rectangle 87">
            <a:extLst>
              <a:ext uri="{FF2B5EF4-FFF2-40B4-BE49-F238E27FC236}">
                <a16:creationId xmlns:a16="http://schemas.microsoft.com/office/drawing/2014/main" id="{07D3F498-B844-4D44-B9A0-E37E9AA5F6D6}"/>
              </a:ext>
            </a:extLst>
          </p:cNvPr>
          <p:cNvSpPr/>
          <p:nvPr/>
        </p:nvSpPr>
        <p:spPr bwMode="auto">
          <a:xfrm>
            <a:off x="9280299" y="2636116"/>
            <a:ext cx="106320" cy="727346"/>
          </a:xfrm>
          <a:prstGeom prst="rect">
            <a:avLst/>
          </a:prstGeom>
          <a:solidFill>
            <a:schemeClr val="accent3"/>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89" name="Rectangle 88">
            <a:extLst>
              <a:ext uri="{FF2B5EF4-FFF2-40B4-BE49-F238E27FC236}">
                <a16:creationId xmlns:a16="http://schemas.microsoft.com/office/drawing/2014/main" id="{5FE35F22-DEFC-4B8D-B580-C55E905494BA}"/>
              </a:ext>
            </a:extLst>
          </p:cNvPr>
          <p:cNvSpPr/>
          <p:nvPr/>
        </p:nvSpPr>
        <p:spPr bwMode="auto">
          <a:xfrm>
            <a:off x="9514117" y="2630021"/>
            <a:ext cx="106320" cy="818648"/>
          </a:xfrm>
          <a:prstGeom prst="rect">
            <a:avLst/>
          </a:prstGeom>
          <a:solidFill>
            <a:schemeClr val="accent3"/>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90" name="Rectangle 89">
            <a:extLst>
              <a:ext uri="{FF2B5EF4-FFF2-40B4-BE49-F238E27FC236}">
                <a16:creationId xmlns:a16="http://schemas.microsoft.com/office/drawing/2014/main" id="{4EEAA0C7-2B66-429D-BCE4-1B0BA270C6AD}"/>
              </a:ext>
            </a:extLst>
          </p:cNvPr>
          <p:cNvSpPr/>
          <p:nvPr/>
        </p:nvSpPr>
        <p:spPr bwMode="auto">
          <a:xfrm>
            <a:off x="9631026" y="2629130"/>
            <a:ext cx="106320" cy="866324"/>
          </a:xfrm>
          <a:prstGeom prst="rect">
            <a:avLst/>
          </a:prstGeom>
          <a:solidFill>
            <a:schemeClr val="accent3"/>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91" name="Rectangle 90">
            <a:extLst>
              <a:ext uri="{FF2B5EF4-FFF2-40B4-BE49-F238E27FC236}">
                <a16:creationId xmlns:a16="http://schemas.microsoft.com/office/drawing/2014/main" id="{89727E0C-D701-4B28-AEEF-D21C1D61F902}"/>
              </a:ext>
            </a:extLst>
          </p:cNvPr>
          <p:cNvSpPr/>
          <p:nvPr/>
        </p:nvSpPr>
        <p:spPr bwMode="auto">
          <a:xfrm>
            <a:off x="9864844" y="2629129"/>
            <a:ext cx="106320" cy="881142"/>
          </a:xfrm>
          <a:prstGeom prst="rect">
            <a:avLst/>
          </a:prstGeom>
          <a:solidFill>
            <a:schemeClr val="accent3"/>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92" name="Rectangle 91">
            <a:extLst>
              <a:ext uri="{FF2B5EF4-FFF2-40B4-BE49-F238E27FC236}">
                <a16:creationId xmlns:a16="http://schemas.microsoft.com/office/drawing/2014/main" id="{B1C18AB6-A988-429D-9FEB-6545CD405408}"/>
              </a:ext>
            </a:extLst>
          </p:cNvPr>
          <p:cNvSpPr/>
          <p:nvPr/>
        </p:nvSpPr>
        <p:spPr bwMode="auto">
          <a:xfrm>
            <a:off x="9981753" y="2620866"/>
            <a:ext cx="106320" cy="886806"/>
          </a:xfrm>
          <a:prstGeom prst="rect">
            <a:avLst/>
          </a:prstGeom>
          <a:solidFill>
            <a:schemeClr val="accent3"/>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93" name="Rectangle 92">
            <a:extLst>
              <a:ext uri="{FF2B5EF4-FFF2-40B4-BE49-F238E27FC236}">
                <a16:creationId xmlns:a16="http://schemas.microsoft.com/office/drawing/2014/main" id="{8351E914-C7BC-4DA6-9A6B-F27736026668}"/>
              </a:ext>
            </a:extLst>
          </p:cNvPr>
          <p:cNvSpPr/>
          <p:nvPr/>
        </p:nvSpPr>
        <p:spPr bwMode="auto">
          <a:xfrm>
            <a:off x="10449390" y="2636116"/>
            <a:ext cx="106320" cy="954338"/>
          </a:xfrm>
          <a:prstGeom prst="rect">
            <a:avLst/>
          </a:prstGeom>
          <a:solidFill>
            <a:schemeClr val="accent3"/>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94" name="Rectangle 93">
            <a:extLst>
              <a:ext uri="{FF2B5EF4-FFF2-40B4-BE49-F238E27FC236}">
                <a16:creationId xmlns:a16="http://schemas.microsoft.com/office/drawing/2014/main" id="{8466D485-8B22-4083-BC6B-254A45AAA53B}"/>
              </a:ext>
            </a:extLst>
          </p:cNvPr>
          <p:cNvSpPr/>
          <p:nvPr/>
        </p:nvSpPr>
        <p:spPr bwMode="auto">
          <a:xfrm>
            <a:off x="10215571" y="2629129"/>
            <a:ext cx="106320" cy="961270"/>
          </a:xfrm>
          <a:prstGeom prst="rect">
            <a:avLst/>
          </a:prstGeom>
          <a:solidFill>
            <a:schemeClr val="accent3"/>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95" name="Rectangle 94">
            <a:extLst>
              <a:ext uri="{FF2B5EF4-FFF2-40B4-BE49-F238E27FC236}">
                <a16:creationId xmlns:a16="http://schemas.microsoft.com/office/drawing/2014/main" id="{D8CEF0DC-0E3C-4199-A006-3449BB27A17A}"/>
              </a:ext>
            </a:extLst>
          </p:cNvPr>
          <p:cNvSpPr/>
          <p:nvPr/>
        </p:nvSpPr>
        <p:spPr bwMode="auto">
          <a:xfrm>
            <a:off x="10098662" y="2636117"/>
            <a:ext cx="106320" cy="899159"/>
          </a:xfrm>
          <a:prstGeom prst="rect">
            <a:avLst/>
          </a:prstGeom>
          <a:solidFill>
            <a:schemeClr val="accent3"/>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96" name="Rectangle 95">
            <a:extLst>
              <a:ext uri="{FF2B5EF4-FFF2-40B4-BE49-F238E27FC236}">
                <a16:creationId xmlns:a16="http://schemas.microsoft.com/office/drawing/2014/main" id="{69CB09C3-9658-4B2B-BAD7-281279CE6271}"/>
              </a:ext>
            </a:extLst>
          </p:cNvPr>
          <p:cNvSpPr/>
          <p:nvPr/>
        </p:nvSpPr>
        <p:spPr bwMode="auto">
          <a:xfrm>
            <a:off x="10566299" y="2636117"/>
            <a:ext cx="106320" cy="1062905"/>
          </a:xfrm>
          <a:prstGeom prst="rect">
            <a:avLst/>
          </a:prstGeom>
          <a:solidFill>
            <a:schemeClr val="accent3"/>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97" name="Rectangle 96">
            <a:extLst>
              <a:ext uri="{FF2B5EF4-FFF2-40B4-BE49-F238E27FC236}">
                <a16:creationId xmlns:a16="http://schemas.microsoft.com/office/drawing/2014/main" id="{6B8E7228-4E57-432F-B929-21C0AE3B6828}"/>
              </a:ext>
            </a:extLst>
          </p:cNvPr>
          <p:cNvSpPr/>
          <p:nvPr/>
        </p:nvSpPr>
        <p:spPr bwMode="auto">
          <a:xfrm>
            <a:off x="10917026" y="2629129"/>
            <a:ext cx="106320" cy="1178508"/>
          </a:xfrm>
          <a:prstGeom prst="rect">
            <a:avLst/>
          </a:prstGeom>
          <a:solidFill>
            <a:schemeClr val="accent3"/>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98" name="Rectangle 97">
            <a:extLst>
              <a:ext uri="{FF2B5EF4-FFF2-40B4-BE49-F238E27FC236}">
                <a16:creationId xmlns:a16="http://schemas.microsoft.com/office/drawing/2014/main" id="{2B474DD0-2A76-4736-B7CB-C3EAB3D958A9}"/>
              </a:ext>
            </a:extLst>
          </p:cNvPr>
          <p:cNvSpPr/>
          <p:nvPr/>
        </p:nvSpPr>
        <p:spPr bwMode="auto">
          <a:xfrm>
            <a:off x="11267753" y="2630021"/>
            <a:ext cx="106320" cy="1413997"/>
          </a:xfrm>
          <a:prstGeom prst="rect">
            <a:avLst/>
          </a:prstGeom>
          <a:solidFill>
            <a:schemeClr val="accent3"/>
          </a:solidFill>
          <a:ln w="0">
            <a:solidFill>
              <a:schemeClr val="bg1"/>
            </a:solid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cxnSp>
        <p:nvCxnSpPr>
          <p:cNvPr id="99" name="Straight Connector 98">
            <a:extLst>
              <a:ext uri="{FF2B5EF4-FFF2-40B4-BE49-F238E27FC236}">
                <a16:creationId xmlns:a16="http://schemas.microsoft.com/office/drawing/2014/main" id="{C1F5C134-BF7F-446A-A17C-35F88CEE190C}"/>
              </a:ext>
            </a:extLst>
          </p:cNvPr>
          <p:cNvCxnSpPr/>
          <p:nvPr/>
        </p:nvCxnSpPr>
        <p:spPr bwMode="auto">
          <a:xfrm>
            <a:off x="5373341" y="2630668"/>
            <a:ext cx="6218546" cy="0"/>
          </a:xfrm>
          <a:prstGeom prst="line">
            <a:avLst/>
          </a:prstGeom>
          <a:noFill/>
          <a:ln w="28575" cap="flat" cmpd="sng" algn="ctr">
            <a:solidFill>
              <a:schemeClr val="bg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EE41CA4B-755E-4A2C-98FE-02CBCDC4E30F}"/>
              </a:ext>
            </a:extLst>
          </p:cNvPr>
          <p:cNvCxnSpPr/>
          <p:nvPr/>
        </p:nvCxnSpPr>
        <p:spPr bwMode="auto">
          <a:xfrm>
            <a:off x="5373341" y="4052054"/>
            <a:ext cx="6218546" cy="0"/>
          </a:xfrm>
          <a:prstGeom prst="line">
            <a:avLst/>
          </a:prstGeom>
          <a:noFill/>
          <a:ln w="28575" cap="flat" cmpd="sng" algn="ctr">
            <a:solidFill>
              <a:schemeClr val="bg1"/>
            </a:solidFill>
            <a:prstDash val="solid"/>
            <a:round/>
            <a:headEnd type="none" w="med" len="med"/>
            <a:tailEnd type="none" w="med" len="med"/>
          </a:ln>
          <a:effectLst/>
        </p:spPr>
      </p:cxnSp>
      <p:sp>
        <p:nvSpPr>
          <p:cNvPr id="101" name="TextBox 100">
            <a:extLst>
              <a:ext uri="{FF2B5EF4-FFF2-40B4-BE49-F238E27FC236}">
                <a16:creationId xmlns:a16="http://schemas.microsoft.com/office/drawing/2014/main" id="{596276BC-95EE-4B02-BEE7-3B9620FFE672}"/>
              </a:ext>
            </a:extLst>
          </p:cNvPr>
          <p:cNvSpPr txBox="1"/>
          <p:nvPr/>
        </p:nvSpPr>
        <p:spPr bwMode="auto">
          <a:xfrm>
            <a:off x="10002541" y="3470958"/>
            <a:ext cx="27443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defTabSz="914126" eaLnBrk="0" fontAlgn="base" hangingPunct="0">
              <a:spcBef>
                <a:spcPct val="50000"/>
              </a:spcBef>
              <a:spcAft>
                <a:spcPct val="0"/>
              </a:spcAft>
            </a:pPr>
            <a:r>
              <a:rPr lang="en-US" sz="1400" dirty="0">
                <a:solidFill>
                  <a:srgbClr val="000000"/>
                </a:solidFill>
                <a:latin typeface="Calibri" panose="020F0502020204030204" pitchFamily="34" charset="0"/>
                <a:cs typeface="Arial" panose="020B0604020202020204" pitchFamily="34" charset="0"/>
              </a:rPr>
              <a:t>†</a:t>
            </a:r>
          </a:p>
        </p:txBody>
      </p:sp>
      <p:grpSp>
        <p:nvGrpSpPr>
          <p:cNvPr id="10" name="Group 9">
            <a:extLst>
              <a:ext uri="{FF2B5EF4-FFF2-40B4-BE49-F238E27FC236}">
                <a16:creationId xmlns:a16="http://schemas.microsoft.com/office/drawing/2014/main" id="{E552B12A-3C24-4F4B-A313-491E810B0B28}"/>
              </a:ext>
            </a:extLst>
          </p:cNvPr>
          <p:cNvGrpSpPr/>
          <p:nvPr/>
        </p:nvGrpSpPr>
        <p:grpSpPr>
          <a:xfrm>
            <a:off x="4655196" y="4937611"/>
            <a:ext cx="1621888" cy="857773"/>
            <a:chOff x="4653608" y="4937610"/>
            <a:chExt cx="1621888" cy="857773"/>
          </a:xfrm>
        </p:grpSpPr>
        <p:sp>
          <p:nvSpPr>
            <p:cNvPr id="104" name="TextBox 103">
              <a:extLst>
                <a:ext uri="{FF2B5EF4-FFF2-40B4-BE49-F238E27FC236}">
                  <a16:creationId xmlns:a16="http://schemas.microsoft.com/office/drawing/2014/main" id="{0C399E2F-8D42-4FCE-9742-9DB340537303}"/>
                </a:ext>
              </a:extLst>
            </p:cNvPr>
            <p:cNvSpPr txBox="1"/>
            <p:nvPr/>
          </p:nvSpPr>
          <p:spPr bwMode="auto">
            <a:xfrm>
              <a:off x="4809956" y="4964386"/>
              <a:ext cx="146554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defTabSz="914126" eaLnBrk="0" fontAlgn="base" hangingPunct="0">
                <a:spcAft>
                  <a:spcPct val="0"/>
                </a:spcAft>
                <a:defRPr/>
              </a:pPr>
              <a:r>
                <a:rPr lang="en-US" sz="1200" b="1" i="1" dirty="0">
                  <a:solidFill>
                    <a:srgbClr val="000000"/>
                  </a:solidFill>
                  <a:latin typeface="Calibri" panose="020F0502020204030204" pitchFamily="34" charset="0"/>
                  <a:cs typeface="Arial" panose="020B0604020202020204" pitchFamily="34" charset="0"/>
                </a:rPr>
                <a:t>MET</a:t>
              </a:r>
              <a:r>
                <a:rPr lang="en-US" sz="1200" b="1" dirty="0">
                  <a:solidFill>
                    <a:srgbClr val="000000"/>
                  </a:solidFill>
                  <a:latin typeface="Calibri" panose="020F0502020204030204" pitchFamily="34" charset="0"/>
                  <a:cs typeface="Arial" panose="020B0604020202020204" pitchFamily="34" charset="0"/>
                </a:rPr>
                <a:t> exon 14 region</a:t>
              </a:r>
              <a:br>
                <a:rPr lang="en-US" sz="1200" dirty="0">
                  <a:solidFill>
                    <a:srgbClr val="000000"/>
                  </a:solidFill>
                  <a:latin typeface="Calibri" panose="020F0502020204030204" pitchFamily="34" charset="0"/>
                  <a:cs typeface="Arial" panose="020B0604020202020204" pitchFamily="34" charset="0"/>
                </a:rPr>
              </a:br>
              <a:r>
                <a:rPr lang="en-US" sz="1200" dirty="0">
                  <a:solidFill>
                    <a:srgbClr val="000000"/>
                  </a:solidFill>
                  <a:latin typeface="Calibri" panose="020F0502020204030204" pitchFamily="34" charset="0"/>
                  <a:cs typeface="Arial" panose="020B0604020202020204" pitchFamily="34" charset="0"/>
                </a:rPr>
                <a:t>Splice donor</a:t>
              </a:r>
            </a:p>
            <a:p>
              <a:pPr defTabSz="914126" eaLnBrk="0" fontAlgn="base" hangingPunct="0">
                <a:spcAft>
                  <a:spcPct val="0"/>
                </a:spcAft>
                <a:defRPr/>
              </a:pPr>
              <a:r>
                <a:rPr lang="en-US" sz="1200" dirty="0">
                  <a:solidFill>
                    <a:srgbClr val="000000"/>
                  </a:solidFill>
                  <a:latin typeface="Calibri" panose="020F0502020204030204" pitchFamily="34" charset="0"/>
                  <a:cs typeface="Arial" panose="020B0604020202020204" pitchFamily="34" charset="0"/>
                </a:rPr>
                <a:t>Splice acceptor</a:t>
              </a:r>
            </a:p>
            <a:p>
              <a:pPr defTabSz="914126" eaLnBrk="0" fontAlgn="base" hangingPunct="0">
                <a:spcAft>
                  <a:spcPct val="0"/>
                </a:spcAft>
                <a:defRPr/>
              </a:pPr>
              <a:r>
                <a:rPr lang="en-US" sz="1200" dirty="0">
                  <a:solidFill>
                    <a:srgbClr val="000000"/>
                  </a:solidFill>
                  <a:latin typeface="Calibri" panose="020F0502020204030204" pitchFamily="34" charset="0"/>
                  <a:cs typeface="Arial" panose="020B0604020202020204" pitchFamily="34" charset="0"/>
                </a:rPr>
                <a:t>Unknown</a:t>
              </a:r>
            </a:p>
          </p:txBody>
        </p:sp>
        <p:grpSp>
          <p:nvGrpSpPr>
            <p:cNvPr id="8" name="Group 7">
              <a:extLst>
                <a:ext uri="{FF2B5EF4-FFF2-40B4-BE49-F238E27FC236}">
                  <a16:creationId xmlns:a16="http://schemas.microsoft.com/office/drawing/2014/main" id="{10CC6F39-2352-465D-80FD-D0AC5DCB1CA7}"/>
                </a:ext>
              </a:extLst>
            </p:cNvPr>
            <p:cNvGrpSpPr/>
            <p:nvPr/>
          </p:nvGrpSpPr>
          <p:grpSpPr>
            <a:xfrm>
              <a:off x="4733351" y="5235762"/>
              <a:ext cx="100940" cy="467350"/>
              <a:chOff x="5994667" y="4821058"/>
              <a:chExt cx="126066" cy="583684"/>
            </a:xfrm>
          </p:grpSpPr>
          <p:sp>
            <p:nvSpPr>
              <p:cNvPr id="106" name="Rectangle 105">
                <a:extLst>
                  <a:ext uri="{FF2B5EF4-FFF2-40B4-BE49-F238E27FC236}">
                    <a16:creationId xmlns:a16="http://schemas.microsoft.com/office/drawing/2014/main" id="{9DFB2E55-4AE6-4D2F-ABD7-698377BE8EC9}"/>
                  </a:ext>
                </a:extLst>
              </p:cNvPr>
              <p:cNvSpPr/>
              <p:nvPr/>
            </p:nvSpPr>
            <p:spPr bwMode="auto">
              <a:xfrm>
                <a:off x="5994667" y="4821058"/>
                <a:ext cx="126066" cy="126066"/>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07" name="Rectangle 106">
                <a:extLst>
                  <a:ext uri="{FF2B5EF4-FFF2-40B4-BE49-F238E27FC236}">
                    <a16:creationId xmlns:a16="http://schemas.microsoft.com/office/drawing/2014/main" id="{ECEF7720-1807-427E-BFB6-89CF2E3E477A}"/>
                  </a:ext>
                </a:extLst>
              </p:cNvPr>
              <p:cNvSpPr/>
              <p:nvPr/>
            </p:nvSpPr>
            <p:spPr bwMode="auto">
              <a:xfrm>
                <a:off x="5994667" y="5047952"/>
                <a:ext cx="126066" cy="126066"/>
              </a:xfrm>
              <a:prstGeom prst="rect">
                <a:avLst/>
              </a:prstGeom>
              <a:solidFill>
                <a:schemeClr val="accent3">
                  <a:lumMod val="60000"/>
                  <a:lumOff val="40000"/>
                </a:schemeClr>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08" name="Rectangle 107">
                <a:extLst>
                  <a:ext uri="{FF2B5EF4-FFF2-40B4-BE49-F238E27FC236}">
                    <a16:creationId xmlns:a16="http://schemas.microsoft.com/office/drawing/2014/main" id="{DD2B0F3E-3044-4F93-A878-1D6EF258EFDA}"/>
                  </a:ext>
                </a:extLst>
              </p:cNvPr>
              <p:cNvSpPr/>
              <p:nvPr/>
            </p:nvSpPr>
            <p:spPr bwMode="auto">
              <a:xfrm>
                <a:off x="5994667" y="5278676"/>
                <a:ext cx="126066" cy="126066"/>
              </a:xfrm>
              <a:prstGeom prst="rect">
                <a:avLst/>
              </a:prstGeom>
              <a:solidFill>
                <a:schemeClr val="accent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grpSp>
        <p:sp>
          <p:nvSpPr>
            <p:cNvPr id="9" name="TextBox 8">
              <a:extLst>
                <a:ext uri="{FF2B5EF4-FFF2-40B4-BE49-F238E27FC236}">
                  <a16:creationId xmlns:a16="http://schemas.microsoft.com/office/drawing/2014/main" id="{9E873F16-315D-488F-82D5-A366FD5CA95B}"/>
                </a:ext>
              </a:extLst>
            </p:cNvPr>
            <p:cNvSpPr txBox="1"/>
            <p:nvPr/>
          </p:nvSpPr>
          <p:spPr bwMode="auto">
            <a:xfrm>
              <a:off x="4653608" y="4937610"/>
              <a:ext cx="27283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defTabSz="914400">
                <a:spcBef>
                  <a:spcPct val="50000"/>
                </a:spcBef>
                <a:spcAft>
                  <a:spcPct val="0"/>
                </a:spcAft>
              </a:pPr>
              <a:r>
                <a:rPr lang="en-US" sz="1400" b="1" dirty="0">
                  <a:solidFill>
                    <a:srgbClr val="000000"/>
                  </a:solidFill>
                  <a:latin typeface="Calibri" panose="020F0502020204030204" pitchFamily="34" charset="0"/>
                </a:rPr>
                <a:t>a</a:t>
              </a:r>
            </a:p>
          </p:txBody>
        </p:sp>
      </p:grpSp>
      <p:grpSp>
        <p:nvGrpSpPr>
          <p:cNvPr id="109" name="Group 108">
            <a:extLst>
              <a:ext uri="{FF2B5EF4-FFF2-40B4-BE49-F238E27FC236}">
                <a16:creationId xmlns:a16="http://schemas.microsoft.com/office/drawing/2014/main" id="{03B0A7C3-7326-4D5A-AA62-1C0450D95153}"/>
              </a:ext>
            </a:extLst>
          </p:cNvPr>
          <p:cNvGrpSpPr/>
          <p:nvPr/>
        </p:nvGrpSpPr>
        <p:grpSpPr>
          <a:xfrm>
            <a:off x="6372410" y="4937611"/>
            <a:ext cx="1621888" cy="857773"/>
            <a:chOff x="4653608" y="4937610"/>
            <a:chExt cx="1621888" cy="857773"/>
          </a:xfrm>
        </p:grpSpPr>
        <p:sp>
          <p:nvSpPr>
            <p:cNvPr id="110" name="TextBox 109">
              <a:extLst>
                <a:ext uri="{FF2B5EF4-FFF2-40B4-BE49-F238E27FC236}">
                  <a16:creationId xmlns:a16="http://schemas.microsoft.com/office/drawing/2014/main" id="{FBCDFE3D-C05C-4954-A05A-4DBF82A8F2E8}"/>
                </a:ext>
              </a:extLst>
            </p:cNvPr>
            <p:cNvSpPr txBox="1"/>
            <p:nvPr/>
          </p:nvSpPr>
          <p:spPr bwMode="auto">
            <a:xfrm>
              <a:off x="4809956" y="4964386"/>
              <a:ext cx="146554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defTabSz="914126" eaLnBrk="0" fontAlgn="base" hangingPunct="0">
                <a:spcAft>
                  <a:spcPct val="0"/>
                </a:spcAft>
                <a:defRPr/>
              </a:pPr>
              <a:r>
                <a:rPr lang="en-US" sz="1200" b="1" i="1" dirty="0">
                  <a:solidFill>
                    <a:srgbClr val="000000"/>
                  </a:solidFill>
                  <a:latin typeface="Calibri" panose="020F0502020204030204" pitchFamily="34" charset="0"/>
                  <a:cs typeface="Arial" panose="020B0604020202020204" pitchFamily="34" charset="0"/>
                </a:rPr>
                <a:t>MET</a:t>
              </a:r>
              <a:r>
                <a:rPr lang="en-US" sz="1200" b="1" dirty="0">
                  <a:solidFill>
                    <a:srgbClr val="000000"/>
                  </a:solidFill>
                  <a:latin typeface="Calibri" panose="020F0502020204030204" pitchFamily="34" charset="0"/>
                  <a:cs typeface="Arial" panose="020B0604020202020204" pitchFamily="34" charset="0"/>
                </a:rPr>
                <a:t> exon 14 type</a:t>
              </a:r>
              <a:br>
                <a:rPr lang="en-US" sz="1200" dirty="0">
                  <a:solidFill>
                    <a:srgbClr val="000000"/>
                  </a:solidFill>
                  <a:latin typeface="Calibri" panose="020F0502020204030204" pitchFamily="34" charset="0"/>
                  <a:cs typeface="Arial" panose="020B0604020202020204" pitchFamily="34" charset="0"/>
                </a:rPr>
              </a:br>
              <a:r>
                <a:rPr lang="en-US" sz="1200" dirty="0">
                  <a:solidFill>
                    <a:srgbClr val="000000"/>
                  </a:solidFill>
                  <a:latin typeface="Calibri" panose="020F0502020204030204" pitchFamily="34" charset="0"/>
                  <a:cs typeface="Arial" panose="020B0604020202020204" pitchFamily="34" charset="0"/>
                </a:rPr>
                <a:t>Base substitution</a:t>
              </a:r>
            </a:p>
            <a:p>
              <a:pPr defTabSz="914126" eaLnBrk="0" fontAlgn="base" hangingPunct="0">
                <a:spcAft>
                  <a:spcPct val="0"/>
                </a:spcAft>
                <a:defRPr/>
              </a:pPr>
              <a:r>
                <a:rPr lang="en-US" sz="1200" dirty="0">
                  <a:solidFill>
                    <a:srgbClr val="000000"/>
                  </a:solidFill>
                  <a:latin typeface="Calibri" panose="020F0502020204030204" pitchFamily="34" charset="0"/>
                  <a:cs typeface="Arial" panose="020B0604020202020204" pitchFamily="34" charset="0"/>
                </a:rPr>
                <a:t>Large indel (&gt; 35 bp)</a:t>
              </a:r>
            </a:p>
            <a:p>
              <a:pPr defTabSz="914126" eaLnBrk="0" fontAlgn="base" hangingPunct="0">
                <a:spcAft>
                  <a:spcPct val="0"/>
                </a:spcAft>
                <a:defRPr/>
              </a:pPr>
              <a:r>
                <a:rPr lang="en-US" sz="1200" dirty="0">
                  <a:solidFill>
                    <a:srgbClr val="000000"/>
                  </a:solidFill>
                  <a:latin typeface="Calibri" panose="020F0502020204030204" pitchFamily="34" charset="0"/>
                  <a:cs typeface="Arial" panose="020B0604020202020204" pitchFamily="34" charset="0"/>
                </a:rPr>
                <a:t>Indel</a:t>
              </a:r>
            </a:p>
          </p:txBody>
        </p:sp>
        <p:grpSp>
          <p:nvGrpSpPr>
            <p:cNvPr id="111" name="Group 110">
              <a:extLst>
                <a:ext uri="{FF2B5EF4-FFF2-40B4-BE49-F238E27FC236}">
                  <a16:creationId xmlns:a16="http://schemas.microsoft.com/office/drawing/2014/main" id="{AD8600DC-1F8E-4B1B-9553-0A1C8ADE497D}"/>
                </a:ext>
              </a:extLst>
            </p:cNvPr>
            <p:cNvGrpSpPr/>
            <p:nvPr/>
          </p:nvGrpSpPr>
          <p:grpSpPr>
            <a:xfrm>
              <a:off x="4733351" y="5235762"/>
              <a:ext cx="100940" cy="467350"/>
              <a:chOff x="5994667" y="4821058"/>
              <a:chExt cx="126066" cy="583684"/>
            </a:xfrm>
          </p:grpSpPr>
          <p:sp>
            <p:nvSpPr>
              <p:cNvPr id="113" name="Rectangle 112">
                <a:extLst>
                  <a:ext uri="{FF2B5EF4-FFF2-40B4-BE49-F238E27FC236}">
                    <a16:creationId xmlns:a16="http://schemas.microsoft.com/office/drawing/2014/main" id="{F948E906-FB1A-4216-8C4F-D7383B539406}"/>
                  </a:ext>
                </a:extLst>
              </p:cNvPr>
              <p:cNvSpPr/>
              <p:nvPr/>
            </p:nvSpPr>
            <p:spPr bwMode="auto">
              <a:xfrm>
                <a:off x="5994667" y="4821058"/>
                <a:ext cx="126066" cy="126066"/>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14" name="Rectangle 113">
                <a:extLst>
                  <a:ext uri="{FF2B5EF4-FFF2-40B4-BE49-F238E27FC236}">
                    <a16:creationId xmlns:a16="http://schemas.microsoft.com/office/drawing/2014/main" id="{F4AABD1C-437B-47BA-A8A1-17DB57C97701}"/>
                  </a:ext>
                </a:extLst>
              </p:cNvPr>
              <p:cNvSpPr/>
              <p:nvPr/>
            </p:nvSpPr>
            <p:spPr bwMode="auto">
              <a:xfrm>
                <a:off x="5994667" y="5047952"/>
                <a:ext cx="126066" cy="126066"/>
              </a:xfrm>
              <a:prstGeom prst="rect">
                <a:avLst/>
              </a:prstGeom>
              <a:solidFill>
                <a:schemeClr val="accent3">
                  <a:lumMod val="60000"/>
                  <a:lumOff val="40000"/>
                </a:schemeClr>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15" name="Rectangle 114">
                <a:extLst>
                  <a:ext uri="{FF2B5EF4-FFF2-40B4-BE49-F238E27FC236}">
                    <a16:creationId xmlns:a16="http://schemas.microsoft.com/office/drawing/2014/main" id="{C9EBC986-0811-4BA8-BBA3-93653EE5EAA4}"/>
                  </a:ext>
                </a:extLst>
              </p:cNvPr>
              <p:cNvSpPr/>
              <p:nvPr/>
            </p:nvSpPr>
            <p:spPr bwMode="auto">
              <a:xfrm>
                <a:off x="5994667" y="5278676"/>
                <a:ext cx="126066" cy="126066"/>
              </a:xfrm>
              <a:prstGeom prst="rect">
                <a:avLst/>
              </a:prstGeom>
              <a:solidFill>
                <a:schemeClr val="accent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grpSp>
        <p:sp>
          <p:nvSpPr>
            <p:cNvPr id="112" name="TextBox 111">
              <a:extLst>
                <a:ext uri="{FF2B5EF4-FFF2-40B4-BE49-F238E27FC236}">
                  <a16:creationId xmlns:a16="http://schemas.microsoft.com/office/drawing/2014/main" id="{773C4A79-762C-4919-89E5-508D36C07854}"/>
                </a:ext>
              </a:extLst>
            </p:cNvPr>
            <p:cNvSpPr txBox="1"/>
            <p:nvPr/>
          </p:nvSpPr>
          <p:spPr bwMode="auto">
            <a:xfrm>
              <a:off x="4653608" y="4937610"/>
              <a:ext cx="28084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defTabSz="914400">
                <a:spcBef>
                  <a:spcPct val="50000"/>
                </a:spcBef>
                <a:spcAft>
                  <a:spcPct val="0"/>
                </a:spcAft>
              </a:pPr>
              <a:r>
                <a:rPr lang="en-US" sz="1400" b="1" dirty="0">
                  <a:solidFill>
                    <a:srgbClr val="000000"/>
                  </a:solidFill>
                  <a:latin typeface="Calibri" panose="020F0502020204030204" pitchFamily="34" charset="0"/>
                </a:rPr>
                <a:t>b</a:t>
              </a:r>
            </a:p>
          </p:txBody>
        </p:sp>
      </p:grpSp>
      <p:grpSp>
        <p:nvGrpSpPr>
          <p:cNvPr id="116" name="Group 115">
            <a:extLst>
              <a:ext uri="{FF2B5EF4-FFF2-40B4-BE49-F238E27FC236}">
                <a16:creationId xmlns:a16="http://schemas.microsoft.com/office/drawing/2014/main" id="{84CAF793-A57F-4FB7-8296-6E5D6383DA35}"/>
              </a:ext>
            </a:extLst>
          </p:cNvPr>
          <p:cNvGrpSpPr/>
          <p:nvPr/>
        </p:nvGrpSpPr>
        <p:grpSpPr>
          <a:xfrm>
            <a:off x="8177112" y="4927043"/>
            <a:ext cx="1621888" cy="857773"/>
            <a:chOff x="4653608" y="4937610"/>
            <a:chExt cx="1621888" cy="857773"/>
          </a:xfrm>
        </p:grpSpPr>
        <p:sp>
          <p:nvSpPr>
            <p:cNvPr id="117" name="TextBox 116">
              <a:extLst>
                <a:ext uri="{FF2B5EF4-FFF2-40B4-BE49-F238E27FC236}">
                  <a16:creationId xmlns:a16="http://schemas.microsoft.com/office/drawing/2014/main" id="{7BA9F3BC-85C1-4925-854D-52673D4B0D6C}"/>
                </a:ext>
              </a:extLst>
            </p:cNvPr>
            <p:cNvSpPr txBox="1"/>
            <p:nvPr/>
          </p:nvSpPr>
          <p:spPr bwMode="auto">
            <a:xfrm>
              <a:off x="4809956" y="4964386"/>
              <a:ext cx="146554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defTabSz="914126" eaLnBrk="0" fontAlgn="base" hangingPunct="0">
                <a:spcAft>
                  <a:spcPct val="0"/>
                </a:spcAft>
                <a:defRPr/>
              </a:pPr>
              <a:r>
                <a:rPr lang="en-US" sz="1200" i="1" dirty="0">
                  <a:solidFill>
                    <a:srgbClr val="000000"/>
                  </a:solidFill>
                  <a:latin typeface="Arial" panose="020B0604020202020204" pitchFamily="34" charset="0"/>
                  <a:cs typeface="Arial" panose="020B0604020202020204" pitchFamily="34" charset="0"/>
                </a:rPr>
                <a:t>↑</a:t>
              </a:r>
              <a:r>
                <a:rPr lang="en-US" sz="1200" i="1" dirty="0">
                  <a:solidFill>
                    <a:srgbClr val="000000"/>
                  </a:solidFill>
                  <a:latin typeface="Calibri" panose="020F0502020204030204" pitchFamily="34" charset="0"/>
                  <a:cs typeface="Arial" panose="020B0604020202020204" pitchFamily="34" charset="0"/>
                </a:rPr>
                <a:t> </a:t>
              </a:r>
              <a:r>
                <a:rPr lang="en-US" sz="1200" b="1" i="1" dirty="0">
                  <a:solidFill>
                    <a:srgbClr val="000000"/>
                  </a:solidFill>
                  <a:latin typeface="Calibri" panose="020F0502020204030204" pitchFamily="34" charset="0"/>
                  <a:cs typeface="Arial" panose="020B0604020202020204" pitchFamily="34" charset="0"/>
                </a:rPr>
                <a:t>MET</a:t>
              </a:r>
              <a:r>
                <a:rPr lang="en-US" sz="1200" b="1" dirty="0">
                  <a:solidFill>
                    <a:srgbClr val="000000"/>
                  </a:solidFill>
                  <a:latin typeface="Calibri" panose="020F0502020204030204" pitchFamily="34" charset="0"/>
                  <a:cs typeface="Arial" panose="020B0604020202020204" pitchFamily="34" charset="0"/>
                </a:rPr>
                <a:t> copy number</a:t>
              </a:r>
              <a:br>
                <a:rPr lang="en-US" sz="1200" dirty="0">
                  <a:solidFill>
                    <a:srgbClr val="000000"/>
                  </a:solidFill>
                  <a:latin typeface="Calibri" panose="020F0502020204030204" pitchFamily="34" charset="0"/>
                  <a:cs typeface="Arial" panose="020B0604020202020204" pitchFamily="34" charset="0"/>
                </a:rPr>
              </a:br>
              <a:r>
                <a:rPr lang="en-US" sz="1200" dirty="0">
                  <a:solidFill>
                    <a:srgbClr val="000000"/>
                  </a:solidFill>
                  <a:latin typeface="Calibri" panose="020F0502020204030204" pitchFamily="34" charset="0"/>
                  <a:cs typeface="Arial" panose="020B0604020202020204" pitchFamily="34" charset="0"/>
                </a:rPr>
                <a:t>Detected</a:t>
              </a:r>
            </a:p>
            <a:p>
              <a:pPr defTabSz="914126" eaLnBrk="0" fontAlgn="base" hangingPunct="0">
                <a:spcAft>
                  <a:spcPct val="0"/>
                </a:spcAft>
                <a:defRPr/>
              </a:pPr>
              <a:r>
                <a:rPr lang="en-US" sz="1200" dirty="0">
                  <a:solidFill>
                    <a:srgbClr val="000000"/>
                  </a:solidFill>
                  <a:latin typeface="Calibri" panose="020F0502020204030204" pitchFamily="34" charset="0"/>
                  <a:cs typeface="Arial" panose="020B0604020202020204" pitchFamily="34" charset="0"/>
                </a:rPr>
                <a:t>Not detected</a:t>
              </a:r>
            </a:p>
            <a:p>
              <a:pPr defTabSz="914126" eaLnBrk="0" fontAlgn="base" hangingPunct="0">
                <a:spcAft>
                  <a:spcPct val="0"/>
                </a:spcAft>
                <a:defRPr/>
              </a:pPr>
              <a:r>
                <a:rPr lang="en-US" sz="1200" dirty="0">
                  <a:solidFill>
                    <a:srgbClr val="000000"/>
                  </a:solidFill>
                  <a:latin typeface="Calibri" panose="020F0502020204030204" pitchFamily="34" charset="0"/>
                  <a:cs typeface="Arial" panose="020B0604020202020204" pitchFamily="34" charset="0"/>
                </a:rPr>
                <a:t>Uninformative</a:t>
              </a:r>
            </a:p>
          </p:txBody>
        </p:sp>
        <p:grpSp>
          <p:nvGrpSpPr>
            <p:cNvPr id="118" name="Group 117">
              <a:extLst>
                <a:ext uri="{FF2B5EF4-FFF2-40B4-BE49-F238E27FC236}">
                  <a16:creationId xmlns:a16="http://schemas.microsoft.com/office/drawing/2014/main" id="{2DB14602-CECF-4626-BA67-0F2D73E240AA}"/>
                </a:ext>
              </a:extLst>
            </p:cNvPr>
            <p:cNvGrpSpPr/>
            <p:nvPr/>
          </p:nvGrpSpPr>
          <p:grpSpPr>
            <a:xfrm>
              <a:off x="4733351" y="5235762"/>
              <a:ext cx="100940" cy="467350"/>
              <a:chOff x="5994667" y="4821058"/>
              <a:chExt cx="126066" cy="583684"/>
            </a:xfrm>
          </p:grpSpPr>
          <p:sp>
            <p:nvSpPr>
              <p:cNvPr id="120" name="Rectangle 119">
                <a:extLst>
                  <a:ext uri="{FF2B5EF4-FFF2-40B4-BE49-F238E27FC236}">
                    <a16:creationId xmlns:a16="http://schemas.microsoft.com/office/drawing/2014/main" id="{5C74B354-C41B-4F73-8704-91F9B6BD71B8}"/>
                  </a:ext>
                </a:extLst>
              </p:cNvPr>
              <p:cNvSpPr/>
              <p:nvPr/>
            </p:nvSpPr>
            <p:spPr bwMode="auto">
              <a:xfrm>
                <a:off x="5994667" y="4821058"/>
                <a:ext cx="126066" cy="126066"/>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21" name="Rectangle 120">
                <a:extLst>
                  <a:ext uri="{FF2B5EF4-FFF2-40B4-BE49-F238E27FC236}">
                    <a16:creationId xmlns:a16="http://schemas.microsoft.com/office/drawing/2014/main" id="{754C967B-52C3-4DF6-93EB-D1167F50CA54}"/>
                  </a:ext>
                </a:extLst>
              </p:cNvPr>
              <p:cNvSpPr/>
              <p:nvPr/>
            </p:nvSpPr>
            <p:spPr bwMode="auto">
              <a:xfrm>
                <a:off x="5994667" y="5047952"/>
                <a:ext cx="126066" cy="126066"/>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22" name="Rectangle 121">
                <a:extLst>
                  <a:ext uri="{FF2B5EF4-FFF2-40B4-BE49-F238E27FC236}">
                    <a16:creationId xmlns:a16="http://schemas.microsoft.com/office/drawing/2014/main" id="{431EEC89-777B-44F6-8A39-5B295D1D84BC}"/>
                  </a:ext>
                </a:extLst>
              </p:cNvPr>
              <p:cNvSpPr/>
              <p:nvPr/>
            </p:nvSpPr>
            <p:spPr bwMode="auto">
              <a:xfrm>
                <a:off x="5994667" y="5278676"/>
                <a:ext cx="126066" cy="126066"/>
              </a:xfrm>
              <a:prstGeom prst="rect">
                <a:avLst/>
              </a:prstGeom>
              <a:solidFill>
                <a:schemeClr val="accent3">
                  <a:lumMod val="60000"/>
                  <a:lumOff val="40000"/>
                </a:schemeClr>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grpSp>
        <p:sp>
          <p:nvSpPr>
            <p:cNvPr id="119" name="TextBox 118">
              <a:extLst>
                <a:ext uri="{FF2B5EF4-FFF2-40B4-BE49-F238E27FC236}">
                  <a16:creationId xmlns:a16="http://schemas.microsoft.com/office/drawing/2014/main" id="{863F59A5-C7DD-4CF6-AC40-848D5F49D6F6}"/>
                </a:ext>
              </a:extLst>
            </p:cNvPr>
            <p:cNvSpPr txBox="1"/>
            <p:nvPr/>
          </p:nvSpPr>
          <p:spPr bwMode="auto">
            <a:xfrm>
              <a:off x="4653608" y="4937610"/>
              <a:ext cx="2600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defTabSz="914400">
                <a:spcBef>
                  <a:spcPct val="50000"/>
                </a:spcBef>
                <a:spcAft>
                  <a:spcPct val="0"/>
                </a:spcAft>
              </a:pPr>
              <a:r>
                <a:rPr lang="en-US" sz="1400" b="1" dirty="0">
                  <a:solidFill>
                    <a:srgbClr val="000000"/>
                  </a:solidFill>
                  <a:latin typeface="Calibri" panose="020F0502020204030204" pitchFamily="34" charset="0"/>
                </a:rPr>
                <a:t>c</a:t>
              </a:r>
            </a:p>
          </p:txBody>
        </p:sp>
      </p:grpSp>
      <p:grpSp>
        <p:nvGrpSpPr>
          <p:cNvPr id="123" name="Group 122">
            <a:extLst>
              <a:ext uri="{FF2B5EF4-FFF2-40B4-BE49-F238E27FC236}">
                <a16:creationId xmlns:a16="http://schemas.microsoft.com/office/drawing/2014/main" id="{D965B099-5D0E-41CC-8FE2-F9930ED1C5BD}"/>
              </a:ext>
            </a:extLst>
          </p:cNvPr>
          <p:cNvGrpSpPr/>
          <p:nvPr/>
        </p:nvGrpSpPr>
        <p:grpSpPr>
          <a:xfrm>
            <a:off x="10206182" y="4938485"/>
            <a:ext cx="1621888" cy="673107"/>
            <a:chOff x="4653608" y="4937610"/>
            <a:chExt cx="1621888" cy="673107"/>
          </a:xfrm>
        </p:grpSpPr>
        <p:sp>
          <p:nvSpPr>
            <p:cNvPr id="124" name="TextBox 123">
              <a:extLst>
                <a:ext uri="{FF2B5EF4-FFF2-40B4-BE49-F238E27FC236}">
                  <a16:creationId xmlns:a16="http://schemas.microsoft.com/office/drawing/2014/main" id="{819D76CB-5037-46E1-B0DD-75922BD657E3}"/>
                </a:ext>
              </a:extLst>
            </p:cNvPr>
            <p:cNvSpPr txBox="1"/>
            <p:nvPr/>
          </p:nvSpPr>
          <p:spPr bwMode="auto">
            <a:xfrm>
              <a:off x="4809956" y="4964386"/>
              <a:ext cx="146554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defTabSz="914126" eaLnBrk="0" fontAlgn="base" hangingPunct="0">
                <a:spcAft>
                  <a:spcPct val="0"/>
                </a:spcAft>
                <a:defRPr/>
              </a:pPr>
              <a:r>
                <a:rPr lang="en-US" sz="1200" b="1" dirty="0">
                  <a:solidFill>
                    <a:srgbClr val="000000"/>
                  </a:solidFill>
                  <a:latin typeface="Calibri" panose="020F0502020204030204" pitchFamily="34" charset="0"/>
                  <a:cs typeface="Calibri" panose="020F0502020204030204" pitchFamily="34" charset="0"/>
                </a:rPr>
                <a:t>ctDNA status</a:t>
              </a:r>
              <a:br>
                <a:rPr lang="en-US" sz="1200" dirty="0">
                  <a:solidFill>
                    <a:srgbClr val="000000"/>
                  </a:solidFill>
                  <a:latin typeface="Calibri" panose="020F0502020204030204" pitchFamily="34" charset="0"/>
                  <a:cs typeface="Arial" panose="020B0604020202020204" pitchFamily="34" charset="0"/>
                </a:rPr>
              </a:br>
              <a:r>
                <a:rPr lang="en-US" sz="1200" dirty="0">
                  <a:solidFill>
                    <a:srgbClr val="000000"/>
                  </a:solidFill>
                  <a:latin typeface="Calibri" panose="020F0502020204030204" pitchFamily="34" charset="0"/>
                  <a:cs typeface="Arial" panose="020B0604020202020204" pitchFamily="34" charset="0"/>
                </a:rPr>
                <a:t>Detected</a:t>
              </a:r>
            </a:p>
            <a:p>
              <a:pPr defTabSz="914126" eaLnBrk="0" fontAlgn="base" hangingPunct="0">
                <a:spcAft>
                  <a:spcPct val="0"/>
                </a:spcAft>
                <a:defRPr/>
              </a:pPr>
              <a:r>
                <a:rPr lang="en-US" sz="1200" dirty="0">
                  <a:solidFill>
                    <a:srgbClr val="000000"/>
                  </a:solidFill>
                  <a:latin typeface="Calibri" panose="020F0502020204030204" pitchFamily="34" charset="0"/>
                  <a:cs typeface="Arial" panose="020B0604020202020204" pitchFamily="34" charset="0"/>
                </a:rPr>
                <a:t>Not detected</a:t>
              </a:r>
            </a:p>
          </p:txBody>
        </p:sp>
        <p:grpSp>
          <p:nvGrpSpPr>
            <p:cNvPr id="125" name="Group 124">
              <a:extLst>
                <a:ext uri="{FF2B5EF4-FFF2-40B4-BE49-F238E27FC236}">
                  <a16:creationId xmlns:a16="http://schemas.microsoft.com/office/drawing/2014/main" id="{B025E403-B820-4F96-BCAD-999F4F5614CB}"/>
                </a:ext>
              </a:extLst>
            </p:cNvPr>
            <p:cNvGrpSpPr/>
            <p:nvPr/>
          </p:nvGrpSpPr>
          <p:grpSpPr>
            <a:xfrm>
              <a:off x="4733351" y="5235768"/>
              <a:ext cx="100940" cy="282612"/>
              <a:chOff x="5994667" y="4821058"/>
              <a:chExt cx="126066" cy="352960"/>
            </a:xfrm>
          </p:grpSpPr>
          <p:sp>
            <p:nvSpPr>
              <p:cNvPr id="127" name="Rectangle 126">
                <a:extLst>
                  <a:ext uri="{FF2B5EF4-FFF2-40B4-BE49-F238E27FC236}">
                    <a16:creationId xmlns:a16="http://schemas.microsoft.com/office/drawing/2014/main" id="{3AF27003-86B6-4ABD-B1FD-691AA7A5B3FA}"/>
                  </a:ext>
                </a:extLst>
              </p:cNvPr>
              <p:cNvSpPr/>
              <p:nvPr/>
            </p:nvSpPr>
            <p:spPr bwMode="auto">
              <a:xfrm>
                <a:off x="5994667" y="4821058"/>
                <a:ext cx="126066" cy="126066"/>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28" name="Rectangle 127">
                <a:extLst>
                  <a:ext uri="{FF2B5EF4-FFF2-40B4-BE49-F238E27FC236}">
                    <a16:creationId xmlns:a16="http://schemas.microsoft.com/office/drawing/2014/main" id="{1C877E95-C68B-42C0-90F2-3874D18F9106}"/>
                  </a:ext>
                </a:extLst>
              </p:cNvPr>
              <p:cNvSpPr/>
              <p:nvPr/>
            </p:nvSpPr>
            <p:spPr bwMode="auto">
              <a:xfrm>
                <a:off x="5994667" y="5047952"/>
                <a:ext cx="126066" cy="126066"/>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grpSp>
        <p:sp>
          <p:nvSpPr>
            <p:cNvPr id="126" name="TextBox 125">
              <a:extLst>
                <a:ext uri="{FF2B5EF4-FFF2-40B4-BE49-F238E27FC236}">
                  <a16:creationId xmlns:a16="http://schemas.microsoft.com/office/drawing/2014/main" id="{F2892DC6-088D-4054-AC93-F68B7286CDD5}"/>
                </a:ext>
              </a:extLst>
            </p:cNvPr>
            <p:cNvSpPr txBox="1"/>
            <p:nvPr/>
          </p:nvSpPr>
          <p:spPr bwMode="auto">
            <a:xfrm>
              <a:off x="4653608" y="4937610"/>
              <a:ext cx="28084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defTabSz="914400">
                <a:spcBef>
                  <a:spcPct val="50000"/>
                </a:spcBef>
                <a:spcAft>
                  <a:spcPct val="0"/>
                </a:spcAft>
              </a:pPr>
              <a:r>
                <a:rPr lang="en-US" sz="1400" b="1" dirty="0">
                  <a:solidFill>
                    <a:srgbClr val="000000"/>
                  </a:solidFill>
                  <a:latin typeface="Calibri" panose="020F0502020204030204" pitchFamily="34" charset="0"/>
                </a:rPr>
                <a:t>d</a:t>
              </a:r>
            </a:p>
          </p:txBody>
        </p:sp>
      </p:grpSp>
      <p:sp>
        <p:nvSpPr>
          <p:cNvPr id="131" name="TextBox 130">
            <a:extLst>
              <a:ext uri="{FF2B5EF4-FFF2-40B4-BE49-F238E27FC236}">
                <a16:creationId xmlns:a16="http://schemas.microsoft.com/office/drawing/2014/main" id="{CA1A124F-38CC-4093-88D3-48C79BBEF19C}"/>
              </a:ext>
            </a:extLst>
          </p:cNvPr>
          <p:cNvSpPr txBox="1"/>
          <p:nvPr/>
        </p:nvSpPr>
        <p:spPr bwMode="auto">
          <a:xfrm>
            <a:off x="5208282" y="4209877"/>
            <a:ext cx="272832" cy="686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defTabSz="914400">
              <a:lnSpc>
                <a:spcPct val="80000"/>
              </a:lnSpc>
              <a:spcAft>
                <a:spcPct val="0"/>
              </a:spcAft>
            </a:pPr>
            <a:r>
              <a:rPr lang="en-US" sz="1200" b="1" dirty="0">
                <a:solidFill>
                  <a:srgbClr val="000000"/>
                </a:solidFill>
                <a:latin typeface="Calibri" panose="020F0502020204030204" pitchFamily="34" charset="0"/>
              </a:rPr>
              <a:t>a</a:t>
            </a:r>
          </a:p>
          <a:p>
            <a:pPr defTabSz="914400">
              <a:lnSpc>
                <a:spcPct val="80000"/>
              </a:lnSpc>
              <a:spcAft>
                <a:spcPct val="0"/>
              </a:spcAft>
            </a:pPr>
            <a:r>
              <a:rPr lang="en-US" sz="1200" b="1" dirty="0">
                <a:solidFill>
                  <a:srgbClr val="000000"/>
                </a:solidFill>
                <a:latin typeface="Calibri" panose="020F0502020204030204" pitchFamily="34" charset="0"/>
              </a:rPr>
              <a:t>b</a:t>
            </a:r>
          </a:p>
          <a:p>
            <a:pPr defTabSz="914400">
              <a:lnSpc>
                <a:spcPct val="80000"/>
              </a:lnSpc>
              <a:spcAft>
                <a:spcPct val="0"/>
              </a:spcAft>
            </a:pPr>
            <a:r>
              <a:rPr lang="en-US" sz="1200" b="1" dirty="0">
                <a:solidFill>
                  <a:srgbClr val="000000"/>
                </a:solidFill>
                <a:latin typeface="Calibri" panose="020F0502020204030204" pitchFamily="34" charset="0"/>
              </a:rPr>
              <a:t>c</a:t>
            </a:r>
          </a:p>
          <a:p>
            <a:pPr defTabSz="914400">
              <a:lnSpc>
                <a:spcPct val="80000"/>
              </a:lnSpc>
              <a:spcAft>
                <a:spcPct val="0"/>
              </a:spcAft>
            </a:pPr>
            <a:r>
              <a:rPr lang="en-US" sz="1200" b="1" dirty="0">
                <a:solidFill>
                  <a:srgbClr val="000000"/>
                </a:solidFill>
                <a:latin typeface="Calibri" panose="020F0502020204030204" pitchFamily="34" charset="0"/>
              </a:rPr>
              <a:t>d</a:t>
            </a:r>
          </a:p>
        </p:txBody>
      </p:sp>
      <p:sp>
        <p:nvSpPr>
          <p:cNvPr id="132" name="Rectangle 131">
            <a:extLst>
              <a:ext uri="{FF2B5EF4-FFF2-40B4-BE49-F238E27FC236}">
                <a16:creationId xmlns:a16="http://schemas.microsoft.com/office/drawing/2014/main" id="{F52BDA42-3EC4-48CE-891B-63B101577692}"/>
              </a:ext>
            </a:extLst>
          </p:cNvPr>
          <p:cNvSpPr/>
          <p:nvPr/>
        </p:nvSpPr>
        <p:spPr bwMode="auto">
          <a:xfrm>
            <a:off x="5424040"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33" name="Rectangle 132">
            <a:extLst>
              <a:ext uri="{FF2B5EF4-FFF2-40B4-BE49-F238E27FC236}">
                <a16:creationId xmlns:a16="http://schemas.microsoft.com/office/drawing/2014/main" id="{71B9C486-3ECE-40ED-8CA8-0A3E5ECBBB91}"/>
              </a:ext>
            </a:extLst>
          </p:cNvPr>
          <p:cNvSpPr/>
          <p:nvPr/>
        </p:nvSpPr>
        <p:spPr bwMode="auto">
          <a:xfrm>
            <a:off x="5541131"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34" name="Rectangle 133">
            <a:extLst>
              <a:ext uri="{FF2B5EF4-FFF2-40B4-BE49-F238E27FC236}">
                <a16:creationId xmlns:a16="http://schemas.microsoft.com/office/drawing/2014/main" id="{29A856CC-823F-4915-9E78-DB3309C83D87}"/>
              </a:ext>
            </a:extLst>
          </p:cNvPr>
          <p:cNvSpPr/>
          <p:nvPr/>
        </p:nvSpPr>
        <p:spPr bwMode="auto">
          <a:xfrm>
            <a:off x="5658222" y="4291865"/>
            <a:ext cx="100940" cy="100940"/>
          </a:xfrm>
          <a:prstGeom prst="rect">
            <a:avLst/>
          </a:prstGeom>
          <a:solidFill>
            <a:schemeClr val="accent3">
              <a:lumMod val="60000"/>
              <a:lumOff val="40000"/>
            </a:schemeClr>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35" name="Rectangle 134">
            <a:extLst>
              <a:ext uri="{FF2B5EF4-FFF2-40B4-BE49-F238E27FC236}">
                <a16:creationId xmlns:a16="http://schemas.microsoft.com/office/drawing/2014/main" id="{30D8FCAC-07FD-419B-BC4B-AD8247DDBB1D}"/>
              </a:ext>
            </a:extLst>
          </p:cNvPr>
          <p:cNvSpPr/>
          <p:nvPr/>
        </p:nvSpPr>
        <p:spPr bwMode="auto">
          <a:xfrm>
            <a:off x="5775313"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36" name="Rectangle 135">
            <a:extLst>
              <a:ext uri="{FF2B5EF4-FFF2-40B4-BE49-F238E27FC236}">
                <a16:creationId xmlns:a16="http://schemas.microsoft.com/office/drawing/2014/main" id="{C2130415-BDCB-4457-B247-77EE90ECB299}"/>
              </a:ext>
            </a:extLst>
          </p:cNvPr>
          <p:cNvSpPr/>
          <p:nvPr/>
        </p:nvSpPr>
        <p:spPr bwMode="auto">
          <a:xfrm>
            <a:off x="5892404" y="4291865"/>
            <a:ext cx="100940" cy="100940"/>
          </a:xfrm>
          <a:prstGeom prst="rect">
            <a:avLst/>
          </a:prstGeom>
          <a:solidFill>
            <a:schemeClr val="accent3">
              <a:lumMod val="60000"/>
              <a:lumOff val="40000"/>
            </a:schemeClr>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37" name="Rectangle 136">
            <a:extLst>
              <a:ext uri="{FF2B5EF4-FFF2-40B4-BE49-F238E27FC236}">
                <a16:creationId xmlns:a16="http://schemas.microsoft.com/office/drawing/2014/main" id="{21A62EA4-6941-471A-946E-A77FFC61E667}"/>
              </a:ext>
            </a:extLst>
          </p:cNvPr>
          <p:cNvSpPr/>
          <p:nvPr/>
        </p:nvSpPr>
        <p:spPr bwMode="auto">
          <a:xfrm>
            <a:off x="6009495"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38" name="Rectangle 137">
            <a:extLst>
              <a:ext uri="{FF2B5EF4-FFF2-40B4-BE49-F238E27FC236}">
                <a16:creationId xmlns:a16="http://schemas.microsoft.com/office/drawing/2014/main" id="{F3F4082E-6252-41DF-93C0-7F14A192CFE6}"/>
              </a:ext>
            </a:extLst>
          </p:cNvPr>
          <p:cNvSpPr/>
          <p:nvPr/>
        </p:nvSpPr>
        <p:spPr bwMode="auto">
          <a:xfrm>
            <a:off x="6126586"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39" name="Rectangle 138">
            <a:extLst>
              <a:ext uri="{FF2B5EF4-FFF2-40B4-BE49-F238E27FC236}">
                <a16:creationId xmlns:a16="http://schemas.microsoft.com/office/drawing/2014/main" id="{C3F706A6-076C-41EC-ABB0-0FD2A47AD18C}"/>
              </a:ext>
            </a:extLst>
          </p:cNvPr>
          <p:cNvSpPr/>
          <p:nvPr/>
        </p:nvSpPr>
        <p:spPr bwMode="auto">
          <a:xfrm>
            <a:off x="6243677" y="4291865"/>
            <a:ext cx="100940" cy="100940"/>
          </a:xfrm>
          <a:prstGeom prst="rect">
            <a:avLst/>
          </a:prstGeom>
          <a:solidFill>
            <a:schemeClr val="accent3">
              <a:lumMod val="60000"/>
              <a:lumOff val="40000"/>
            </a:schemeClr>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40" name="Rectangle 139">
            <a:extLst>
              <a:ext uri="{FF2B5EF4-FFF2-40B4-BE49-F238E27FC236}">
                <a16:creationId xmlns:a16="http://schemas.microsoft.com/office/drawing/2014/main" id="{02969A2F-246F-4493-808B-07BBC7407BA4}"/>
              </a:ext>
            </a:extLst>
          </p:cNvPr>
          <p:cNvSpPr/>
          <p:nvPr/>
        </p:nvSpPr>
        <p:spPr bwMode="auto">
          <a:xfrm>
            <a:off x="6360768" y="4291865"/>
            <a:ext cx="100940" cy="100940"/>
          </a:xfrm>
          <a:prstGeom prst="rect">
            <a:avLst/>
          </a:prstGeom>
          <a:solidFill>
            <a:schemeClr val="accent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41" name="Rectangle 140">
            <a:extLst>
              <a:ext uri="{FF2B5EF4-FFF2-40B4-BE49-F238E27FC236}">
                <a16:creationId xmlns:a16="http://schemas.microsoft.com/office/drawing/2014/main" id="{28E87E64-68B4-4CBB-909E-3C0C2AD8B53C}"/>
              </a:ext>
            </a:extLst>
          </p:cNvPr>
          <p:cNvSpPr/>
          <p:nvPr/>
        </p:nvSpPr>
        <p:spPr bwMode="auto">
          <a:xfrm>
            <a:off x="6477859"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42" name="Rectangle 141">
            <a:extLst>
              <a:ext uri="{FF2B5EF4-FFF2-40B4-BE49-F238E27FC236}">
                <a16:creationId xmlns:a16="http://schemas.microsoft.com/office/drawing/2014/main" id="{258CB32A-29C9-4922-94E9-0F079A8FA1AA}"/>
              </a:ext>
            </a:extLst>
          </p:cNvPr>
          <p:cNvSpPr/>
          <p:nvPr/>
        </p:nvSpPr>
        <p:spPr bwMode="auto">
          <a:xfrm>
            <a:off x="6594950"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43" name="Rectangle 142">
            <a:extLst>
              <a:ext uri="{FF2B5EF4-FFF2-40B4-BE49-F238E27FC236}">
                <a16:creationId xmlns:a16="http://schemas.microsoft.com/office/drawing/2014/main" id="{B84BB19B-24AF-4278-9903-79A9E76FE0BC}"/>
              </a:ext>
            </a:extLst>
          </p:cNvPr>
          <p:cNvSpPr/>
          <p:nvPr/>
        </p:nvSpPr>
        <p:spPr bwMode="auto">
          <a:xfrm>
            <a:off x="6712041"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44" name="Rectangle 143">
            <a:extLst>
              <a:ext uri="{FF2B5EF4-FFF2-40B4-BE49-F238E27FC236}">
                <a16:creationId xmlns:a16="http://schemas.microsoft.com/office/drawing/2014/main" id="{5151D5B0-13FA-47F3-BA76-B56A1930726F}"/>
              </a:ext>
            </a:extLst>
          </p:cNvPr>
          <p:cNvSpPr/>
          <p:nvPr/>
        </p:nvSpPr>
        <p:spPr bwMode="auto">
          <a:xfrm>
            <a:off x="6829132"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45" name="Rectangle 144">
            <a:extLst>
              <a:ext uri="{FF2B5EF4-FFF2-40B4-BE49-F238E27FC236}">
                <a16:creationId xmlns:a16="http://schemas.microsoft.com/office/drawing/2014/main" id="{99567634-1B44-4F9E-AE63-F598A5AD873E}"/>
              </a:ext>
            </a:extLst>
          </p:cNvPr>
          <p:cNvSpPr/>
          <p:nvPr/>
        </p:nvSpPr>
        <p:spPr bwMode="auto">
          <a:xfrm>
            <a:off x="7063314"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46" name="Rectangle 145">
            <a:extLst>
              <a:ext uri="{FF2B5EF4-FFF2-40B4-BE49-F238E27FC236}">
                <a16:creationId xmlns:a16="http://schemas.microsoft.com/office/drawing/2014/main" id="{316ABA56-820E-485D-B103-FADC855EAB89}"/>
              </a:ext>
            </a:extLst>
          </p:cNvPr>
          <p:cNvSpPr/>
          <p:nvPr/>
        </p:nvSpPr>
        <p:spPr bwMode="auto">
          <a:xfrm>
            <a:off x="6946223" y="4291865"/>
            <a:ext cx="100940" cy="100940"/>
          </a:xfrm>
          <a:prstGeom prst="rect">
            <a:avLst/>
          </a:prstGeom>
          <a:solidFill>
            <a:schemeClr val="accent3">
              <a:lumMod val="60000"/>
              <a:lumOff val="40000"/>
            </a:schemeClr>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47" name="Rectangle 146">
            <a:extLst>
              <a:ext uri="{FF2B5EF4-FFF2-40B4-BE49-F238E27FC236}">
                <a16:creationId xmlns:a16="http://schemas.microsoft.com/office/drawing/2014/main" id="{CA784CD3-6FDA-4C2C-8F9D-BF028395DD40}"/>
              </a:ext>
            </a:extLst>
          </p:cNvPr>
          <p:cNvSpPr/>
          <p:nvPr/>
        </p:nvSpPr>
        <p:spPr bwMode="auto">
          <a:xfrm>
            <a:off x="7180405" y="4291865"/>
            <a:ext cx="100940" cy="100940"/>
          </a:xfrm>
          <a:prstGeom prst="rect">
            <a:avLst/>
          </a:prstGeom>
          <a:solidFill>
            <a:schemeClr val="accent3">
              <a:lumMod val="60000"/>
              <a:lumOff val="40000"/>
            </a:schemeClr>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48" name="Rectangle 147">
            <a:extLst>
              <a:ext uri="{FF2B5EF4-FFF2-40B4-BE49-F238E27FC236}">
                <a16:creationId xmlns:a16="http://schemas.microsoft.com/office/drawing/2014/main" id="{46BAAEB1-8AF2-4DCA-824C-18AD109A2E63}"/>
              </a:ext>
            </a:extLst>
          </p:cNvPr>
          <p:cNvSpPr/>
          <p:nvPr/>
        </p:nvSpPr>
        <p:spPr bwMode="auto">
          <a:xfrm>
            <a:off x="7297496"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49" name="Rectangle 148">
            <a:extLst>
              <a:ext uri="{FF2B5EF4-FFF2-40B4-BE49-F238E27FC236}">
                <a16:creationId xmlns:a16="http://schemas.microsoft.com/office/drawing/2014/main" id="{5C1C1585-5D5F-4C3F-BF0B-F6A7CD9CEB8C}"/>
              </a:ext>
            </a:extLst>
          </p:cNvPr>
          <p:cNvSpPr/>
          <p:nvPr/>
        </p:nvSpPr>
        <p:spPr bwMode="auto">
          <a:xfrm>
            <a:off x="7414587"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50" name="Rectangle 149">
            <a:extLst>
              <a:ext uri="{FF2B5EF4-FFF2-40B4-BE49-F238E27FC236}">
                <a16:creationId xmlns:a16="http://schemas.microsoft.com/office/drawing/2014/main" id="{5B3EF0AE-3709-4B55-A14D-A1A810B3AA69}"/>
              </a:ext>
            </a:extLst>
          </p:cNvPr>
          <p:cNvSpPr/>
          <p:nvPr/>
        </p:nvSpPr>
        <p:spPr bwMode="auto">
          <a:xfrm>
            <a:off x="7531678"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51" name="Rectangle 150">
            <a:extLst>
              <a:ext uri="{FF2B5EF4-FFF2-40B4-BE49-F238E27FC236}">
                <a16:creationId xmlns:a16="http://schemas.microsoft.com/office/drawing/2014/main" id="{E6A36CEB-EE2A-426C-8086-00E6691FD8DE}"/>
              </a:ext>
            </a:extLst>
          </p:cNvPr>
          <p:cNvSpPr/>
          <p:nvPr/>
        </p:nvSpPr>
        <p:spPr bwMode="auto">
          <a:xfrm>
            <a:off x="7648769" y="4291865"/>
            <a:ext cx="100940" cy="100940"/>
          </a:xfrm>
          <a:prstGeom prst="rect">
            <a:avLst/>
          </a:prstGeom>
          <a:solidFill>
            <a:schemeClr val="accent3">
              <a:lumMod val="60000"/>
              <a:lumOff val="40000"/>
            </a:schemeClr>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52" name="Rectangle 151">
            <a:extLst>
              <a:ext uri="{FF2B5EF4-FFF2-40B4-BE49-F238E27FC236}">
                <a16:creationId xmlns:a16="http://schemas.microsoft.com/office/drawing/2014/main" id="{3638F737-4CC5-4A93-BDFA-39DD6675D165}"/>
              </a:ext>
            </a:extLst>
          </p:cNvPr>
          <p:cNvSpPr/>
          <p:nvPr/>
        </p:nvSpPr>
        <p:spPr bwMode="auto">
          <a:xfrm>
            <a:off x="7765860"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53" name="Rectangle 152">
            <a:extLst>
              <a:ext uri="{FF2B5EF4-FFF2-40B4-BE49-F238E27FC236}">
                <a16:creationId xmlns:a16="http://schemas.microsoft.com/office/drawing/2014/main" id="{A72FEE3F-E645-4D38-A019-DFCDC1397789}"/>
              </a:ext>
            </a:extLst>
          </p:cNvPr>
          <p:cNvSpPr/>
          <p:nvPr/>
        </p:nvSpPr>
        <p:spPr bwMode="auto">
          <a:xfrm>
            <a:off x="7882951"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54" name="Rectangle 153">
            <a:extLst>
              <a:ext uri="{FF2B5EF4-FFF2-40B4-BE49-F238E27FC236}">
                <a16:creationId xmlns:a16="http://schemas.microsoft.com/office/drawing/2014/main" id="{1F716BB0-D1F4-41E9-9367-C6496E2F819C}"/>
              </a:ext>
            </a:extLst>
          </p:cNvPr>
          <p:cNvSpPr/>
          <p:nvPr/>
        </p:nvSpPr>
        <p:spPr bwMode="auto">
          <a:xfrm>
            <a:off x="8000042"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55" name="Rectangle 154">
            <a:extLst>
              <a:ext uri="{FF2B5EF4-FFF2-40B4-BE49-F238E27FC236}">
                <a16:creationId xmlns:a16="http://schemas.microsoft.com/office/drawing/2014/main" id="{5F95D79B-78DC-41E1-A8B6-5F5090469A83}"/>
              </a:ext>
            </a:extLst>
          </p:cNvPr>
          <p:cNvSpPr/>
          <p:nvPr/>
        </p:nvSpPr>
        <p:spPr bwMode="auto">
          <a:xfrm>
            <a:off x="8117133"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56" name="Rectangle 155">
            <a:extLst>
              <a:ext uri="{FF2B5EF4-FFF2-40B4-BE49-F238E27FC236}">
                <a16:creationId xmlns:a16="http://schemas.microsoft.com/office/drawing/2014/main" id="{BE9A4A84-618B-478D-93BF-759AE8653B5E}"/>
              </a:ext>
            </a:extLst>
          </p:cNvPr>
          <p:cNvSpPr/>
          <p:nvPr/>
        </p:nvSpPr>
        <p:spPr bwMode="auto">
          <a:xfrm>
            <a:off x="8234224"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57" name="Rectangle 156">
            <a:extLst>
              <a:ext uri="{FF2B5EF4-FFF2-40B4-BE49-F238E27FC236}">
                <a16:creationId xmlns:a16="http://schemas.microsoft.com/office/drawing/2014/main" id="{AEBCDDF7-D324-4FC3-9CA7-F85D103596FA}"/>
              </a:ext>
            </a:extLst>
          </p:cNvPr>
          <p:cNvSpPr/>
          <p:nvPr/>
        </p:nvSpPr>
        <p:spPr bwMode="auto">
          <a:xfrm>
            <a:off x="8351315"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58" name="Rectangle 157">
            <a:extLst>
              <a:ext uri="{FF2B5EF4-FFF2-40B4-BE49-F238E27FC236}">
                <a16:creationId xmlns:a16="http://schemas.microsoft.com/office/drawing/2014/main" id="{504C358F-84C7-4E42-8C81-89B4B91F3754}"/>
              </a:ext>
            </a:extLst>
          </p:cNvPr>
          <p:cNvSpPr/>
          <p:nvPr/>
        </p:nvSpPr>
        <p:spPr bwMode="auto">
          <a:xfrm>
            <a:off x="8468406"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59" name="Rectangle 158">
            <a:extLst>
              <a:ext uri="{FF2B5EF4-FFF2-40B4-BE49-F238E27FC236}">
                <a16:creationId xmlns:a16="http://schemas.microsoft.com/office/drawing/2014/main" id="{8F3D3403-45C1-4A52-A095-270839348A76}"/>
              </a:ext>
            </a:extLst>
          </p:cNvPr>
          <p:cNvSpPr/>
          <p:nvPr/>
        </p:nvSpPr>
        <p:spPr bwMode="auto">
          <a:xfrm>
            <a:off x="8585497" y="4291865"/>
            <a:ext cx="100940" cy="100940"/>
          </a:xfrm>
          <a:prstGeom prst="rect">
            <a:avLst/>
          </a:prstGeom>
          <a:solidFill>
            <a:schemeClr val="accent3">
              <a:lumMod val="60000"/>
              <a:lumOff val="40000"/>
            </a:schemeClr>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60" name="Rectangle 159">
            <a:extLst>
              <a:ext uri="{FF2B5EF4-FFF2-40B4-BE49-F238E27FC236}">
                <a16:creationId xmlns:a16="http://schemas.microsoft.com/office/drawing/2014/main" id="{B7595EA3-4C32-484C-8DA8-5BA72DC0955B}"/>
              </a:ext>
            </a:extLst>
          </p:cNvPr>
          <p:cNvSpPr/>
          <p:nvPr/>
        </p:nvSpPr>
        <p:spPr bwMode="auto">
          <a:xfrm>
            <a:off x="8702588" y="4291865"/>
            <a:ext cx="100940" cy="100940"/>
          </a:xfrm>
          <a:prstGeom prst="rect">
            <a:avLst/>
          </a:prstGeom>
          <a:solidFill>
            <a:schemeClr val="accent3">
              <a:lumMod val="60000"/>
              <a:lumOff val="40000"/>
            </a:schemeClr>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61" name="Rectangle 160">
            <a:extLst>
              <a:ext uri="{FF2B5EF4-FFF2-40B4-BE49-F238E27FC236}">
                <a16:creationId xmlns:a16="http://schemas.microsoft.com/office/drawing/2014/main" id="{A7106E4F-C2C8-4E17-8BEB-D19067087C2A}"/>
              </a:ext>
            </a:extLst>
          </p:cNvPr>
          <p:cNvSpPr/>
          <p:nvPr/>
        </p:nvSpPr>
        <p:spPr bwMode="auto">
          <a:xfrm>
            <a:off x="8819679"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62" name="Rectangle 161">
            <a:extLst>
              <a:ext uri="{FF2B5EF4-FFF2-40B4-BE49-F238E27FC236}">
                <a16:creationId xmlns:a16="http://schemas.microsoft.com/office/drawing/2014/main" id="{3DD4BC96-5ED1-44ED-990A-9F8358BB1C22}"/>
              </a:ext>
            </a:extLst>
          </p:cNvPr>
          <p:cNvSpPr/>
          <p:nvPr/>
        </p:nvSpPr>
        <p:spPr bwMode="auto">
          <a:xfrm>
            <a:off x="8936770" y="4291865"/>
            <a:ext cx="100940" cy="100940"/>
          </a:xfrm>
          <a:prstGeom prst="rect">
            <a:avLst/>
          </a:prstGeom>
          <a:solidFill>
            <a:schemeClr val="accent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63" name="Rectangle 162">
            <a:extLst>
              <a:ext uri="{FF2B5EF4-FFF2-40B4-BE49-F238E27FC236}">
                <a16:creationId xmlns:a16="http://schemas.microsoft.com/office/drawing/2014/main" id="{83FD3356-377E-4CB8-BAC7-974EDC356175}"/>
              </a:ext>
            </a:extLst>
          </p:cNvPr>
          <p:cNvSpPr/>
          <p:nvPr/>
        </p:nvSpPr>
        <p:spPr bwMode="auto">
          <a:xfrm>
            <a:off x="9053861"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64" name="Rectangle 163">
            <a:extLst>
              <a:ext uri="{FF2B5EF4-FFF2-40B4-BE49-F238E27FC236}">
                <a16:creationId xmlns:a16="http://schemas.microsoft.com/office/drawing/2014/main" id="{9F9926B7-2D59-4F67-A8FE-6CEAF08CFD16}"/>
              </a:ext>
            </a:extLst>
          </p:cNvPr>
          <p:cNvSpPr/>
          <p:nvPr/>
        </p:nvSpPr>
        <p:spPr bwMode="auto">
          <a:xfrm>
            <a:off x="9170952"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65" name="Rectangle 164">
            <a:extLst>
              <a:ext uri="{FF2B5EF4-FFF2-40B4-BE49-F238E27FC236}">
                <a16:creationId xmlns:a16="http://schemas.microsoft.com/office/drawing/2014/main" id="{4CDB0E9C-953F-4C69-AE51-E85B500956F9}"/>
              </a:ext>
            </a:extLst>
          </p:cNvPr>
          <p:cNvSpPr/>
          <p:nvPr/>
        </p:nvSpPr>
        <p:spPr bwMode="auto">
          <a:xfrm>
            <a:off x="9288043" y="4291865"/>
            <a:ext cx="100940" cy="100940"/>
          </a:xfrm>
          <a:prstGeom prst="rect">
            <a:avLst/>
          </a:prstGeom>
          <a:solidFill>
            <a:schemeClr val="accent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66" name="Rectangle 165">
            <a:extLst>
              <a:ext uri="{FF2B5EF4-FFF2-40B4-BE49-F238E27FC236}">
                <a16:creationId xmlns:a16="http://schemas.microsoft.com/office/drawing/2014/main" id="{DA12F799-23F9-4A2E-AC5A-A80C8100E156}"/>
              </a:ext>
            </a:extLst>
          </p:cNvPr>
          <p:cNvSpPr/>
          <p:nvPr/>
        </p:nvSpPr>
        <p:spPr bwMode="auto">
          <a:xfrm>
            <a:off x="9405134" y="4291865"/>
            <a:ext cx="100940" cy="100940"/>
          </a:xfrm>
          <a:prstGeom prst="rect">
            <a:avLst/>
          </a:prstGeom>
          <a:solidFill>
            <a:schemeClr val="accent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67" name="Rectangle 166">
            <a:extLst>
              <a:ext uri="{FF2B5EF4-FFF2-40B4-BE49-F238E27FC236}">
                <a16:creationId xmlns:a16="http://schemas.microsoft.com/office/drawing/2014/main" id="{0318A411-72EF-41D2-907B-329F2C077C5C}"/>
              </a:ext>
            </a:extLst>
          </p:cNvPr>
          <p:cNvSpPr/>
          <p:nvPr/>
        </p:nvSpPr>
        <p:spPr bwMode="auto">
          <a:xfrm>
            <a:off x="9522225" y="4291865"/>
            <a:ext cx="100940" cy="100940"/>
          </a:xfrm>
          <a:prstGeom prst="rect">
            <a:avLst/>
          </a:prstGeom>
          <a:solidFill>
            <a:schemeClr val="accent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68" name="Rectangle 167">
            <a:extLst>
              <a:ext uri="{FF2B5EF4-FFF2-40B4-BE49-F238E27FC236}">
                <a16:creationId xmlns:a16="http://schemas.microsoft.com/office/drawing/2014/main" id="{A980D82A-0A66-48F7-9444-377D96364029}"/>
              </a:ext>
            </a:extLst>
          </p:cNvPr>
          <p:cNvSpPr/>
          <p:nvPr/>
        </p:nvSpPr>
        <p:spPr bwMode="auto">
          <a:xfrm>
            <a:off x="9639316" y="4291865"/>
            <a:ext cx="100940" cy="100940"/>
          </a:xfrm>
          <a:prstGeom prst="rect">
            <a:avLst/>
          </a:prstGeom>
          <a:solidFill>
            <a:schemeClr val="accent3">
              <a:lumMod val="60000"/>
              <a:lumOff val="40000"/>
            </a:schemeClr>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69" name="Rectangle 168">
            <a:extLst>
              <a:ext uri="{FF2B5EF4-FFF2-40B4-BE49-F238E27FC236}">
                <a16:creationId xmlns:a16="http://schemas.microsoft.com/office/drawing/2014/main" id="{24716040-6CEA-414A-9AA9-292AA050FA57}"/>
              </a:ext>
            </a:extLst>
          </p:cNvPr>
          <p:cNvSpPr/>
          <p:nvPr/>
        </p:nvSpPr>
        <p:spPr bwMode="auto">
          <a:xfrm>
            <a:off x="9756407"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70" name="Rectangle 169">
            <a:extLst>
              <a:ext uri="{FF2B5EF4-FFF2-40B4-BE49-F238E27FC236}">
                <a16:creationId xmlns:a16="http://schemas.microsoft.com/office/drawing/2014/main" id="{D99296CF-5FCF-4A44-8934-24257D504AA2}"/>
              </a:ext>
            </a:extLst>
          </p:cNvPr>
          <p:cNvSpPr/>
          <p:nvPr/>
        </p:nvSpPr>
        <p:spPr bwMode="auto">
          <a:xfrm>
            <a:off x="9873498" y="4291865"/>
            <a:ext cx="100940" cy="100940"/>
          </a:xfrm>
          <a:prstGeom prst="rect">
            <a:avLst/>
          </a:prstGeom>
          <a:solidFill>
            <a:schemeClr val="accent3">
              <a:lumMod val="60000"/>
              <a:lumOff val="40000"/>
            </a:schemeClr>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71" name="Rectangle 170">
            <a:extLst>
              <a:ext uri="{FF2B5EF4-FFF2-40B4-BE49-F238E27FC236}">
                <a16:creationId xmlns:a16="http://schemas.microsoft.com/office/drawing/2014/main" id="{CFFC7B4F-7C1F-4B5C-BC3D-E3F27EDF1361}"/>
              </a:ext>
            </a:extLst>
          </p:cNvPr>
          <p:cNvSpPr/>
          <p:nvPr/>
        </p:nvSpPr>
        <p:spPr bwMode="auto">
          <a:xfrm>
            <a:off x="9990589"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72" name="Rectangle 171">
            <a:extLst>
              <a:ext uri="{FF2B5EF4-FFF2-40B4-BE49-F238E27FC236}">
                <a16:creationId xmlns:a16="http://schemas.microsoft.com/office/drawing/2014/main" id="{40393DAB-B473-421C-BE61-D2617BB1A4F1}"/>
              </a:ext>
            </a:extLst>
          </p:cNvPr>
          <p:cNvSpPr/>
          <p:nvPr/>
        </p:nvSpPr>
        <p:spPr bwMode="auto">
          <a:xfrm>
            <a:off x="10107680"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73" name="Rectangle 172">
            <a:extLst>
              <a:ext uri="{FF2B5EF4-FFF2-40B4-BE49-F238E27FC236}">
                <a16:creationId xmlns:a16="http://schemas.microsoft.com/office/drawing/2014/main" id="{9DFC4565-6A08-42E0-A05A-6CC8F1CDF287}"/>
              </a:ext>
            </a:extLst>
          </p:cNvPr>
          <p:cNvSpPr/>
          <p:nvPr/>
        </p:nvSpPr>
        <p:spPr bwMode="auto">
          <a:xfrm>
            <a:off x="10224771"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74" name="Rectangle 173">
            <a:extLst>
              <a:ext uri="{FF2B5EF4-FFF2-40B4-BE49-F238E27FC236}">
                <a16:creationId xmlns:a16="http://schemas.microsoft.com/office/drawing/2014/main" id="{9EB8115A-2628-480E-9F12-5E1C294B769C}"/>
              </a:ext>
            </a:extLst>
          </p:cNvPr>
          <p:cNvSpPr/>
          <p:nvPr/>
        </p:nvSpPr>
        <p:spPr bwMode="auto">
          <a:xfrm>
            <a:off x="10341862" y="4291865"/>
            <a:ext cx="100940" cy="100940"/>
          </a:xfrm>
          <a:prstGeom prst="rect">
            <a:avLst/>
          </a:prstGeom>
          <a:solidFill>
            <a:schemeClr val="accent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75" name="Rectangle 174">
            <a:extLst>
              <a:ext uri="{FF2B5EF4-FFF2-40B4-BE49-F238E27FC236}">
                <a16:creationId xmlns:a16="http://schemas.microsoft.com/office/drawing/2014/main" id="{16AA2E4A-CCCC-430D-8383-B49F3B53797F}"/>
              </a:ext>
            </a:extLst>
          </p:cNvPr>
          <p:cNvSpPr/>
          <p:nvPr/>
        </p:nvSpPr>
        <p:spPr bwMode="auto">
          <a:xfrm>
            <a:off x="11278590" y="4291865"/>
            <a:ext cx="100940" cy="100940"/>
          </a:xfrm>
          <a:prstGeom prst="rect">
            <a:avLst/>
          </a:prstGeom>
          <a:solidFill>
            <a:schemeClr val="accent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76" name="Rectangle 175">
            <a:extLst>
              <a:ext uri="{FF2B5EF4-FFF2-40B4-BE49-F238E27FC236}">
                <a16:creationId xmlns:a16="http://schemas.microsoft.com/office/drawing/2014/main" id="{C5A4F8DB-EA0B-4658-A47B-2CD7DF1E8718}"/>
              </a:ext>
            </a:extLst>
          </p:cNvPr>
          <p:cNvSpPr/>
          <p:nvPr/>
        </p:nvSpPr>
        <p:spPr bwMode="auto">
          <a:xfrm>
            <a:off x="11395664" y="4291865"/>
            <a:ext cx="100940" cy="100940"/>
          </a:xfrm>
          <a:prstGeom prst="rect">
            <a:avLst/>
          </a:prstGeom>
          <a:solidFill>
            <a:schemeClr val="accent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77" name="Rectangle 176">
            <a:extLst>
              <a:ext uri="{FF2B5EF4-FFF2-40B4-BE49-F238E27FC236}">
                <a16:creationId xmlns:a16="http://schemas.microsoft.com/office/drawing/2014/main" id="{DC60EBB2-7473-4E37-BC82-F3F7CE34A118}"/>
              </a:ext>
            </a:extLst>
          </p:cNvPr>
          <p:cNvSpPr/>
          <p:nvPr/>
        </p:nvSpPr>
        <p:spPr bwMode="auto">
          <a:xfrm>
            <a:off x="10458953"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78" name="Rectangle 177">
            <a:extLst>
              <a:ext uri="{FF2B5EF4-FFF2-40B4-BE49-F238E27FC236}">
                <a16:creationId xmlns:a16="http://schemas.microsoft.com/office/drawing/2014/main" id="{B7E1DFE1-3CBE-4FA8-AC39-7243B601E071}"/>
              </a:ext>
            </a:extLst>
          </p:cNvPr>
          <p:cNvSpPr/>
          <p:nvPr/>
        </p:nvSpPr>
        <p:spPr bwMode="auto">
          <a:xfrm>
            <a:off x="10576044" y="4291865"/>
            <a:ext cx="100940" cy="100940"/>
          </a:xfrm>
          <a:prstGeom prst="rect">
            <a:avLst/>
          </a:prstGeom>
          <a:solidFill>
            <a:schemeClr val="accent3">
              <a:lumMod val="60000"/>
              <a:lumOff val="40000"/>
            </a:schemeClr>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79" name="Rectangle 178">
            <a:extLst>
              <a:ext uri="{FF2B5EF4-FFF2-40B4-BE49-F238E27FC236}">
                <a16:creationId xmlns:a16="http://schemas.microsoft.com/office/drawing/2014/main" id="{2A9D003F-0DD0-4ED3-BB2E-C09DBF237764}"/>
              </a:ext>
            </a:extLst>
          </p:cNvPr>
          <p:cNvSpPr/>
          <p:nvPr/>
        </p:nvSpPr>
        <p:spPr bwMode="auto">
          <a:xfrm>
            <a:off x="10810226"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80" name="Rectangle 179">
            <a:extLst>
              <a:ext uri="{FF2B5EF4-FFF2-40B4-BE49-F238E27FC236}">
                <a16:creationId xmlns:a16="http://schemas.microsoft.com/office/drawing/2014/main" id="{CA9C0754-4A47-4051-BD12-1E6A000F8FDF}"/>
              </a:ext>
            </a:extLst>
          </p:cNvPr>
          <p:cNvSpPr/>
          <p:nvPr/>
        </p:nvSpPr>
        <p:spPr bwMode="auto">
          <a:xfrm>
            <a:off x="10927317" y="4291865"/>
            <a:ext cx="100940" cy="100940"/>
          </a:xfrm>
          <a:prstGeom prst="rect">
            <a:avLst/>
          </a:prstGeom>
          <a:solidFill>
            <a:schemeClr val="accent3">
              <a:lumMod val="60000"/>
              <a:lumOff val="40000"/>
            </a:schemeClr>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81" name="Rectangle 180">
            <a:extLst>
              <a:ext uri="{FF2B5EF4-FFF2-40B4-BE49-F238E27FC236}">
                <a16:creationId xmlns:a16="http://schemas.microsoft.com/office/drawing/2014/main" id="{AC8AD602-459F-4D89-8442-BA259FF48F76}"/>
              </a:ext>
            </a:extLst>
          </p:cNvPr>
          <p:cNvSpPr/>
          <p:nvPr/>
        </p:nvSpPr>
        <p:spPr bwMode="auto">
          <a:xfrm>
            <a:off x="10693135"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82" name="Rectangle 181">
            <a:extLst>
              <a:ext uri="{FF2B5EF4-FFF2-40B4-BE49-F238E27FC236}">
                <a16:creationId xmlns:a16="http://schemas.microsoft.com/office/drawing/2014/main" id="{205857FE-927A-4310-9734-1AA6471590DD}"/>
              </a:ext>
            </a:extLst>
          </p:cNvPr>
          <p:cNvSpPr/>
          <p:nvPr/>
        </p:nvSpPr>
        <p:spPr bwMode="auto">
          <a:xfrm>
            <a:off x="11044408"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83" name="Rectangle 182">
            <a:extLst>
              <a:ext uri="{FF2B5EF4-FFF2-40B4-BE49-F238E27FC236}">
                <a16:creationId xmlns:a16="http://schemas.microsoft.com/office/drawing/2014/main" id="{0E638F05-D2CA-4B50-BBF4-3A12F26D3155}"/>
              </a:ext>
            </a:extLst>
          </p:cNvPr>
          <p:cNvSpPr/>
          <p:nvPr/>
        </p:nvSpPr>
        <p:spPr bwMode="auto">
          <a:xfrm>
            <a:off x="11161499" y="4291865"/>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84" name="Rectangle 183">
            <a:extLst>
              <a:ext uri="{FF2B5EF4-FFF2-40B4-BE49-F238E27FC236}">
                <a16:creationId xmlns:a16="http://schemas.microsoft.com/office/drawing/2014/main" id="{F2DCD404-78C1-44DD-8F6D-405FF93F67C6}"/>
              </a:ext>
            </a:extLst>
          </p:cNvPr>
          <p:cNvSpPr/>
          <p:nvPr/>
        </p:nvSpPr>
        <p:spPr bwMode="auto">
          <a:xfrm>
            <a:off x="5420766"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85" name="Rectangle 184">
            <a:extLst>
              <a:ext uri="{FF2B5EF4-FFF2-40B4-BE49-F238E27FC236}">
                <a16:creationId xmlns:a16="http://schemas.microsoft.com/office/drawing/2014/main" id="{9D87AA0A-3E95-4EFC-B278-2F1B15E37B1E}"/>
              </a:ext>
            </a:extLst>
          </p:cNvPr>
          <p:cNvSpPr/>
          <p:nvPr/>
        </p:nvSpPr>
        <p:spPr bwMode="auto">
          <a:xfrm>
            <a:off x="5537857"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86" name="Rectangle 185">
            <a:extLst>
              <a:ext uri="{FF2B5EF4-FFF2-40B4-BE49-F238E27FC236}">
                <a16:creationId xmlns:a16="http://schemas.microsoft.com/office/drawing/2014/main" id="{34C51C40-CFB1-4265-9599-4E1FA1E95236}"/>
              </a:ext>
            </a:extLst>
          </p:cNvPr>
          <p:cNvSpPr/>
          <p:nvPr/>
        </p:nvSpPr>
        <p:spPr bwMode="auto">
          <a:xfrm>
            <a:off x="5654948" y="4429413"/>
            <a:ext cx="100940" cy="100940"/>
          </a:xfrm>
          <a:prstGeom prst="rect">
            <a:avLst/>
          </a:prstGeom>
          <a:solidFill>
            <a:schemeClr val="accent3">
              <a:lumMod val="60000"/>
              <a:lumOff val="40000"/>
            </a:schemeClr>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87" name="Rectangle 186">
            <a:extLst>
              <a:ext uri="{FF2B5EF4-FFF2-40B4-BE49-F238E27FC236}">
                <a16:creationId xmlns:a16="http://schemas.microsoft.com/office/drawing/2014/main" id="{91C746A8-4449-4AA4-8572-2F3598375BEA}"/>
              </a:ext>
            </a:extLst>
          </p:cNvPr>
          <p:cNvSpPr/>
          <p:nvPr/>
        </p:nvSpPr>
        <p:spPr bwMode="auto">
          <a:xfrm>
            <a:off x="5772039"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88" name="Rectangle 187">
            <a:extLst>
              <a:ext uri="{FF2B5EF4-FFF2-40B4-BE49-F238E27FC236}">
                <a16:creationId xmlns:a16="http://schemas.microsoft.com/office/drawing/2014/main" id="{D3AF042F-C36B-4AB1-BDAF-C4FCD7B52700}"/>
              </a:ext>
            </a:extLst>
          </p:cNvPr>
          <p:cNvSpPr/>
          <p:nvPr/>
        </p:nvSpPr>
        <p:spPr bwMode="auto">
          <a:xfrm>
            <a:off x="5889130" y="4429413"/>
            <a:ext cx="100940" cy="100940"/>
          </a:xfrm>
          <a:prstGeom prst="rect">
            <a:avLst/>
          </a:prstGeom>
          <a:solidFill>
            <a:schemeClr val="accent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89" name="Rectangle 188">
            <a:extLst>
              <a:ext uri="{FF2B5EF4-FFF2-40B4-BE49-F238E27FC236}">
                <a16:creationId xmlns:a16="http://schemas.microsoft.com/office/drawing/2014/main" id="{3F64367E-0F82-4634-8DB6-4DE797CB5950}"/>
              </a:ext>
            </a:extLst>
          </p:cNvPr>
          <p:cNvSpPr/>
          <p:nvPr/>
        </p:nvSpPr>
        <p:spPr bwMode="auto">
          <a:xfrm>
            <a:off x="6006221"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90" name="Rectangle 189">
            <a:extLst>
              <a:ext uri="{FF2B5EF4-FFF2-40B4-BE49-F238E27FC236}">
                <a16:creationId xmlns:a16="http://schemas.microsoft.com/office/drawing/2014/main" id="{E54D22DA-E558-45BC-AB71-DFF5C8C7647E}"/>
              </a:ext>
            </a:extLst>
          </p:cNvPr>
          <p:cNvSpPr/>
          <p:nvPr/>
        </p:nvSpPr>
        <p:spPr bwMode="auto">
          <a:xfrm>
            <a:off x="6123312"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91" name="Rectangle 190">
            <a:extLst>
              <a:ext uri="{FF2B5EF4-FFF2-40B4-BE49-F238E27FC236}">
                <a16:creationId xmlns:a16="http://schemas.microsoft.com/office/drawing/2014/main" id="{7FF37A1D-F62D-4816-AAE2-03C5A36B3EDD}"/>
              </a:ext>
            </a:extLst>
          </p:cNvPr>
          <p:cNvSpPr/>
          <p:nvPr/>
        </p:nvSpPr>
        <p:spPr bwMode="auto">
          <a:xfrm>
            <a:off x="6240403" y="4429413"/>
            <a:ext cx="100940" cy="100940"/>
          </a:xfrm>
          <a:prstGeom prst="rect">
            <a:avLst/>
          </a:prstGeom>
          <a:solidFill>
            <a:schemeClr val="accent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93" name="Rectangle 192">
            <a:extLst>
              <a:ext uri="{FF2B5EF4-FFF2-40B4-BE49-F238E27FC236}">
                <a16:creationId xmlns:a16="http://schemas.microsoft.com/office/drawing/2014/main" id="{534C700E-D8AC-4A05-802E-FCD8702C98D6}"/>
              </a:ext>
            </a:extLst>
          </p:cNvPr>
          <p:cNvSpPr/>
          <p:nvPr/>
        </p:nvSpPr>
        <p:spPr bwMode="auto">
          <a:xfrm>
            <a:off x="6474585"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94" name="Rectangle 193">
            <a:extLst>
              <a:ext uri="{FF2B5EF4-FFF2-40B4-BE49-F238E27FC236}">
                <a16:creationId xmlns:a16="http://schemas.microsoft.com/office/drawing/2014/main" id="{A2E41658-7ABC-4946-8710-C8DBC61F89CD}"/>
              </a:ext>
            </a:extLst>
          </p:cNvPr>
          <p:cNvSpPr/>
          <p:nvPr/>
        </p:nvSpPr>
        <p:spPr bwMode="auto">
          <a:xfrm>
            <a:off x="6591676" y="4429413"/>
            <a:ext cx="100940" cy="100940"/>
          </a:xfrm>
          <a:prstGeom prst="rect">
            <a:avLst/>
          </a:prstGeom>
          <a:solidFill>
            <a:schemeClr val="accent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95" name="Rectangle 194">
            <a:extLst>
              <a:ext uri="{FF2B5EF4-FFF2-40B4-BE49-F238E27FC236}">
                <a16:creationId xmlns:a16="http://schemas.microsoft.com/office/drawing/2014/main" id="{5414EB34-35C2-40C8-82BF-05F3093F2633}"/>
              </a:ext>
            </a:extLst>
          </p:cNvPr>
          <p:cNvSpPr/>
          <p:nvPr/>
        </p:nvSpPr>
        <p:spPr bwMode="auto">
          <a:xfrm>
            <a:off x="6708767"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96" name="Rectangle 195">
            <a:extLst>
              <a:ext uri="{FF2B5EF4-FFF2-40B4-BE49-F238E27FC236}">
                <a16:creationId xmlns:a16="http://schemas.microsoft.com/office/drawing/2014/main" id="{201EE1F5-DD63-4AE3-AF0D-C65103A235E7}"/>
              </a:ext>
            </a:extLst>
          </p:cNvPr>
          <p:cNvSpPr/>
          <p:nvPr/>
        </p:nvSpPr>
        <p:spPr bwMode="auto">
          <a:xfrm>
            <a:off x="6825858"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97" name="Rectangle 196">
            <a:extLst>
              <a:ext uri="{FF2B5EF4-FFF2-40B4-BE49-F238E27FC236}">
                <a16:creationId xmlns:a16="http://schemas.microsoft.com/office/drawing/2014/main" id="{D9CEC15F-D04C-428E-A423-5E557C635812}"/>
              </a:ext>
            </a:extLst>
          </p:cNvPr>
          <p:cNvSpPr/>
          <p:nvPr/>
        </p:nvSpPr>
        <p:spPr bwMode="auto">
          <a:xfrm>
            <a:off x="7060040"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98" name="Rectangle 197">
            <a:extLst>
              <a:ext uri="{FF2B5EF4-FFF2-40B4-BE49-F238E27FC236}">
                <a16:creationId xmlns:a16="http://schemas.microsoft.com/office/drawing/2014/main" id="{027BBEA7-ADD8-4191-B628-9F51B92B2182}"/>
              </a:ext>
            </a:extLst>
          </p:cNvPr>
          <p:cNvSpPr/>
          <p:nvPr/>
        </p:nvSpPr>
        <p:spPr bwMode="auto">
          <a:xfrm>
            <a:off x="6942949" y="4429413"/>
            <a:ext cx="100940" cy="100940"/>
          </a:xfrm>
          <a:prstGeom prst="rect">
            <a:avLst/>
          </a:prstGeom>
          <a:solidFill>
            <a:schemeClr val="accent3">
              <a:lumMod val="60000"/>
              <a:lumOff val="40000"/>
            </a:schemeClr>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199" name="Rectangle 198">
            <a:extLst>
              <a:ext uri="{FF2B5EF4-FFF2-40B4-BE49-F238E27FC236}">
                <a16:creationId xmlns:a16="http://schemas.microsoft.com/office/drawing/2014/main" id="{8DD54434-77FE-4D1C-8F92-A13B8B05B3DE}"/>
              </a:ext>
            </a:extLst>
          </p:cNvPr>
          <p:cNvSpPr/>
          <p:nvPr/>
        </p:nvSpPr>
        <p:spPr bwMode="auto">
          <a:xfrm>
            <a:off x="7177131" y="4429413"/>
            <a:ext cx="100940" cy="100940"/>
          </a:xfrm>
          <a:prstGeom prst="rect">
            <a:avLst/>
          </a:prstGeom>
          <a:solidFill>
            <a:schemeClr val="accent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00" name="Rectangle 199">
            <a:extLst>
              <a:ext uri="{FF2B5EF4-FFF2-40B4-BE49-F238E27FC236}">
                <a16:creationId xmlns:a16="http://schemas.microsoft.com/office/drawing/2014/main" id="{64336C75-477E-4799-A213-9AD84843B1D3}"/>
              </a:ext>
            </a:extLst>
          </p:cNvPr>
          <p:cNvSpPr/>
          <p:nvPr/>
        </p:nvSpPr>
        <p:spPr bwMode="auto">
          <a:xfrm>
            <a:off x="7294222" y="4429413"/>
            <a:ext cx="100940" cy="100940"/>
          </a:xfrm>
          <a:prstGeom prst="rect">
            <a:avLst/>
          </a:prstGeom>
          <a:solidFill>
            <a:schemeClr val="accent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01" name="Rectangle 200">
            <a:extLst>
              <a:ext uri="{FF2B5EF4-FFF2-40B4-BE49-F238E27FC236}">
                <a16:creationId xmlns:a16="http://schemas.microsoft.com/office/drawing/2014/main" id="{A6E0BC16-CE31-45A8-9083-80F8174B6632}"/>
              </a:ext>
            </a:extLst>
          </p:cNvPr>
          <p:cNvSpPr/>
          <p:nvPr/>
        </p:nvSpPr>
        <p:spPr bwMode="auto">
          <a:xfrm>
            <a:off x="7411313"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02" name="Rectangle 201">
            <a:extLst>
              <a:ext uri="{FF2B5EF4-FFF2-40B4-BE49-F238E27FC236}">
                <a16:creationId xmlns:a16="http://schemas.microsoft.com/office/drawing/2014/main" id="{E9E44FF9-3711-4615-91EF-536F82F190C7}"/>
              </a:ext>
            </a:extLst>
          </p:cNvPr>
          <p:cNvSpPr/>
          <p:nvPr/>
        </p:nvSpPr>
        <p:spPr bwMode="auto">
          <a:xfrm>
            <a:off x="7528404"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03" name="Rectangle 202">
            <a:extLst>
              <a:ext uri="{FF2B5EF4-FFF2-40B4-BE49-F238E27FC236}">
                <a16:creationId xmlns:a16="http://schemas.microsoft.com/office/drawing/2014/main" id="{CC845B6F-6EE6-48DE-8D46-CC980A02901A}"/>
              </a:ext>
            </a:extLst>
          </p:cNvPr>
          <p:cNvSpPr/>
          <p:nvPr/>
        </p:nvSpPr>
        <p:spPr bwMode="auto">
          <a:xfrm>
            <a:off x="7645495" y="4429413"/>
            <a:ext cx="100940" cy="100940"/>
          </a:xfrm>
          <a:prstGeom prst="rect">
            <a:avLst/>
          </a:prstGeom>
          <a:solidFill>
            <a:schemeClr val="accent3">
              <a:lumMod val="60000"/>
              <a:lumOff val="40000"/>
            </a:schemeClr>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04" name="Rectangle 203">
            <a:extLst>
              <a:ext uri="{FF2B5EF4-FFF2-40B4-BE49-F238E27FC236}">
                <a16:creationId xmlns:a16="http://schemas.microsoft.com/office/drawing/2014/main" id="{71E6DA2B-B659-45A8-AD9A-905ED4249DF6}"/>
              </a:ext>
            </a:extLst>
          </p:cNvPr>
          <p:cNvSpPr/>
          <p:nvPr/>
        </p:nvSpPr>
        <p:spPr bwMode="auto">
          <a:xfrm>
            <a:off x="7762586"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05" name="Rectangle 204">
            <a:extLst>
              <a:ext uri="{FF2B5EF4-FFF2-40B4-BE49-F238E27FC236}">
                <a16:creationId xmlns:a16="http://schemas.microsoft.com/office/drawing/2014/main" id="{A0BCE860-E93A-4A65-B9D4-F775125D9AED}"/>
              </a:ext>
            </a:extLst>
          </p:cNvPr>
          <p:cNvSpPr/>
          <p:nvPr/>
        </p:nvSpPr>
        <p:spPr bwMode="auto">
          <a:xfrm>
            <a:off x="7879677"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06" name="Rectangle 205">
            <a:extLst>
              <a:ext uri="{FF2B5EF4-FFF2-40B4-BE49-F238E27FC236}">
                <a16:creationId xmlns:a16="http://schemas.microsoft.com/office/drawing/2014/main" id="{31F5C5D8-7F23-45D3-8A6E-F47AC1171EED}"/>
              </a:ext>
            </a:extLst>
          </p:cNvPr>
          <p:cNvSpPr/>
          <p:nvPr/>
        </p:nvSpPr>
        <p:spPr bwMode="auto">
          <a:xfrm>
            <a:off x="7996768"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07" name="Rectangle 206">
            <a:extLst>
              <a:ext uri="{FF2B5EF4-FFF2-40B4-BE49-F238E27FC236}">
                <a16:creationId xmlns:a16="http://schemas.microsoft.com/office/drawing/2014/main" id="{A539F0E9-951C-4E1C-831C-74A59B9ED685}"/>
              </a:ext>
            </a:extLst>
          </p:cNvPr>
          <p:cNvSpPr/>
          <p:nvPr/>
        </p:nvSpPr>
        <p:spPr bwMode="auto">
          <a:xfrm>
            <a:off x="8113859"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08" name="Rectangle 207">
            <a:extLst>
              <a:ext uri="{FF2B5EF4-FFF2-40B4-BE49-F238E27FC236}">
                <a16:creationId xmlns:a16="http://schemas.microsoft.com/office/drawing/2014/main" id="{6A9D4F9D-B00F-4D54-8FE4-2312708E5A3D}"/>
              </a:ext>
            </a:extLst>
          </p:cNvPr>
          <p:cNvSpPr/>
          <p:nvPr/>
        </p:nvSpPr>
        <p:spPr bwMode="auto">
          <a:xfrm>
            <a:off x="8230950" y="4429413"/>
            <a:ext cx="100940" cy="100940"/>
          </a:xfrm>
          <a:prstGeom prst="rect">
            <a:avLst/>
          </a:prstGeom>
          <a:solidFill>
            <a:schemeClr val="accent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09" name="Rectangle 208">
            <a:extLst>
              <a:ext uri="{FF2B5EF4-FFF2-40B4-BE49-F238E27FC236}">
                <a16:creationId xmlns:a16="http://schemas.microsoft.com/office/drawing/2014/main" id="{CEC6E6EC-40D2-4B79-95B4-7CF9FFC30EBC}"/>
              </a:ext>
            </a:extLst>
          </p:cNvPr>
          <p:cNvSpPr/>
          <p:nvPr/>
        </p:nvSpPr>
        <p:spPr bwMode="auto">
          <a:xfrm>
            <a:off x="8348041"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10" name="Rectangle 209">
            <a:extLst>
              <a:ext uri="{FF2B5EF4-FFF2-40B4-BE49-F238E27FC236}">
                <a16:creationId xmlns:a16="http://schemas.microsoft.com/office/drawing/2014/main" id="{DF995859-351F-4DB2-BE2E-ABEFB606DEE1}"/>
              </a:ext>
            </a:extLst>
          </p:cNvPr>
          <p:cNvSpPr/>
          <p:nvPr/>
        </p:nvSpPr>
        <p:spPr bwMode="auto">
          <a:xfrm>
            <a:off x="8465132"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11" name="Rectangle 210">
            <a:extLst>
              <a:ext uri="{FF2B5EF4-FFF2-40B4-BE49-F238E27FC236}">
                <a16:creationId xmlns:a16="http://schemas.microsoft.com/office/drawing/2014/main" id="{8E082EC9-B1D3-46D4-81A3-0BCE17DFB637}"/>
              </a:ext>
            </a:extLst>
          </p:cNvPr>
          <p:cNvSpPr/>
          <p:nvPr/>
        </p:nvSpPr>
        <p:spPr bwMode="auto">
          <a:xfrm>
            <a:off x="8582223" y="4429413"/>
            <a:ext cx="100940" cy="100940"/>
          </a:xfrm>
          <a:prstGeom prst="rect">
            <a:avLst/>
          </a:prstGeom>
          <a:solidFill>
            <a:schemeClr val="accent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12" name="Rectangle 211">
            <a:extLst>
              <a:ext uri="{FF2B5EF4-FFF2-40B4-BE49-F238E27FC236}">
                <a16:creationId xmlns:a16="http://schemas.microsoft.com/office/drawing/2014/main" id="{DA2B76E3-11E6-4A32-8B1D-14D3FB690887}"/>
              </a:ext>
            </a:extLst>
          </p:cNvPr>
          <p:cNvSpPr/>
          <p:nvPr/>
        </p:nvSpPr>
        <p:spPr bwMode="auto">
          <a:xfrm>
            <a:off x="8699314" y="4429413"/>
            <a:ext cx="100940" cy="100940"/>
          </a:xfrm>
          <a:prstGeom prst="rect">
            <a:avLst/>
          </a:prstGeom>
          <a:solidFill>
            <a:schemeClr val="accent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13" name="Rectangle 212">
            <a:extLst>
              <a:ext uri="{FF2B5EF4-FFF2-40B4-BE49-F238E27FC236}">
                <a16:creationId xmlns:a16="http://schemas.microsoft.com/office/drawing/2014/main" id="{AEEEA2E0-9576-4FFE-ABA5-DFBA21F5C285}"/>
              </a:ext>
            </a:extLst>
          </p:cNvPr>
          <p:cNvSpPr/>
          <p:nvPr/>
        </p:nvSpPr>
        <p:spPr bwMode="auto">
          <a:xfrm>
            <a:off x="8816405"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15" name="Rectangle 214">
            <a:extLst>
              <a:ext uri="{FF2B5EF4-FFF2-40B4-BE49-F238E27FC236}">
                <a16:creationId xmlns:a16="http://schemas.microsoft.com/office/drawing/2014/main" id="{963E5D79-721F-4292-A530-0A8B12B2D23E}"/>
              </a:ext>
            </a:extLst>
          </p:cNvPr>
          <p:cNvSpPr/>
          <p:nvPr/>
        </p:nvSpPr>
        <p:spPr bwMode="auto">
          <a:xfrm>
            <a:off x="9050587"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16" name="Rectangle 215">
            <a:extLst>
              <a:ext uri="{FF2B5EF4-FFF2-40B4-BE49-F238E27FC236}">
                <a16:creationId xmlns:a16="http://schemas.microsoft.com/office/drawing/2014/main" id="{66AE13CF-202A-4384-8DE6-BD67A19315F0}"/>
              </a:ext>
            </a:extLst>
          </p:cNvPr>
          <p:cNvSpPr/>
          <p:nvPr/>
        </p:nvSpPr>
        <p:spPr bwMode="auto">
          <a:xfrm>
            <a:off x="9167678"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20" name="Rectangle 219">
            <a:extLst>
              <a:ext uri="{FF2B5EF4-FFF2-40B4-BE49-F238E27FC236}">
                <a16:creationId xmlns:a16="http://schemas.microsoft.com/office/drawing/2014/main" id="{C9103B8A-13B9-4796-9BBE-BE341D255530}"/>
              </a:ext>
            </a:extLst>
          </p:cNvPr>
          <p:cNvSpPr/>
          <p:nvPr/>
        </p:nvSpPr>
        <p:spPr bwMode="auto">
          <a:xfrm>
            <a:off x="9636042" y="4429413"/>
            <a:ext cx="100940" cy="100940"/>
          </a:xfrm>
          <a:prstGeom prst="rect">
            <a:avLst/>
          </a:prstGeom>
          <a:solidFill>
            <a:schemeClr val="accent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21" name="Rectangle 220">
            <a:extLst>
              <a:ext uri="{FF2B5EF4-FFF2-40B4-BE49-F238E27FC236}">
                <a16:creationId xmlns:a16="http://schemas.microsoft.com/office/drawing/2014/main" id="{404F1F2A-F38D-40C2-974E-89205EFA8405}"/>
              </a:ext>
            </a:extLst>
          </p:cNvPr>
          <p:cNvSpPr/>
          <p:nvPr/>
        </p:nvSpPr>
        <p:spPr bwMode="auto">
          <a:xfrm>
            <a:off x="9753133"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22" name="Rectangle 221">
            <a:extLst>
              <a:ext uri="{FF2B5EF4-FFF2-40B4-BE49-F238E27FC236}">
                <a16:creationId xmlns:a16="http://schemas.microsoft.com/office/drawing/2014/main" id="{BDACAC2C-2B1C-4392-A91F-01BBC6B78351}"/>
              </a:ext>
            </a:extLst>
          </p:cNvPr>
          <p:cNvSpPr/>
          <p:nvPr/>
        </p:nvSpPr>
        <p:spPr bwMode="auto">
          <a:xfrm>
            <a:off x="9870224" y="4429413"/>
            <a:ext cx="100940" cy="100940"/>
          </a:xfrm>
          <a:prstGeom prst="rect">
            <a:avLst/>
          </a:prstGeom>
          <a:solidFill>
            <a:schemeClr val="accent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23" name="Rectangle 222">
            <a:extLst>
              <a:ext uri="{FF2B5EF4-FFF2-40B4-BE49-F238E27FC236}">
                <a16:creationId xmlns:a16="http://schemas.microsoft.com/office/drawing/2014/main" id="{B4550932-2FB2-4355-9BCB-EBB17D85172A}"/>
              </a:ext>
            </a:extLst>
          </p:cNvPr>
          <p:cNvSpPr/>
          <p:nvPr/>
        </p:nvSpPr>
        <p:spPr bwMode="auto">
          <a:xfrm>
            <a:off x="9987315"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24" name="Rectangle 223">
            <a:extLst>
              <a:ext uri="{FF2B5EF4-FFF2-40B4-BE49-F238E27FC236}">
                <a16:creationId xmlns:a16="http://schemas.microsoft.com/office/drawing/2014/main" id="{85EAF942-7D4F-4512-ABD8-AD72E3483B12}"/>
              </a:ext>
            </a:extLst>
          </p:cNvPr>
          <p:cNvSpPr/>
          <p:nvPr/>
        </p:nvSpPr>
        <p:spPr bwMode="auto">
          <a:xfrm>
            <a:off x="10104406"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25" name="Rectangle 224">
            <a:extLst>
              <a:ext uri="{FF2B5EF4-FFF2-40B4-BE49-F238E27FC236}">
                <a16:creationId xmlns:a16="http://schemas.microsoft.com/office/drawing/2014/main" id="{6B474FD4-C1CE-4529-ADFA-CB269C5E2972}"/>
              </a:ext>
            </a:extLst>
          </p:cNvPr>
          <p:cNvSpPr/>
          <p:nvPr/>
        </p:nvSpPr>
        <p:spPr bwMode="auto">
          <a:xfrm>
            <a:off x="10221497"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29" name="Rectangle 228">
            <a:extLst>
              <a:ext uri="{FF2B5EF4-FFF2-40B4-BE49-F238E27FC236}">
                <a16:creationId xmlns:a16="http://schemas.microsoft.com/office/drawing/2014/main" id="{8D1AE6D2-464D-464A-96E1-1AB7AE3DF882}"/>
              </a:ext>
            </a:extLst>
          </p:cNvPr>
          <p:cNvSpPr/>
          <p:nvPr/>
        </p:nvSpPr>
        <p:spPr bwMode="auto">
          <a:xfrm>
            <a:off x="10455679"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30" name="Rectangle 229">
            <a:extLst>
              <a:ext uri="{FF2B5EF4-FFF2-40B4-BE49-F238E27FC236}">
                <a16:creationId xmlns:a16="http://schemas.microsoft.com/office/drawing/2014/main" id="{799B350D-DEA8-46C3-99AC-372801E1C8A8}"/>
              </a:ext>
            </a:extLst>
          </p:cNvPr>
          <p:cNvSpPr/>
          <p:nvPr/>
        </p:nvSpPr>
        <p:spPr bwMode="auto">
          <a:xfrm>
            <a:off x="10572770" y="4429413"/>
            <a:ext cx="100940" cy="100940"/>
          </a:xfrm>
          <a:prstGeom prst="rect">
            <a:avLst/>
          </a:prstGeom>
          <a:solidFill>
            <a:schemeClr val="accent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31" name="Rectangle 230">
            <a:extLst>
              <a:ext uri="{FF2B5EF4-FFF2-40B4-BE49-F238E27FC236}">
                <a16:creationId xmlns:a16="http://schemas.microsoft.com/office/drawing/2014/main" id="{EC1CA5D2-CB1A-407F-9639-5A3957B4DDEE}"/>
              </a:ext>
            </a:extLst>
          </p:cNvPr>
          <p:cNvSpPr/>
          <p:nvPr/>
        </p:nvSpPr>
        <p:spPr bwMode="auto">
          <a:xfrm>
            <a:off x="10806952"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32" name="Rectangle 231">
            <a:extLst>
              <a:ext uri="{FF2B5EF4-FFF2-40B4-BE49-F238E27FC236}">
                <a16:creationId xmlns:a16="http://schemas.microsoft.com/office/drawing/2014/main" id="{8DBA3950-A8F8-4F91-AC1B-21BC2F2C2863}"/>
              </a:ext>
            </a:extLst>
          </p:cNvPr>
          <p:cNvSpPr/>
          <p:nvPr/>
        </p:nvSpPr>
        <p:spPr bwMode="auto">
          <a:xfrm>
            <a:off x="10924043" y="4429413"/>
            <a:ext cx="100940" cy="100940"/>
          </a:xfrm>
          <a:prstGeom prst="rect">
            <a:avLst/>
          </a:prstGeom>
          <a:solidFill>
            <a:schemeClr val="accent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33" name="Rectangle 232">
            <a:extLst>
              <a:ext uri="{FF2B5EF4-FFF2-40B4-BE49-F238E27FC236}">
                <a16:creationId xmlns:a16="http://schemas.microsoft.com/office/drawing/2014/main" id="{67F0B3A9-30B0-4786-90B8-016255D1B563}"/>
              </a:ext>
            </a:extLst>
          </p:cNvPr>
          <p:cNvSpPr/>
          <p:nvPr/>
        </p:nvSpPr>
        <p:spPr bwMode="auto">
          <a:xfrm>
            <a:off x="10689861"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34" name="Rectangle 233">
            <a:extLst>
              <a:ext uri="{FF2B5EF4-FFF2-40B4-BE49-F238E27FC236}">
                <a16:creationId xmlns:a16="http://schemas.microsoft.com/office/drawing/2014/main" id="{C473F056-181C-4129-8BE6-24E600A7C812}"/>
              </a:ext>
            </a:extLst>
          </p:cNvPr>
          <p:cNvSpPr/>
          <p:nvPr/>
        </p:nvSpPr>
        <p:spPr bwMode="auto">
          <a:xfrm>
            <a:off x="11041134"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35" name="Rectangle 234">
            <a:extLst>
              <a:ext uri="{FF2B5EF4-FFF2-40B4-BE49-F238E27FC236}">
                <a16:creationId xmlns:a16="http://schemas.microsoft.com/office/drawing/2014/main" id="{B74BFF37-02B4-4065-9DFA-C13DBD6C4D84}"/>
              </a:ext>
            </a:extLst>
          </p:cNvPr>
          <p:cNvSpPr/>
          <p:nvPr/>
        </p:nvSpPr>
        <p:spPr bwMode="auto">
          <a:xfrm>
            <a:off x="11158225" y="442941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88" name="Rectangle 287">
            <a:extLst>
              <a:ext uri="{FF2B5EF4-FFF2-40B4-BE49-F238E27FC236}">
                <a16:creationId xmlns:a16="http://schemas.microsoft.com/office/drawing/2014/main" id="{CEF1C6C7-797B-4EB3-A5D2-403298B85DEF}"/>
              </a:ext>
            </a:extLst>
          </p:cNvPr>
          <p:cNvSpPr/>
          <p:nvPr/>
        </p:nvSpPr>
        <p:spPr bwMode="auto">
          <a:xfrm>
            <a:off x="5420766"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89" name="Rectangle 288">
            <a:extLst>
              <a:ext uri="{FF2B5EF4-FFF2-40B4-BE49-F238E27FC236}">
                <a16:creationId xmlns:a16="http://schemas.microsoft.com/office/drawing/2014/main" id="{5B23F02B-79AD-4E02-9736-8C1B5DD12DDA}"/>
              </a:ext>
            </a:extLst>
          </p:cNvPr>
          <p:cNvSpPr/>
          <p:nvPr/>
        </p:nvSpPr>
        <p:spPr bwMode="auto">
          <a:xfrm>
            <a:off x="5537857"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90" name="Rectangle 289">
            <a:extLst>
              <a:ext uri="{FF2B5EF4-FFF2-40B4-BE49-F238E27FC236}">
                <a16:creationId xmlns:a16="http://schemas.microsoft.com/office/drawing/2014/main" id="{0226DC51-58D9-47A8-93F1-379F08C81ECD}"/>
              </a:ext>
            </a:extLst>
          </p:cNvPr>
          <p:cNvSpPr/>
          <p:nvPr/>
        </p:nvSpPr>
        <p:spPr bwMode="auto">
          <a:xfrm>
            <a:off x="5654948" y="456759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91" name="Rectangle 290">
            <a:extLst>
              <a:ext uri="{FF2B5EF4-FFF2-40B4-BE49-F238E27FC236}">
                <a16:creationId xmlns:a16="http://schemas.microsoft.com/office/drawing/2014/main" id="{1EE0BF8E-D129-422F-A060-4B14328E6058}"/>
              </a:ext>
            </a:extLst>
          </p:cNvPr>
          <p:cNvSpPr/>
          <p:nvPr/>
        </p:nvSpPr>
        <p:spPr bwMode="auto">
          <a:xfrm>
            <a:off x="5772039"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92" name="Rectangle 291">
            <a:extLst>
              <a:ext uri="{FF2B5EF4-FFF2-40B4-BE49-F238E27FC236}">
                <a16:creationId xmlns:a16="http://schemas.microsoft.com/office/drawing/2014/main" id="{D7AD9A0F-15DC-4572-803E-A392B70B26E8}"/>
              </a:ext>
            </a:extLst>
          </p:cNvPr>
          <p:cNvSpPr/>
          <p:nvPr/>
        </p:nvSpPr>
        <p:spPr bwMode="auto">
          <a:xfrm>
            <a:off x="5889130"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93" name="Rectangle 292">
            <a:extLst>
              <a:ext uri="{FF2B5EF4-FFF2-40B4-BE49-F238E27FC236}">
                <a16:creationId xmlns:a16="http://schemas.microsoft.com/office/drawing/2014/main" id="{9D9BA0AA-10A6-4EC6-83DE-026F67AC3CAE}"/>
              </a:ext>
            </a:extLst>
          </p:cNvPr>
          <p:cNvSpPr/>
          <p:nvPr/>
        </p:nvSpPr>
        <p:spPr bwMode="auto">
          <a:xfrm>
            <a:off x="6006221"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94" name="Rectangle 293">
            <a:extLst>
              <a:ext uri="{FF2B5EF4-FFF2-40B4-BE49-F238E27FC236}">
                <a16:creationId xmlns:a16="http://schemas.microsoft.com/office/drawing/2014/main" id="{70E1BE6C-89D9-4CB1-8137-BC7CF4E62C4B}"/>
              </a:ext>
            </a:extLst>
          </p:cNvPr>
          <p:cNvSpPr/>
          <p:nvPr/>
        </p:nvSpPr>
        <p:spPr bwMode="auto">
          <a:xfrm>
            <a:off x="6123312"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95" name="Rectangle 294">
            <a:extLst>
              <a:ext uri="{FF2B5EF4-FFF2-40B4-BE49-F238E27FC236}">
                <a16:creationId xmlns:a16="http://schemas.microsoft.com/office/drawing/2014/main" id="{6D6B780B-0B85-4032-849F-88D56F7AB4CA}"/>
              </a:ext>
            </a:extLst>
          </p:cNvPr>
          <p:cNvSpPr/>
          <p:nvPr/>
        </p:nvSpPr>
        <p:spPr bwMode="auto">
          <a:xfrm>
            <a:off x="6240403"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97" name="Rectangle 296">
            <a:extLst>
              <a:ext uri="{FF2B5EF4-FFF2-40B4-BE49-F238E27FC236}">
                <a16:creationId xmlns:a16="http://schemas.microsoft.com/office/drawing/2014/main" id="{95D39F37-28D4-4120-9E3B-EA5440382056}"/>
              </a:ext>
            </a:extLst>
          </p:cNvPr>
          <p:cNvSpPr/>
          <p:nvPr/>
        </p:nvSpPr>
        <p:spPr bwMode="auto">
          <a:xfrm>
            <a:off x="6474585"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98" name="Rectangle 297">
            <a:extLst>
              <a:ext uri="{FF2B5EF4-FFF2-40B4-BE49-F238E27FC236}">
                <a16:creationId xmlns:a16="http://schemas.microsoft.com/office/drawing/2014/main" id="{E29C2A21-3836-4919-90A6-2D577E718579}"/>
              </a:ext>
            </a:extLst>
          </p:cNvPr>
          <p:cNvSpPr/>
          <p:nvPr/>
        </p:nvSpPr>
        <p:spPr bwMode="auto">
          <a:xfrm>
            <a:off x="6591676" y="4567593"/>
            <a:ext cx="100940" cy="100940"/>
          </a:xfrm>
          <a:prstGeom prst="rect">
            <a:avLst/>
          </a:prstGeom>
          <a:solidFill>
            <a:schemeClr val="accent3">
              <a:lumMod val="60000"/>
              <a:lumOff val="40000"/>
            </a:schemeClr>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299" name="Rectangle 298">
            <a:extLst>
              <a:ext uri="{FF2B5EF4-FFF2-40B4-BE49-F238E27FC236}">
                <a16:creationId xmlns:a16="http://schemas.microsoft.com/office/drawing/2014/main" id="{57C0E964-4D7A-45C5-BC06-842D0391101A}"/>
              </a:ext>
            </a:extLst>
          </p:cNvPr>
          <p:cNvSpPr/>
          <p:nvPr/>
        </p:nvSpPr>
        <p:spPr bwMode="auto">
          <a:xfrm>
            <a:off x="6708767"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00" name="Rectangle 299">
            <a:extLst>
              <a:ext uri="{FF2B5EF4-FFF2-40B4-BE49-F238E27FC236}">
                <a16:creationId xmlns:a16="http://schemas.microsoft.com/office/drawing/2014/main" id="{AC85C49C-5D6F-4734-81DF-28129A2D7244}"/>
              </a:ext>
            </a:extLst>
          </p:cNvPr>
          <p:cNvSpPr/>
          <p:nvPr/>
        </p:nvSpPr>
        <p:spPr bwMode="auto">
          <a:xfrm>
            <a:off x="6825858"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01" name="Rectangle 300">
            <a:extLst>
              <a:ext uri="{FF2B5EF4-FFF2-40B4-BE49-F238E27FC236}">
                <a16:creationId xmlns:a16="http://schemas.microsoft.com/office/drawing/2014/main" id="{34730C13-7C21-4D3B-8CAE-88EC2D5F19AE}"/>
              </a:ext>
            </a:extLst>
          </p:cNvPr>
          <p:cNvSpPr/>
          <p:nvPr/>
        </p:nvSpPr>
        <p:spPr bwMode="auto">
          <a:xfrm>
            <a:off x="7060040"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02" name="Rectangle 301">
            <a:extLst>
              <a:ext uri="{FF2B5EF4-FFF2-40B4-BE49-F238E27FC236}">
                <a16:creationId xmlns:a16="http://schemas.microsoft.com/office/drawing/2014/main" id="{E77EA1F7-886D-49C7-B411-96D5A3514C49}"/>
              </a:ext>
            </a:extLst>
          </p:cNvPr>
          <p:cNvSpPr/>
          <p:nvPr/>
        </p:nvSpPr>
        <p:spPr bwMode="auto">
          <a:xfrm>
            <a:off x="6942949"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03" name="Rectangle 302">
            <a:extLst>
              <a:ext uri="{FF2B5EF4-FFF2-40B4-BE49-F238E27FC236}">
                <a16:creationId xmlns:a16="http://schemas.microsoft.com/office/drawing/2014/main" id="{BD5F5ECD-BED5-449E-B47C-F2A505465FB1}"/>
              </a:ext>
            </a:extLst>
          </p:cNvPr>
          <p:cNvSpPr/>
          <p:nvPr/>
        </p:nvSpPr>
        <p:spPr bwMode="auto">
          <a:xfrm>
            <a:off x="7177131"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04" name="Rectangle 303">
            <a:extLst>
              <a:ext uri="{FF2B5EF4-FFF2-40B4-BE49-F238E27FC236}">
                <a16:creationId xmlns:a16="http://schemas.microsoft.com/office/drawing/2014/main" id="{22362D5E-0637-4D34-96F8-C881FCE5EDD4}"/>
              </a:ext>
            </a:extLst>
          </p:cNvPr>
          <p:cNvSpPr/>
          <p:nvPr/>
        </p:nvSpPr>
        <p:spPr bwMode="auto">
          <a:xfrm>
            <a:off x="7294222"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05" name="Rectangle 304">
            <a:extLst>
              <a:ext uri="{FF2B5EF4-FFF2-40B4-BE49-F238E27FC236}">
                <a16:creationId xmlns:a16="http://schemas.microsoft.com/office/drawing/2014/main" id="{2F9DC3E9-774B-4EDB-A890-B204990C2F9F}"/>
              </a:ext>
            </a:extLst>
          </p:cNvPr>
          <p:cNvSpPr/>
          <p:nvPr/>
        </p:nvSpPr>
        <p:spPr bwMode="auto">
          <a:xfrm>
            <a:off x="7411313"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06" name="Rectangle 305">
            <a:extLst>
              <a:ext uri="{FF2B5EF4-FFF2-40B4-BE49-F238E27FC236}">
                <a16:creationId xmlns:a16="http://schemas.microsoft.com/office/drawing/2014/main" id="{0A2B4309-757A-4A0D-B23F-F167F8DBAF45}"/>
              </a:ext>
            </a:extLst>
          </p:cNvPr>
          <p:cNvSpPr/>
          <p:nvPr/>
        </p:nvSpPr>
        <p:spPr bwMode="auto">
          <a:xfrm>
            <a:off x="7528404"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07" name="Rectangle 306">
            <a:extLst>
              <a:ext uri="{FF2B5EF4-FFF2-40B4-BE49-F238E27FC236}">
                <a16:creationId xmlns:a16="http://schemas.microsoft.com/office/drawing/2014/main" id="{27DF61A1-458E-4CEE-AC60-8C94C6D25CE0}"/>
              </a:ext>
            </a:extLst>
          </p:cNvPr>
          <p:cNvSpPr/>
          <p:nvPr/>
        </p:nvSpPr>
        <p:spPr bwMode="auto">
          <a:xfrm>
            <a:off x="7645495"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08" name="Rectangle 307">
            <a:extLst>
              <a:ext uri="{FF2B5EF4-FFF2-40B4-BE49-F238E27FC236}">
                <a16:creationId xmlns:a16="http://schemas.microsoft.com/office/drawing/2014/main" id="{735FB6E6-88FD-4823-B57E-700C39A38DF8}"/>
              </a:ext>
            </a:extLst>
          </p:cNvPr>
          <p:cNvSpPr/>
          <p:nvPr/>
        </p:nvSpPr>
        <p:spPr bwMode="auto">
          <a:xfrm>
            <a:off x="7762586"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09" name="Rectangle 308">
            <a:extLst>
              <a:ext uri="{FF2B5EF4-FFF2-40B4-BE49-F238E27FC236}">
                <a16:creationId xmlns:a16="http://schemas.microsoft.com/office/drawing/2014/main" id="{2D941B5D-F45D-43CA-A8E6-2F744DE2F931}"/>
              </a:ext>
            </a:extLst>
          </p:cNvPr>
          <p:cNvSpPr/>
          <p:nvPr/>
        </p:nvSpPr>
        <p:spPr bwMode="auto">
          <a:xfrm>
            <a:off x="7879677"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10" name="Rectangle 309">
            <a:extLst>
              <a:ext uri="{FF2B5EF4-FFF2-40B4-BE49-F238E27FC236}">
                <a16:creationId xmlns:a16="http://schemas.microsoft.com/office/drawing/2014/main" id="{E7551BA0-2953-485F-852F-3DCD84AF7649}"/>
              </a:ext>
            </a:extLst>
          </p:cNvPr>
          <p:cNvSpPr/>
          <p:nvPr/>
        </p:nvSpPr>
        <p:spPr bwMode="auto">
          <a:xfrm>
            <a:off x="7996768"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11" name="Rectangle 310">
            <a:extLst>
              <a:ext uri="{FF2B5EF4-FFF2-40B4-BE49-F238E27FC236}">
                <a16:creationId xmlns:a16="http://schemas.microsoft.com/office/drawing/2014/main" id="{74F5061F-8375-4E38-B229-0CD640A88327}"/>
              </a:ext>
            </a:extLst>
          </p:cNvPr>
          <p:cNvSpPr/>
          <p:nvPr/>
        </p:nvSpPr>
        <p:spPr bwMode="auto">
          <a:xfrm>
            <a:off x="8113859"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12" name="Rectangle 311">
            <a:extLst>
              <a:ext uri="{FF2B5EF4-FFF2-40B4-BE49-F238E27FC236}">
                <a16:creationId xmlns:a16="http://schemas.microsoft.com/office/drawing/2014/main" id="{17ADD36B-A9D2-4BBC-8EC6-77F87E0B94EE}"/>
              </a:ext>
            </a:extLst>
          </p:cNvPr>
          <p:cNvSpPr/>
          <p:nvPr/>
        </p:nvSpPr>
        <p:spPr bwMode="auto">
          <a:xfrm>
            <a:off x="8230950"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14" name="Rectangle 313">
            <a:extLst>
              <a:ext uri="{FF2B5EF4-FFF2-40B4-BE49-F238E27FC236}">
                <a16:creationId xmlns:a16="http://schemas.microsoft.com/office/drawing/2014/main" id="{34955228-F5DC-4488-9D8F-04C2D30672EB}"/>
              </a:ext>
            </a:extLst>
          </p:cNvPr>
          <p:cNvSpPr/>
          <p:nvPr/>
        </p:nvSpPr>
        <p:spPr bwMode="auto">
          <a:xfrm>
            <a:off x="8465132"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15" name="Rectangle 314">
            <a:extLst>
              <a:ext uri="{FF2B5EF4-FFF2-40B4-BE49-F238E27FC236}">
                <a16:creationId xmlns:a16="http://schemas.microsoft.com/office/drawing/2014/main" id="{7DEB0994-1B67-4F9A-B769-44BC446AA3EB}"/>
              </a:ext>
            </a:extLst>
          </p:cNvPr>
          <p:cNvSpPr/>
          <p:nvPr/>
        </p:nvSpPr>
        <p:spPr bwMode="auto">
          <a:xfrm>
            <a:off x="8582223"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16" name="Rectangle 315">
            <a:extLst>
              <a:ext uri="{FF2B5EF4-FFF2-40B4-BE49-F238E27FC236}">
                <a16:creationId xmlns:a16="http://schemas.microsoft.com/office/drawing/2014/main" id="{2DDE7520-DDC4-4F68-AE72-2970CD2C16C7}"/>
              </a:ext>
            </a:extLst>
          </p:cNvPr>
          <p:cNvSpPr/>
          <p:nvPr/>
        </p:nvSpPr>
        <p:spPr bwMode="auto">
          <a:xfrm>
            <a:off x="8699314"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19" name="Rectangle 318">
            <a:extLst>
              <a:ext uri="{FF2B5EF4-FFF2-40B4-BE49-F238E27FC236}">
                <a16:creationId xmlns:a16="http://schemas.microsoft.com/office/drawing/2014/main" id="{E75DE59A-079A-4542-97B4-267B608418FC}"/>
              </a:ext>
            </a:extLst>
          </p:cNvPr>
          <p:cNvSpPr/>
          <p:nvPr/>
        </p:nvSpPr>
        <p:spPr bwMode="auto">
          <a:xfrm>
            <a:off x="9050587"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20" name="Rectangle 319">
            <a:extLst>
              <a:ext uri="{FF2B5EF4-FFF2-40B4-BE49-F238E27FC236}">
                <a16:creationId xmlns:a16="http://schemas.microsoft.com/office/drawing/2014/main" id="{9757CFA7-F631-4DAF-9B3B-C5F85B1606BE}"/>
              </a:ext>
            </a:extLst>
          </p:cNvPr>
          <p:cNvSpPr/>
          <p:nvPr/>
        </p:nvSpPr>
        <p:spPr bwMode="auto">
          <a:xfrm>
            <a:off x="9167678"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22" name="Rectangle 321">
            <a:extLst>
              <a:ext uri="{FF2B5EF4-FFF2-40B4-BE49-F238E27FC236}">
                <a16:creationId xmlns:a16="http://schemas.microsoft.com/office/drawing/2014/main" id="{8BE7DBB9-D0D0-4D02-9D2C-047808DEEDBB}"/>
              </a:ext>
            </a:extLst>
          </p:cNvPr>
          <p:cNvSpPr/>
          <p:nvPr/>
        </p:nvSpPr>
        <p:spPr bwMode="auto">
          <a:xfrm>
            <a:off x="9401860"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23" name="Rectangle 322">
            <a:extLst>
              <a:ext uri="{FF2B5EF4-FFF2-40B4-BE49-F238E27FC236}">
                <a16:creationId xmlns:a16="http://schemas.microsoft.com/office/drawing/2014/main" id="{BECF88BA-C43B-44D7-9B26-E4F74084E245}"/>
              </a:ext>
            </a:extLst>
          </p:cNvPr>
          <p:cNvSpPr/>
          <p:nvPr/>
        </p:nvSpPr>
        <p:spPr bwMode="auto">
          <a:xfrm>
            <a:off x="9518951" y="4567593"/>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24" name="Rectangle 323">
            <a:extLst>
              <a:ext uri="{FF2B5EF4-FFF2-40B4-BE49-F238E27FC236}">
                <a16:creationId xmlns:a16="http://schemas.microsoft.com/office/drawing/2014/main" id="{ED9538EA-8C12-4563-9A42-CCD01C211DC7}"/>
              </a:ext>
            </a:extLst>
          </p:cNvPr>
          <p:cNvSpPr/>
          <p:nvPr/>
        </p:nvSpPr>
        <p:spPr bwMode="auto">
          <a:xfrm>
            <a:off x="9636042"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25" name="Rectangle 324">
            <a:extLst>
              <a:ext uri="{FF2B5EF4-FFF2-40B4-BE49-F238E27FC236}">
                <a16:creationId xmlns:a16="http://schemas.microsoft.com/office/drawing/2014/main" id="{3CE45FAF-EB26-41DB-808E-85901FE26E74}"/>
              </a:ext>
            </a:extLst>
          </p:cNvPr>
          <p:cNvSpPr/>
          <p:nvPr/>
        </p:nvSpPr>
        <p:spPr bwMode="auto">
          <a:xfrm>
            <a:off x="9753133"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26" name="Rectangle 325">
            <a:extLst>
              <a:ext uri="{FF2B5EF4-FFF2-40B4-BE49-F238E27FC236}">
                <a16:creationId xmlns:a16="http://schemas.microsoft.com/office/drawing/2014/main" id="{F7A84076-970B-4105-A437-9BCF85D242F7}"/>
              </a:ext>
            </a:extLst>
          </p:cNvPr>
          <p:cNvSpPr/>
          <p:nvPr/>
        </p:nvSpPr>
        <p:spPr bwMode="auto">
          <a:xfrm>
            <a:off x="9870224"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27" name="Rectangle 326">
            <a:extLst>
              <a:ext uri="{FF2B5EF4-FFF2-40B4-BE49-F238E27FC236}">
                <a16:creationId xmlns:a16="http://schemas.microsoft.com/office/drawing/2014/main" id="{444BEC6C-B67A-41AC-B660-E1D53CD3488D}"/>
              </a:ext>
            </a:extLst>
          </p:cNvPr>
          <p:cNvSpPr/>
          <p:nvPr/>
        </p:nvSpPr>
        <p:spPr bwMode="auto">
          <a:xfrm>
            <a:off x="9987315"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28" name="Rectangle 327">
            <a:extLst>
              <a:ext uri="{FF2B5EF4-FFF2-40B4-BE49-F238E27FC236}">
                <a16:creationId xmlns:a16="http://schemas.microsoft.com/office/drawing/2014/main" id="{AC912A7D-A81F-451C-BE31-EBE525F64A74}"/>
              </a:ext>
            </a:extLst>
          </p:cNvPr>
          <p:cNvSpPr/>
          <p:nvPr/>
        </p:nvSpPr>
        <p:spPr bwMode="auto">
          <a:xfrm>
            <a:off x="10104406"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31" name="Rectangle 330">
            <a:extLst>
              <a:ext uri="{FF2B5EF4-FFF2-40B4-BE49-F238E27FC236}">
                <a16:creationId xmlns:a16="http://schemas.microsoft.com/office/drawing/2014/main" id="{81691CB8-BCFF-4E0D-874B-93E7BE08DBB6}"/>
              </a:ext>
            </a:extLst>
          </p:cNvPr>
          <p:cNvSpPr/>
          <p:nvPr/>
        </p:nvSpPr>
        <p:spPr bwMode="auto">
          <a:xfrm>
            <a:off x="11275316"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33" name="Rectangle 332">
            <a:extLst>
              <a:ext uri="{FF2B5EF4-FFF2-40B4-BE49-F238E27FC236}">
                <a16:creationId xmlns:a16="http://schemas.microsoft.com/office/drawing/2014/main" id="{CC926B43-0F43-43BD-8A04-E2BCD29630F9}"/>
              </a:ext>
            </a:extLst>
          </p:cNvPr>
          <p:cNvSpPr/>
          <p:nvPr/>
        </p:nvSpPr>
        <p:spPr bwMode="auto">
          <a:xfrm>
            <a:off x="10455679"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34" name="Rectangle 333">
            <a:extLst>
              <a:ext uri="{FF2B5EF4-FFF2-40B4-BE49-F238E27FC236}">
                <a16:creationId xmlns:a16="http://schemas.microsoft.com/office/drawing/2014/main" id="{2EA14F1A-6246-464C-A908-89638828FABF}"/>
              </a:ext>
            </a:extLst>
          </p:cNvPr>
          <p:cNvSpPr/>
          <p:nvPr/>
        </p:nvSpPr>
        <p:spPr bwMode="auto">
          <a:xfrm>
            <a:off x="10572770"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35" name="Rectangle 334">
            <a:extLst>
              <a:ext uri="{FF2B5EF4-FFF2-40B4-BE49-F238E27FC236}">
                <a16:creationId xmlns:a16="http://schemas.microsoft.com/office/drawing/2014/main" id="{4CB9E161-A6B0-4803-A39D-16F12900467C}"/>
              </a:ext>
            </a:extLst>
          </p:cNvPr>
          <p:cNvSpPr/>
          <p:nvPr/>
        </p:nvSpPr>
        <p:spPr bwMode="auto">
          <a:xfrm>
            <a:off x="10806952"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36" name="Rectangle 335">
            <a:extLst>
              <a:ext uri="{FF2B5EF4-FFF2-40B4-BE49-F238E27FC236}">
                <a16:creationId xmlns:a16="http://schemas.microsoft.com/office/drawing/2014/main" id="{28B5EDA7-6E57-4B5C-AC69-94E1FCAA9CF4}"/>
              </a:ext>
            </a:extLst>
          </p:cNvPr>
          <p:cNvSpPr/>
          <p:nvPr/>
        </p:nvSpPr>
        <p:spPr bwMode="auto">
          <a:xfrm>
            <a:off x="10924043"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37" name="Rectangle 336">
            <a:extLst>
              <a:ext uri="{FF2B5EF4-FFF2-40B4-BE49-F238E27FC236}">
                <a16:creationId xmlns:a16="http://schemas.microsoft.com/office/drawing/2014/main" id="{622049E2-A4CC-44A7-B688-44CBEF5755DA}"/>
              </a:ext>
            </a:extLst>
          </p:cNvPr>
          <p:cNvSpPr/>
          <p:nvPr/>
        </p:nvSpPr>
        <p:spPr bwMode="auto">
          <a:xfrm>
            <a:off x="10689861"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38" name="Rectangle 337">
            <a:extLst>
              <a:ext uri="{FF2B5EF4-FFF2-40B4-BE49-F238E27FC236}">
                <a16:creationId xmlns:a16="http://schemas.microsoft.com/office/drawing/2014/main" id="{FEC5F7AF-D96E-4B1B-AB3F-8F6C4F3E5CBC}"/>
              </a:ext>
            </a:extLst>
          </p:cNvPr>
          <p:cNvSpPr/>
          <p:nvPr/>
        </p:nvSpPr>
        <p:spPr bwMode="auto">
          <a:xfrm>
            <a:off x="11041134"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39" name="Rectangle 338">
            <a:extLst>
              <a:ext uri="{FF2B5EF4-FFF2-40B4-BE49-F238E27FC236}">
                <a16:creationId xmlns:a16="http://schemas.microsoft.com/office/drawing/2014/main" id="{FCC70D75-595E-4432-89EB-F4F07F9AB3F9}"/>
              </a:ext>
            </a:extLst>
          </p:cNvPr>
          <p:cNvSpPr/>
          <p:nvPr/>
        </p:nvSpPr>
        <p:spPr bwMode="auto">
          <a:xfrm>
            <a:off x="11158225" y="4567593"/>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41" name="Rectangle 340">
            <a:extLst>
              <a:ext uri="{FF2B5EF4-FFF2-40B4-BE49-F238E27FC236}">
                <a16:creationId xmlns:a16="http://schemas.microsoft.com/office/drawing/2014/main" id="{74B8BEFD-C92D-49D1-A0DD-AA383EED20EE}"/>
              </a:ext>
            </a:extLst>
          </p:cNvPr>
          <p:cNvSpPr/>
          <p:nvPr/>
        </p:nvSpPr>
        <p:spPr bwMode="auto">
          <a:xfrm>
            <a:off x="5541131" y="4709670"/>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43" name="Rectangle 342">
            <a:extLst>
              <a:ext uri="{FF2B5EF4-FFF2-40B4-BE49-F238E27FC236}">
                <a16:creationId xmlns:a16="http://schemas.microsoft.com/office/drawing/2014/main" id="{864EB163-4D0F-4967-BDAF-5873C37831DA}"/>
              </a:ext>
            </a:extLst>
          </p:cNvPr>
          <p:cNvSpPr/>
          <p:nvPr/>
        </p:nvSpPr>
        <p:spPr bwMode="auto">
          <a:xfrm>
            <a:off x="5775313" y="4709670"/>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46" name="Rectangle 345">
            <a:extLst>
              <a:ext uri="{FF2B5EF4-FFF2-40B4-BE49-F238E27FC236}">
                <a16:creationId xmlns:a16="http://schemas.microsoft.com/office/drawing/2014/main" id="{F7D2588B-AC78-4C4C-8E9A-0E410EB4887F}"/>
              </a:ext>
            </a:extLst>
          </p:cNvPr>
          <p:cNvSpPr/>
          <p:nvPr/>
        </p:nvSpPr>
        <p:spPr bwMode="auto">
          <a:xfrm>
            <a:off x="6126586" y="4709670"/>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47" name="Rectangle 346">
            <a:extLst>
              <a:ext uri="{FF2B5EF4-FFF2-40B4-BE49-F238E27FC236}">
                <a16:creationId xmlns:a16="http://schemas.microsoft.com/office/drawing/2014/main" id="{9AC51379-66EF-44B9-9CD5-993C139F96B9}"/>
              </a:ext>
            </a:extLst>
          </p:cNvPr>
          <p:cNvSpPr/>
          <p:nvPr/>
        </p:nvSpPr>
        <p:spPr bwMode="auto">
          <a:xfrm>
            <a:off x="6243677" y="4709670"/>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50" name="Rectangle 349">
            <a:extLst>
              <a:ext uri="{FF2B5EF4-FFF2-40B4-BE49-F238E27FC236}">
                <a16:creationId xmlns:a16="http://schemas.microsoft.com/office/drawing/2014/main" id="{9A00AAF1-DEF5-429F-B092-FADFA1937DBF}"/>
              </a:ext>
            </a:extLst>
          </p:cNvPr>
          <p:cNvSpPr/>
          <p:nvPr/>
        </p:nvSpPr>
        <p:spPr bwMode="auto">
          <a:xfrm>
            <a:off x="6594950" y="4709670"/>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51" name="Rectangle 350">
            <a:extLst>
              <a:ext uri="{FF2B5EF4-FFF2-40B4-BE49-F238E27FC236}">
                <a16:creationId xmlns:a16="http://schemas.microsoft.com/office/drawing/2014/main" id="{BC154C69-A98E-446E-A936-53C5F57F6048}"/>
              </a:ext>
            </a:extLst>
          </p:cNvPr>
          <p:cNvSpPr/>
          <p:nvPr/>
        </p:nvSpPr>
        <p:spPr bwMode="auto">
          <a:xfrm>
            <a:off x="6712041" y="4709670"/>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52" name="Rectangle 351">
            <a:extLst>
              <a:ext uri="{FF2B5EF4-FFF2-40B4-BE49-F238E27FC236}">
                <a16:creationId xmlns:a16="http://schemas.microsoft.com/office/drawing/2014/main" id="{34998B4B-F613-4701-B47D-2B0E29EC66DC}"/>
              </a:ext>
            </a:extLst>
          </p:cNvPr>
          <p:cNvSpPr/>
          <p:nvPr/>
        </p:nvSpPr>
        <p:spPr bwMode="auto">
          <a:xfrm>
            <a:off x="6829132" y="4709670"/>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54" name="Rectangle 353">
            <a:extLst>
              <a:ext uri="{FF2B5EF4-FFF2-40B4-BE49-F238E27FC236}">
                <a16:creationId xmlns:a16="http://schemas.microsoft.com/office/drawing/2014/main" id="{FF2D594F-0607-4717-98D1-0A743C424DBD}"/>
              </a:ext>
            </a:extLst>
          </p:cNvPr>
          <p:cNvSpPr/>
          <p:nvPr/>
        </p:nvSpPr>
        <p:spPr bwMode="auto">
          <a:xfrm>
            <a:off x="6946223" y="4709670"/>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55" name="Rectangle 354">
            <a:extLst>
              <a:ext uri="{FF2B5EF4-FFF2-40B4-BE49-F238E27FC236}">
                <a16:creationId xmlns:a16="http://schemas.microsoft.com/office/drawing/2014/main" id="{BA0F9FE8-71FB-4B7F-8FB3-E4A6CC51D46F}"/>
              </a:ext>
            </a:extLst>
          </p:cNvPr>
          <p:cNvSpPr/>
          <p:nvPr/>
        </p:nvSpPr>
        <p:spPr bwMode="auto">
          <a:xfrm>
            <a:off x="7180405" y="4709670"/>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56" name="Rectangle 355">
            <a:extLst>
              <a:ext uri="{FF2B5EF4-FFF2-40B4-BE49-F238E27FC236}">
                <a16:creationId xmlns:a16="http://schemas.microsoft.com/office/drawing/2014/main" id="{024687CA-3F92-4D1B-8A81-472CA6B5AC28}"/>
              </a:ext>
            </a:extLst>
          </p:cNvPr>
          <p:cNvSpPr/>
          <p:nvPr/>
        </p:nvSpPr>
        <p:spPr bwMode="auto">
          <a:xfrm>
            <a:off x="7297496" y="4709670"/>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57" name="Rectangle 356">
            <a:extLst>
              <a:ext uri="{FF2B5EF4-FFF2-40B4-BE49-F238E27FC236}">
                <a16:creationId xmlns:a16="http://schemas.microsoft.com/office/drawing/2014/main" id="{37E36011-C55B-4DC1-A71A-614D11A2FD2C}"/>
              </a:ext>
            </a:extLst>
          </p:cNvPr>
          <p:cNvSpPr/>
          <p:nvPr/>
        </p:nvSpPr>
        <p:spPr bwMode="auto">
          <a:xfrm>
            <a:off x="7414587" y="4709670"/>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59" name="Rectangle 358">
            <a:extLst>
              <a:ext uri="{FF2B5EF4-FFF2-40B4-BE49-F238E27FC236}">
                <a16:creationId xmlns:a16="http://schemas.microsoft.com/office/drawing/2014/main" id="{DB89977D-1C73-4B8A-8909-F36AB9B0232C}"/>
              </a:ext>
            </a:extLst>
          </p:cNvPr>
          <p:cNvSpPr/>
          <p:nvPr/>
        </p:nvSpPr>
        <p:spPr bwMode="auto">
          <a:xfrm>
            <a:off x="7648769" y="4709670"/>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60" name="Rectangle 359">
            <a:extLst>
              <a:ext uri="{FF2B5EF4-FFF2-40B4-BE49-F238E27FC236}">
                <a16:creationId xmlns:a16="http://schemas.microsoft.com/office/drawing/2014/main" id="{F0A92BF5-9FC2-4D59-A695-A84393560709}"/>
              </a:ext>
            </a:extLst>
          </p:cNvPr>
          <p:cNvSpPr/>
          <p:nvPr/>
        </p:nvSpPr>
        <p:spPr bwMode="auto">
          <a:xfrm>
            <a:off x="7765860" y="4709670"/>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69" name="Rectangle 368">
            <a:extLst>
              <a:ext uri="{FF2B5EF4-FFF2-40B4-BE49-F238E27FC236}">
                <a16:creationId xmlns:a16="http://schemas.microsoft.com/office/drawing/2014/main" id="{7472D22F-F167-46CE-8F8A-837B0E9B8ADD}"/>
              </a:ext>
            </a:extLst>
          </p:cNvPr>
          <p:cNvSpPr/>
          <p:nvPr/>
        </p:nvSpPr>
        <p:spPr bwMode="auto">
          <a:xfrm>
            <a:off x="8819679" y="4709670"/>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70" name="Rectangle 369">
            <a:extLst>
              <a:ext uri="{FF2B5EF4-FFF2-40B4-BE49-F238E27FC236}">
                <a16:creationId xmlns:a16="http://schemas.microsoft.com/office/drawing/2014/main" id="{3F0F5102-CE9D-421B-9DD0-1E00F89CBF86}"/>
              </a:ext>
            </a:extLst>
          </p:cNvPr>
          <p:cNvSpPr/>
          <p:nvPr/>
        </p:nvSpPr>
        <p:spPr bwMode="auto">
          <a:xfrm>
            <a:off x="8936770" y="4709670"/>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73" name="Rectangle 372">
            <a:extLst>
              <a:ext uri="{FF2B5EF4-FFF2-40B4-BE49-F238E27FC236}">
                <a16:creationId xmlns:a16="http://schemas.microsoft.com/office/drawing/2014/main" id="{ECE9E2E3-257D-4994-A671-2B211C4C7FBD}"/>
              </a:ext>
            </a:extLst>
          </p:cNvPr>
          <p:cNvSpPr/>
          <p:nvPr/>
        </p:nvSpPr>
        <p:spPr bwMode="auto">
          <a:xfrm>
            <a:off x="9288043" y="4709670"/>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74" name="Rectangle 373">
            <a:extLst>
              <a:ext uri="{FF2B5EF4-FFF2-40B4-BE49-F238E27FC236}">
                <a16:creationId xmlns:a16="http://schemas.microsoft.com/office/drawing/2014/main" id="{ED0DDECE-0AB4-47B0-921C-38885C8308D4}"/>
              </a:ext>
            </a:extLst>
          </p:cNvPr>
          <p:cNvSpPr/>
          <p:nvPr/>
        </p:nvSpPr>
        <p:spPr bwMode="auto">
          <a:xfrm>
            <a:off x="9405134" y="4709670"/>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77" name="Rectangle 376">
            <a:extLst>
              <a:ext uri="{FF2B5EF4-FFF2-40B4-BE49-F238E27FC236}">
                <a16:creationId xmlns:a16="http://schemas.microsoft.com/office/drawing/2014/main" id="{E903E770-6518-4955-ADFB-A1D9B2721929}"/>
              </a:ext>
            </a:extLst>
          </p:cNvPr>
          <p:cNvSpPr/>
          <p:nvPr/>
        </p:nvSpPr>
        <p:spPr bwMode="auto">
          <a:xfrm>
            <a:off x="9756407" y="4709670"/>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79" name="Rectangle 378">
            <a:extLst>
              <a:ext uri="{FF2B5EF4-FFF2-40B4-BE49-F238E27FC236}">
                <a16:creationId xmlns:a16="http://schemas.microsoft.com/office/drawing/2014/main" id="{B0A71AAB-9683-4366-B5D9-068347E6AF90}"/>
              </a:ext>
            </a:extLst>
          </p:cNvPr>
          <p:cNvSpPr/>
          <p:nvPr/>
        </p:nvSpPr>
        <p:spPr bwMode="auto">
          <a:xfrm>
            <a:off x="9990589" y="4709670"/>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80" name="Rectangle 379">
            <a:extLst>
              <a:ext uri="{FF2B5EF4-FFF2-40B4-BE49-F238E27FC236}">
                <a16:creationId xmlns:a16="http://schemas.microsoft.com/office/drawing/2014/main" id="{7CFB8AE2-AEF1-4950-BCD8-C94E5DB2C9DF}"/>
              </a:ext>
            </a:extLst>
          </p:cNvPr>
          <p:cNvSpPr/>
          <p:nvPr/>
        </p:nvSpPr>
        <p:spPr bwMode="auto">
          <a:xfrm>
            <a:off x="10107680" y="4709670"/>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81" name="Rectangle 380">
            <a:extLst>
              <a:ext uri="{FF2B5EF4-FFF2-40B4-BE49-F238E27FC236}">
                <a16:creationId xmlns:a16="http://schemas.microsoft.com/office/drawing/2014/main" id="{EF0BB84C-B826-45F4-A5B4-FA7EEB6B1E1D}"/>
              </a:ext>
            </a:extLst>
          </p:cNvPr>
          <p:cNvSpPr/>
          <p:nvPr/>
        </p:nvSpPr>
        <p:spPr bwMode="auto">
          <a:xfrm>
            <a:off x="10224771" y="4709670"/>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82" name="Rectangle 381">
            <a:extLst>
              <a:ext uri="{FF2B5EF4-FFF2-40B4-BE49-F238E27FC236}">
                <a16:creationId xmlns:a16="http://schemas.microsoft.com/office/drawing/2014/main" id="{21F9611D-C7DC-4EF2-8CC9-4D5F1D30B579}"/>
              </a:ext>
            </a:extLst>
          </p:cNvPr>
          <p:cNvSpPr/>
          <p:nvPr/>
        </p:nvSpPr>
        <p:spPr bwMode="auto">
          <a:xfrm>
            <a:off x="10341862" y="4709670"/>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83" name="Rectangle 382">
            <a:extLst>
              <a:ext uri="{FF2B5EF4-FFF2-40B4-BE49-F238E27FC236}">
                <a16:creationId xmlns:a16="http://schemas.microsoft.com/office/drawing/2014/main" id="{72B7AB5B-B5DF-4184-82A7-18AE5E411835}"/>
              </a:ext>
            </a:extLst>
          </p:cNvPr>
          <p:cNvSpPr/>
          <p:nvPr/>
        </p:nvSpPr>
        <p:spPr bwMode="auto">
          <a:xfrm>
            <a:off x="11278590" y="4709670"/>
            <a:ext cx="100940" cy="100940"/>
          </a:xfrm>
          <a:prstGeom prst="rect">
            <a:avLst/>
          </a:prstGeom>
          <a:solidFill>
            <a:schemeClr val="tx2"/>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84" name="Rectangle 383">
            <a:extLst>
              <a:ext uri="{FF2B5EF4-FFF2-40B4-BE49-F238E27FC236}">
                <a16:creationId xmlns:a16="http://schemas.microsoft.com/office/drawing/2014/main" id="{7B42F14F-5C4C-4B45-9655-C0D187F8FD09}"/>
              </a:ext>
            </a:extLst>
          </p:cNvPr>
          <p:cNvSpPr/>
          <p:nvPr/>
        </p:nvSpPr>
        <p:spPr bwMode="auto">
          <a:xfrm>
            <a:off x="11395664" y="4709670"/>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
        <p:nvSpPr>
          <p:cNvPr id="387" name="Rectangle 386">
            <a:extLst>
              <a:ext uri="{FF2B5EF4-FFF2-40B4-BE49-F238E27FC236}">
                <a16:creationId xmlns:a16="http://schemas.microsoft.com/office/drawing/2014/main" id="{5C28F139-EB09-4BDD-B050-D5822D141874}"/>
              </a:ext>
            </a:extLst>
          </p:cNvPr>
          <p:cNvSpPr/>
          <p:nvPr/>
        </p:nvSpPr>
        <p:spPr bwMode="auto">
          <a:xfrm>
            <a:off x="10810226" y="4709670"/>
            <a:ext cx="100940" cy="100940"/>
          </a:xfrm>
          <a:prstGeom prst="rect">
            <a:avLst/>
          </a:prstGeom>
          <a:solidFill>
            <a:schemeClr val="accent6"/>
          </a:solidFill>
          <a:ln w="0">
            <a:noFill/>
            <a:miter lim="800000"/>
            <a:headEnd/>
            <a:tailEnd/>
          </a:ln>
        </p:spPr>
        <p:txBody>
          <a:bodyPr rtlCol="0" anchor="b"/>
          <a:lstStyle/>
          <a:p>
            <a:pPr algn="ctr" defTabSz="914126" fontAlgn="base">
              <a:spcBef>
                <a:spcPct val="35000"/>
              </a:spcBef>
              <a:spcAft>
                <a:spcPct val="25000"/>
              </a:spcAft>
              <a:buClr>
                <a:srgbClr val="015873"/>
              </a:buClr>
              <a:defRPr/>
            </a:pPr>
            <a:endParaRPr lang="en-US" sz="1799" dirty="0">
              <a:solidFill>
                <a:srgbClr val="FFFFFF"/>
              </a:solidFill>
              <a:latin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100366563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B25B0337-1B1D-4CCF-8F5D-B42500A01B87}"/>
              </a:ext>
            </a:extLst>
          </p:cNvPr>
          <p:cNvSpPr>
            <a:spLocks noGrp="1"/>
          </p:cNvSpPr>
          <p:nvPr>
            <p:ph type="title"/>
          </p:nvPr>
        </p:nvSpPr>
        <p:spPr/>
        <p:txBody>
          <a:bodyPr/>
          <a:lstStyle/>
          <a:p>
            <a:r>
              <a:rPr lang="en-US" dirty="0"/>
              <a:t>Emerging MET TKIs in Clinical Trials for Advanced NSCLC</a:t>
            </a:r>
          </a:p>
        </p:txBody>
      </p:sp>
      <p:sp>
        <p:nvSpPr>
          <p:cNvPr id="5" name="Content Placeholder 4">
            <a:extLst>
              <a:ext uri="{FF2B5EF4-FFF2-40B4-BE49-F238E27FC236}">
                <a16:creationId xmlns:a16="http://schemas.microsoft.com/office/drawing/2014/main" id="{AC5E2304-D927-40FE-813E-E876F325487C}"/>
              </a:ext>
            </a:extLst>
          </p:cNvPr>
          <p:cNvSpPr>
            <a:spLocks noGrp="1"/>
          </p:cNvSpPr>
          <p:nvPr>
            <p:ph idx="1"/>
          </p:nvPr>
        </p:nvSpPr>
        <p:spPr/>
        <p:txBody>
          <a:bodyPr/>
          <a:lstStyle/>
          <a:p>
            <a:pPr lvl="0"/>
            <a:r>
              <a:rPr lang="en-US" b="1" dirty="0">
                <a:solidFill>
                  <a:schemeClr val="accent3"/>
                </a:solidFill>
              </a:rPr>
              <a:t>Tepotinib:</a:t>
            </a:r>
            <a:r>
              <a:rPr lang="en-US" dirty="0"/>
              <a:t> highly selective, ATP-competitive, reversible MET TKI</a:t>
            </a:r>
            <a:r>
              <a:rPr lang="en-US" baseline="30000" dirty="0"/>
              <a:t>[1]</a:t>
            </a:r>
          </a:p>
          <a:p>
            <a:pPr lvl="1"/>
            <a:r>
              <a:rPr lang="en-US" dirty="0"/>
              <a:t>At 1 </a:t>
            </a:r>
            <a:r>
              <a:rPr lang="el-GR" dirty="0"/>
              <a:t>μ</a:t>
            </a:r>
            <a:r>
              <a:rPr lang="en-US" dirty="0"/>
              <a:t>m, in a panel of &gt; 300 kinases, only MET was inhibited</a:t>
            </a:r>
          </a:p>
          <a:p>
            <a:pPr lvl="1"/>
            <a:r>
              <a:rPr lang="en-US" dirty="0"/>
              <a:t>May penetrate CNS</a:t>
            </a:r>
          </a:p>
          <a:p>
            <a:r>
              <a:rPr lang="en-US" dirty="0"/>
              <a:t>Capmatinib: selective, highly potent MET inhibitor with activity in vitro and in mouse xenograft models of </a:t>
            </a:r>
            <a:r>
              <a:rPr lang="en-US" i="1" dirty="0"/>
              <a:t>MET</a:t>
            </a:r>
            <a:r>
              <a:rPr lang="en-US" dirty="0"/>
              <a:t>-activated cancer</a:t>
            </a:r>
            <a:r>
              <a:rPr lang="en-US" baseline="30000" dirty="0"/>
              <a:t>[2,3]</a:t>
            </a:r>
            <a:endParaRPr lang="en-US" dirty="0"/>
          </a:p>
          <a:p>
            <a:pPr lvl="1"/>
            <a:endParaRPr lang="en-US" dirty="0"/>
          </a:p>
        </p:txBody>
      </p:sp>
      <p:sp>
        <p:nvSpPr>
          <p:cNvPr id="8" name="TextBox 7">
            <a:extLst>
              <a:ext uri="{FF2B5EF4-FFF2-40B4-BE49-F238E27FC236}">
                <a16:creationId xmlns:a16="http://schemas.microsoft.com/office/drawing/2014/main" id="{478BC637-70EC-413A-A5EE-1935323916B8}"/>
              </a:ext>
            </a:extLst>
          </p:cNvPr>
          <p:cNvSpPr txBox="1"/>
          <p:nvPr/>
        </p:nvSpPr>
        <p:spPr>
          <a:xfrm>
            <a:off x="4120550" y="4318280"/>
            <a:ext cx="3681585" cy="399981"/>
          </a:xfrm>
          <a:prstGeom prst="rect">
            <a:avLst/>
          </a:prstGeom>
          <a:noFill/>
        </p:spPr>
        <p:txBody>
          <a:bodyPr wrap="none" rtlCol="0">
            <a:spAutoFit/>
          </a:bodyPr>
          <a:lstStyle/>
          <a:p>
            <a:pPr algn="ctr" defTabSz="914126" eaLnBrk="0" fontAlgn="base" hangingPunct="0">
              <a:spcBef>
                <a:spcPct val="0"/>
              </a:spcBef>
              <a:spcAft>
                <a:spcPct val="0"/>
              </a:spcAft>
              <a:defRPr/>
            </a:pPr>
            <a:r>
              <a:rPr lang="en-US" sz="1999" b="1" dirty="0">
                <a:solidFill>
                  <a:srgbClr val="000000"/>
                </a:solidFill>
                <a:latin typeface="Calibri" panose="020F0502020204030204" pitchFamily="34" charset="0"/>
                <a:cs typeface="Calibri" panose="020F0502020204030204" pitchFamily="34" charset="0"/>
              </a:rPr>
              <a:t>MET TKI Potency Comparison</a:t>
            </a:r>
            <a:r>
              <a:rPr lang="en-US" sz="1999" b="1" baseline="30000" dirty="0">
                <a:solidFill>
                  <a:srgbClr val="000000"/>
                </a:solidFill>
                <a:latin typeface="Calibri" panose="020F0502020204030204" pitchFamily="34" charset="0"/>
                <a:cs typeface="Calibri" panose="020F0502020204030204" pitchFamily="34" charset="0"/>
              </a:rPr>
              <a:t>[1-4]</a:t>
            </a:r>
            <a:endParaRPr lang="en-US" sz="1999" b="1" dirty="0">
              <a:solidFill>
                <a:srgbClr val="000000"/>
              </a:solidFill>
              <a:latin typeface="Calibri" panose="020F0502020204030204" pitchFamily="34" charset="0"/>
              <a:cs typeface="Calibri" panose="020F0502020204030204" pitchFamily="34" charset="0"/>
            </a:endParaRPr>
          </a:p>
        </p:txBody>
      </p:sp>
      <p:graphicFrame>
        <p:nvGraphicFramePr>
          <p:cNvPr id="10" name="Table 9">
            <a:extLst>
              <a:ext uri="{FF2B5EF4-FFF2-40B4-BE49-F238E27FC236}">
                <a16:creationId xmlns:a16="http://schemas.microsoft.com/office/drawing/2014/main" id="{5790B024-8DF6-42DD-8D8C-C8AE05C3B4C4}"/>
              </a:ext>
            </a:extLst>
          </p:cNvPr>
          <p:cNvGraphicFramePr>
            <a:graphicFrameLocks noGrp="1"/>
          </p:cNvGraphicFramePr>
          <p:nvPr/>
        </p:nvGraphicFramePr>
        <p:xfrm>
          <a:off x="1515282" y="4774752"/>
          <a:ext cx="9161435" cy="731472"/>
        </p:xfrm>
        <a:graphic>
          <a:graphicData uri="http://schemas.openxmlformats.org/drawingml/2006/table">
            <a:tbl>
              <a:tblPr firstRow="1" bandRow="1">
                <a:tableStyleId>{073A0DAA-6AF3-43AB-8588-CEC1D06C72B9}</a:tableStyleId>
              </a:tblPr>
              <a:tblGrid>
                <a:gridCol w="1244978">
                  <a:extLst>
                    <a:ext uri="{9D8B030D-6E8A-4147-A177-3AD203B41FA5}">
                      <a16:colId xmlns:a16="http://schemas.microsoft.com/office/drawing/2014/main" val="20000"/>
                    </a:ext>
                  </a:extLst>
                </a:gridCol>
                <a:gridCol w="1668463">
                  <a:extLst>
                    <a:ext uri="{9D8B030D-6E8A-4147-A177-3AD203B41FA5}">
                      <a16:colId xmlns:a16="http://schemas.microsoft.com/office/drawing/2014/main" val="20001"/>
                    </a:ext>
                  </a:extLst>
                </a:gridCol>
                <a:gridCol w="1361822">
                  <a:extLst>
                    <a:ext uri="{9D8B030D-6E8A-4147-A177-3AD203B41FA5}">
                      <a16:colId xmlns:a16="http://schemas.microsoft.com/office/drawing/2014/main" val="3467959340"/>
                    </a:ext>
                  </a:extLst>
                </a:gridCol>
                <a:gridCol w="1704505">
                  <a:extLst>
                    <a:ext uri="{9D8B030D-6E8A-4147-A177-3AD203B41FA5}">
                      <a16:colId xmlns:a16="http://schemas.microsoft.com/office/drawing/2014/main" val="2293314501"/>
                    </a:ext>
                  </a:extLst>
                </a:gridCol>
                <a:gridCol w="1704505">
                  <a:extLst>
                    <a:ext uri="{9D8B030D-6E8A-4147-A177-3AD203B41FA5}">
                      <a16:colId xmlns:a16="http://schemas.microsoft.com/office/drawing/2014/main" val="1817360997"/>
                    </a:ext>
                  </a:extLst>
                </a:gridCol>
                <a:gridCol w="1477162">
                  <a:extLst>
                    <a:ext uri="{9D8B030D-6E8A-4147-A177-3AD203B41FA5}">
                      <a16:colId xmlns:a16="http://schemas.microsoft.com/office/drawing/2014/main" val="3979298116"/>
                    </a:ext>
                  </a:extLst>
                </a:gridCol>
              </a:tblGrid>
              <a:tr h="365665">
                <a:tc>
                  <a:txBody>
                    <a:bodyPr/>
                    <a:lstStyle/>
                    <a:p>
                      <a:endParaRPr lang="en-US" sz="1800" dirty="0">
                        <a:latin typeface="Calibri" panose="020F0502020204030204" pitchFamily="34" charset="0"/>
                      </a:endParaRPr>
                    </a:p>
                  </a:txBody>
                  <a:tcPr marL="91416" marR="91416" marT="45708" marB="45708">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a:txBody>
                    <a:bodyPr/>
                    <a:lstStyle/>
                    <a:p>
                      <a:pPr algn="ctr"/>
                      <a:r>
                        <a:rPr lang="en-US" sz="1800" dirty="0">
                          <a:latin typeface="Calibri" panose="020F0502020204030204" pitchFamily="34" charset="0"/>
                        </a:rPr>
                        <a:t>Capmatinib</a:t>
                      </a:r>
                    </a:p>
                  </a:txBody>
                  <a:tcPr marL="91416" marR="91416" marT="45708" marB="45708">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a:txBody>
                    <a:bodyPr/>
                    <a:lstStyle/>
                    <a:p>
                      <a:pPr algn="ctr"/>
                      <a:r>
                        <a:rPr lang="en-US" sz="1800" dirty="0">
                          <a:latin typeface="Calibri" panose="020F0502020204030204" pitchFamily="34" charset="0"/>
                        </a:rPr>
                        <a:t>Tepotinib</a:t>
                      </a:r>
                    </a:p>
                  </a:txBody>
                  <a:tcPr marL="91416" marR="91416" marT="45708" marB="45708">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a:txBody>
                    <a:bodyPr/>
                    <a:lstStyle/>
                    <a:p>
                      <a:pPr algn="ctr"/>
                      <a:r>
                        <a:rPr lang="en-US" sz="1800" dirty="0">
                          <a:latin typeface="Calibri" panose="020F0502020204030204" pitchFamily="34" charset="0"/>
                        </a:rPr>
                        <a:t>Savolitinib</a:t>
                      </a:r>
                    </a:p>
                  </a:txBody>
                  <a:tcPr marL="91416" marR="91416" marT="45708" marB="45708">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a:txBody>
                    <a:bodyPr/>
                    <a:lstStyle/>
                    <a:p>
                      <a:pPr algn="ctr"/>
                      <a:r>
                        <a:rPr lang="en-US" sz="1800" dirty="0">
                          <a:latin typeface="Calibri" panose="020F0502020204030204" pitchFamily="34" charset="0"/>
                        </a:rPr>
                        <a:t>Cabozantinib</a:t>
                      </a:r>
                    </a:p>
                  </a:txBody>
                  <a:tcPr marL="91416" marR="91416" marT="45708" marB="45708">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a:txBody>
                    <a:bodyPr/>
                    <a:lstStyle/>
                    <a:p>
                      <a:pPr algn="ctr"/>
                      <a:r>
                        <a:rPr lang="en-US" sz="1800" dirty="0">
                          <a:latin typeface="Calibri" panose="020F0502020204030204" pitchFamily="34" charset="0"/>
                        </a:rPr>
                        <a:t>Crizotinib</a:t>
                      </a:r>
                    </a:p>
                  </a:txBody>
                  <a:tcPr marL="91416" marR="91416" marT="45708" marB="45708">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0000"/>
                  </a:ext>
                </a:extLst>
              </a:tr>
              <a:tr h="36566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latin typeface="Calibri" panose="020F0502020204030204" pitchFamily="34" charset="0"/>
                        </a:rPr>
                        <a:t>IC</a:t>
                      </a:r>
                      <a:r>
                        <a:rPr lang="en-US" sz="1800" baseline="-25000" dirty="0">
                          <a:solidFill>
                            <a:schemeClr val="bg1"/>
                          </a:solidFill>
                          <a:latin typeface="Calibri" panose="020F0502020204030204" pitchFamily="34" charset="0"/>
                        </a:rPr>
                        <a:t>50</a:t>
                      </a:r>
                      <a:r>
                        <a:rPr lang="en-US" sz="1800" dirty="0">
                          <a:solidFill>
                            <a:schemeClr val="bg1"/>
                          </a:solidFill>
                          <a:latin typeface="Calibri" panose="020F0502020204030204" pitchFamily="34" charset="0"/>
                        </a:rPr>
                        <a:t>, nM</a:t>
                      </a:r>
                      <a:endParaRPr lang="en-US" sz="1800" dirty="0">
                        <a:solidFill>
                          <a:schemeClr val="bg1"/>
                        </a:solidFill>
                        <a:latin typeface="Calibri" panose="020F0502020204030204" pitchFamily="34" charset="0"/>
                        <a:ea typeface="Tahoma" panose="020B0604030504040204" pitchFamily="34" charset="0"/>
                        <a:cs typeface="Tahoma" panose="020B0604030504040204" pitchFamily="34" charset="0"/>
                      </a:endParaRPr>
                    </a:p>
                  </a:txBody>
                  <a:tcPr marL="91416" marR="91416" marT="45708" marB="45708">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aseline="0" dirty="0">
                          <a:solidFill>
                            <a:schemeClr val="bg1"/>
                          </a:solidFill>
                          <a:latin typeface="Calibri" panose="020F0502020204030204" pitchFamily="34" charset="0"/>
                        </a:rPr>
                        <a:t>0.6</a:t>
                      </a:r>
                    </a:p>
                  </a:txBody>
                  <a:tcPr marL="91416" marR="91416" marT="45708" marB="45708">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latin typeface="Calibri" panose="020F0502020204030204" pitchFamily="34" charset="0"/>
                        </a:rPr>
                        <a:t>~ 1.7-3.0</a:t>
                      </a:r>
                    </a:p>
                  </a:txBody>
                  <a:tcPr marL="91416" marR="91416" marT="45708" marB="45708">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latin typeface="Calibri" panose="020F0502020204030204" pitchFamily="34" charset="0"/>
                        </a:rPr>
                        <a:t>2.1</a:t>
                      </a:r>
                    </a:p>
                  </a:txBody>
                  <a:tcPr marL="91416" marR="91416" marT="45708" marB="45708">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latin typeface="Calibri" panose="020F0502020204030204" pitchFamily="34" charset="0"/>
                        </a:rPr>
                        <a:t>7.8</a:t>
                      </a:r>
                    </a:p>
                  </a:txBody>
                  <a:tcPr marL="91416" marR="91416" marT="45708" marB="45708">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latin typeface="Calibri" panose="020F0502020204030204" pitchFamily="34" charset="0"/>
                        </a:rPr>
                        <a:t>22.5</a:t>
                      </a:r>
                    </a:p>
                  </a:txBody>
                  <a:tcPr marL="91416" marR="91416" marT="45708" marB="45708">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1"/>
                  </a:ext>
                </a:extLst>
              </a:tr>
            </a:tbl>
          </a:graphicData>
        </a:graphic>
      </p:graphicFrame>
      <p:grpSp>
        <p:nvGrpSpPr>
          <p:cNvPr id="14" name="Group 13">
            <a:extLst>
              <a:ext uri="{FF2B5EF4-FFF2-40B4-BE49-F238E27FC236}">
                <a16:creationId xmlns:a16="http://schemas.microsoft.com/office/drawing/2014/main" id="{207739AA-2B31-4F5F-A1D4-4BEED437FE22}"/>
              </a:ext>
            </a:extLst>
          </p:cNvPr>
          <p:cNvGrpSpPr>
            <a:grpSpLocks/>
          </p:cNvGrpSpPr>
          <p:nvPr/>
        </p:nvGrpSpPr>
        <p:grpSpPr bwMode="auto">
          <a:xfrm>
            <a:off x="9388711" y="6215927"/>
            <a:ext cx="2487854" cy="447705"/>
            <a:chOff x="9527309" y="3551529"/>
            <a:chExt cx="2488502" cy="448324"/>
          </a:xfrm>
        </p:grpSpPr>
        <p:pic>
          <p:nvPicPr>
            <p:cNvPr id="15" name="Picture 9">
              <a:extLst>
                <a:ext uri="{FF2B5EF4-FFF2-40B4-BE49-F238E27FC236}">
                  <a16:creationId xmlns:a16="http://schemas.microsoft.com/office/drawing/2014/main" id="{09213B77-230C-423C-B0EC-985525FBA38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pic>
        <p:sp>
          <p:nvSpPr>
            <p:cNvPr id="16" name="Rectangle 8">
              <a:extLst>
                <a:ext uri="{FF2B5EF4-FFF2-40B4-BE49-F238E27FC236}">
                  <a16:creationId xmlns:a16="http://schemas.microsoft.com/office/drawing/2014/main" id="{E87EE370-1F3C-4C1B-9FFC-60D53856E09C}"/>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defTabSz="914126" eaLnBrk="1" fontAlgn="base" hangingPunct="1">
                <a:lnSpc>
                  <a:spcPct val="100000"/>
                </a:lnSpc>
                <a:spcBef>
                  <a:spcPct val="0"/>
                </a:spcBef>
                <a:spcAft>
                  <a:spcPct val="0"/>
                </a:spcAft>
                <a:buClrTx/>
                <a:buNone/>
                <a:defRPr/>
              </a:pPr>
              <a:r>
                <a:rPr lang="en-US" altLang="en-US" sz="1400" dirty="0">
                  <a:solidFill>
                    <a:srgbClr val="455560"/>
                  </a:solidFill>
                  <a:latin typeface="Calibri" panose="020F0502020204030204" pitchFamily="34" charset="0"/>
                  <a:cs typeface="Arial" panose="020B0604020202020204" pitchFamily="34" charset="0"/>
                </a:rPr>
                <a:t>Slide credit: </a:t>
              </a:r>
              <a:r>
                <a:rPr lang="en-US" altLang="en-US" sz="1400" dirty="0">
                  <a:solidFill>
                    <a:srgbClr val="455560"/>
                  </a:solidFill>
                  <a:latin typeface="Calibri" panose="020F0502020204030204" pitchFamily="34" charset="0"/>
                  <a:cs typeface="Arial" panose="020B0604020202020204" pitchFamily="34" charset="0"/>
                  <a:hlinkClick r:id="rId4"/>
                </a:rPr>
                <a:t>clinicaloptions.com</a:t>
              </a:r>
              <a:endParaRPr lang="en-US" altLang="en-US" sz="1400" dirty="0">
                <a:solidFill>
                  <a:srgbClr val="455560"/>
                </a:solidFill>
                <a:latin typeface="Calibri" panose="020F0502020204030204" pitchFamily="34" charset="0"/>
                <a:cs typeface="Arial" panose="020B0604020202020204" pitchFamily="34" charset="0"/>
              </a:endParaRPr>
            </a:p>
          </p:txBody>
        </p:sp>
      </p:grpSp>
      <p:sp>
        <p:nvSpPr>
          <p:cNvPr id="12" name="TextBox 11">
            <a:extLst>
              <a:ext uri="{FF2B5EF4-FFF2-40B4-BE49-F238E27FC236}">
                <a16:creationId xmlns:a16="http://schemas.microsoft.com/office/drawing/2014/main" id="{9EC98536-A44E-475F-AF4C-BF29A0A2C1B0}"/>
              </a:ext>
            </a:extLst>
          </p:cNvPr>
          <p:cNvSpPr txBox="1"/>
          <p:nvPr/>
        </p:nvSpPr>
        <p:spPr bwMode="auto">
          <a:xfrm>
            <a:off x="409631" y="6200031"/>
            <a:ext cx="96046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anchor="b">
            <a:spAutoFit/>
          </a:bodyPr>
          <a:lstStyle>
            <a:defPPr>
              <a:defRPr lang="en-US"/>
            </a:defPPr>
            <a:lvl1pPr fontAlgn="base">
              <a:lnSpc>
                <a:spcPct val="100000"/>
              </a:lnSpc>
              <a:spcBef>
                <a:spcPct val="0"/>
              </a:spcBef>
              <a:spcAft>
                <a:spcPct val="0"/>
              </a:spcAft>
              <a:buClrTx/>
              <a:buFontTx/>
              <a:buNone/>
              <a:defRPr sz="1200" b="0">
                <a:solidFill>
                  <a:schemeClr val="bg2"/>
                </a:solidFill>
                <a:latin typeface="Calibri" panose="020F0502020204030204" pitchFamily="34" charset="0"/>
                <a:cs typeface="Arial" panose="020B0604020202020204" pitchFamily="34" charset="0"/>
              </a:defRPr>
            </a:lvl1pPr>
            <a:lvl2pPr marL="742950" indent="-285750" eaLnBrk="0" fontAlgn="base" hangingPunct="0">
              <a:lnSpc>
                <a:spcPct val="90000"/>
              </a:lnSpc>
              <a:spcBef>
                <a:spcPts val="1000"/>
              </a:spcBef>
              <a:spcAft>
                <a:spcPts val="700"/>
              </a:spcAft>
              <a:buClr>
                <a:srgbClr val="FEFDDE"/>
              </a:buClr>
              <a:buFont typeface="Arial" panose="020B0604020202020204" pitchFamily="34" charset="0"/>
              <a:buChar char="–"/>
              <a:defRPr sz="2600" b="1">
                <a:solidFill>
                  <a:srgbClr val="FEFDDE"/>
                </a:solidFill>
                <a:latin typeface="Arial" panose="020B0604020202020204" pitchFamily="34" charset="0"/>
                <a:cs typeface="Arial" panose="020B0604020202020204" pitchFamily="34" charset="0"/>
              </a:defRPr>
            </a:lvl2pPr>
            <a:lvl3pPr marL="1143000" indent="-228600" eaLnBrk="0" fontAlgn="base" hangingPunct="0">
              <a:lnSpc>
                <a:spcPct val="90000"/>
              </a:lnSpc>
              <a:spcBef>
                <a:spcPts val="1000"/>
              </a:spcBef>
              <a:spcAft>
                <a:spcPts val="700"/>
              </a:spcAft>
              <a:buClr>
                <a:srgbClr val="FEFDDE"/>
              </a:buClr>
              <a:buFont typeface="Arial" panose="020B0604020202020204" pitchFamily="34" charset="0"/>
              <a:buChar char="–"/>
              <a:defRPr sz="2400" b="1">
                <a:solidFill>
                  <a:srgbClr val="FEFDDE"/>
                </a:solidFill>
                <a:latin typeface="Arial" panose="020B0604020202020204" pitchFamily="34" charset="0"/>
                <a:cs typeface="Arial" panose="020B0604020202020204" pitchFamily="34" charset="0"/>
              </a:defRPr>
            </a:lvl3pPr>
            <a:lvl4pPr marL="1600200" indent="-228600" eaLnBrk="0" fontAlgn="base" hangingPunct="0">
              <a:lnSpc>
                <a:spcPct val="90000"/>
              </a:lnSpc>
              <a:spcBef>
                <a:spcPts val="1000"/>
              </a:spcBef>
              <a:spcAft>
                <a:spcPts val="700"/>
              </a:spcAft>
              <a:buClr>
                <a:srgbClr val="FEFDDE"/>
              </a:buClr>
              <a:buFont typeface="Arial" panose="020B0604020202020204" pitchFamily="34" charset="0"/>
              <a:buChar char="–"/>
              <a:defRPr sz="2200" b="1">
                <a:solidFill>
                  <a:srgbClr val="FEFDDE"/>
                </a:solidFill>
                <a:latin typeface="Arial" panose="020B0604020202020204" pitchFamily="34" charset="0"/>
                <a:cs typeface="Arial" panose="020B0604020202020204" pitchFamily="34" charset="0"/>
              </a:defRPr>
            </a:lvl4pPr>
            <a:lvl5pPr marL="20574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9pPr>
          </a:lstStyle>
          <a:p>
            <a:pPr defTabSz="914400"/>
            <a:r>
              <a:rPr lang="en-US" dirty="0">
                <a:solidFill>
                  <a:srgbClr val="455560"/>
                </a:solidFill>
              </a:rPr>
              <a:t>1. Paik. ASCO 2019. Abstr 9005.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2. Baltschukat. Clin Cancer Res. 2019;25:3164. </a:t>
            </a:r>
            <a:b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b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3</a:t>
            </a:r>
            <a:r>
              <a:rPr lang="en-US" dirty="0">
                <a:solidFill>
                  <a:srgbClr val="455560"/>
                </a:solidFill>
              </a:rPr>
              <a:t>. Fujino. WCLC 2018. Poster P1.13-41. 4. Wolf. ASCO 2019. Abstr 9004. </a:t>
            </a:r>
          </a:p>
        </p:txBody>
      </p:sp>
      <p:sp>
        <p:nvSpPr>
          <p:cNvPr id="2" name="Rectangle 1">
            <a:extLst>
              <a:ext uri="{FF2B5EF4-FFF2-40B4-BE49-F238E27FC236}">
                <a16:creationId xmlns:a16="http://schemas.microsoft.com/office/drawing/2014/main" id="{D08E3899-59FC-4200-AFCF-51DDE4CFF2D2}"/>
              </a:ext>
            </a:extLst>
          </p:cNvPr>
          <p:cNvSpPr/>
          <p:nvPr/>
        </p:nvSpPr>
        <p:spPr bwMode="auto">
          <a:xfrm>
            <a:off x="4445391" y="4774752"/>
            <a:ext cx="1392701" cy="731472"/>
          </a:xfrm>
          <a:prstGeom prst="rect">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242394079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a:extLst>
              <a:ext uri="{FF2B5EF4-FFF2-40B4-BE49-F238E27FC236}">
                <a16:creationId xmlns:a16="http://schemas.microsoft.com/office/drawing/2014/main" id="{F65B5284-A016-40AE-8211-CECB2CF27933}"/>
              </a:ext>
            </a:extLst>
          </p:cNvPr>
          <p:cNvSpPr>
            <a:spLocks noGrp="1" noChangeArrowheads="1"/>
          </p:cNvSpPr>
          <p:nvPr>
            <p:ph type="title"/>
          </p:nvPr>
        </p:nvSpPr>
        <p:spPr/>
        <p:txBody>
          <a:bodyPr/>
          <a:lstStyle/>
          <a:p>
            <a:r>
              <a:rPr lang="en-US" altLang="en-US" dirty="0"/>
              <a:t>VISION: Tepotinib in Patients With NSCLC and </a:t>
            </a:r>
            <a:r>
              <a:rPr lang="en-US" altLang="en-US" i="1" dirty="0"/>
              <a:t>MET</a:t>
            </a:r>
            <a:r>
              <a:rPr lang="en-US" altLang="en-US" dirty="0"/>
              <a:t>ex14 Alterations</a:t>
            </a:r>
          </a:p>
        </p:txBody>
      </p:sp>
      <p:sp>
        <p:nvSpPr>
          <p:cNvPr id="3" name="Content Placeholder 2">
            <a:extLst>
              <a:ext uri="{FF2B5EF4-FFF2-40B4-BE49-F238E27FC236}">
                <a16:creationId xmlns:a16="http://schemas.microsoft.com/office/drawing/2014/main" id="{B0EA8FBC-BC9E-48C8-AC0E-87C153A4A061}"/>
              </a:ext>
            </a:extLst>
          </p:cNvPr>
          <p:cNvSpPr>
            <a:spLocks noGrp="1"/>
          </p:cNvSpPr>
          <p:nvPr>
            <p:ph idx="1"/>
          </p:nvPr>
        </p:nvSpPr>
        <p:spPr>
          <a:xfrm>
            <a:off x="606106" y="1513547"/>
            <a:ext cx="10874696" cy="571044"/>
          </a:xfrm>
        </p:spPr>
        <p:txBody>
          <a:bodyPr/>
          <a:lstStyle/>
          <a:p>
            <a:r>
              <a:rPr lang="en-US" sz="2399" dirty="0"/>
              <a:t>Single-arm, multicohort phase II study</a:t>
            </a:r>
          </a:p>
        </p:txBody>
      </p:sp>
      <p:sp>
        <p:nvSpPr>
          <p:cNvPr id="19460" name="Text Box 45">
            <a:extLst>
              <a:ext uri="{FF2B5EF4-FFF2-40B4-BE49-F238E27FC236}">
                <a16:creationId xmlns:a16="http://schemas.microsoft.com/office/drawing/2014/main" id="{73BB8788-EA93-4F80-B091-B8486BEE8697}"/>
              </a:ext>
            </a:extLst>
          </p:cNvPr>
          <p:cNvSpPr txBox="1">
            <a:spLocks noChangeArrowheads="1"/>
          </p:cNvSpPr>
          <p:nvPr/>
        </p:nvSpPr>
        <p:spPr bwMode="auto">
          <a:xfrm>
            <a:off x="176690" y="1996869"/>
            <a:ext cx="3732287" cy="304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26"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newly diagnosed or previously treated stage IIIB/IV NSCLC; </a:t>
            </a:r>
          </a:p>
          <a:p>
            <a:pPr marL="0" marR="0" lvl="0" indent="0" algn="ctr" defTabSz="914126"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any histology, including </a:t>
            </a:r>
          </a:p>
          <a:p>
            <a:pPr marL="0" marR="0" lvl="0" indent="0" algn="ctr" defTabSz="914126"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squamous and sarcomatoid; </a:t>
            </a:r>
          </a:p>
          <a:p>
            <a:pPr marL="0" marR="0" lvl="0" indent="0" algn="ctr" defTabSz="914126"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GB" alt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MET </a:t>
            </a: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alteration </a:t>
            </a:r>
          </a:p>
          <a:p>
            <a:pPr marL="0" marR="0" lvl="0" indent="0" algn="ctr" defTabSz="914126"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GB" alt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MET</a:t>
            </a: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ex14 skipping mutation [cohort A] or </a:t>
            </a:r>
            <a:r>
              <a:rPr kumimoji="0" lang="en-GB" alt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MET </a:t>
            </a: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amplification [cohort B]); </a:t>
            </a:r>
          </a:p>
          <a:p>
            <a:pPr marL="0" marR="0" lvl="0" indent="0" algn="ctr" defTabSz="914126"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0-2 lines prior treatment; </a:t>
            </a:r>
          </a:p>
          <a:p>
            <a:pPr marL="0" marR="0" lvl="0" indent="0" algn="ctr" defTabSz="914126"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prior IO allowed, no prior MET-targeted tx; excluded patients with active brain mets or brain met as only measurable lesion </a:t>
            </a:r>
          </a:p>
          <a:p>
            <a:pPr marL="0" marR="0" lvl="0" indent="0" algn="ctr" defTabSz="914126"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up to 280)</a:t>
            </a:r>
            <a:endPar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463" name="Rectangle 49">
            <a:extLst>
              <a:ext uri="{FF2B5EF4-FFF2-40B4-BE49-F238E27FC236}">
                <a16:creationId xmlns:a16="http://schemas.microsoft.com/office/drawing/2014/main" id="{C346F25D-ABA6-46CD-940B-7C5654E371C3}"/>
              </a:ext>
            </a:extLst>
          </p:cNvPr>
          <p:cNvSpPr>
            <a:spLocks noChangeArrowheads="1"/>
          </p:cNvSpPr>
          <p:nvPr/>
        </p:nvSpPr>
        <p:spPr bwMode="auto">
          <a:xfrm>
            <a:off x="4305317" y="2845532"/>
            <a:ext cx="4031241" cy="1188720"/>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26"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9"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Cohort A</a:t>
            </a:r>
          </a:p>
          <a:p>
            <a:pPr marL="0" marR="0" lvl="0" indent="0" algn="ctr" defTabSz="914126"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9" b="0" i="1"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MET</a:t>
            </a:r>
            <a:r>
              <a:rPr kumimoji="0" lang="en-US" altLang="en-US" sz="1799"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rPr>
              <a:t>ex14-skipping </a:t>
            </a:r>
            <a:r>
              <a:rPr kumimoji="0" lang="en-US" altLang="en-US" sz="1799"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mutations detected</a:t>
            </a:r>
          </a:p>
          <a:p>
            <a:pPr marL="0" marR="0" lvl="0" indent="0" algn="ctr" defTabSz="914126"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9"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by tissue or liquid biopsy*</a:t>
            </a:r>
          </a:p>
          <a:p>
            <a:pPr marL="0" marR="0" lvl="0" indent="0" algn="ctr" defTabSz="914126"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9"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152</a:t>
            </a:r>
            <a:r>
              <a:rPr kumimoji="0" lang="en-US" altLang="en-US" sz="1799" b="0"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panose="020B0604020202020204" pitchFamily="34" charset="0"/>
              </a:rPr>
              <a:t>†</a:t>
            </a:r>
            <a:r>
              <a:rPr kumimoji="0" lang="en-US" altLang="en-US" sz="1799"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a:t>
            </a:r>
          </a:p>
        </p:txBody>
      </p:sp>
      <p:sp>
        <p:nvSpPr>
          <p:cNvPr id="19466" name="Line 52">
            <a:extLst>
              <a:ext uri="{FF2B5EF4-FFF2-40B4-BE49-F238E27FC236}">
                <a16:creationId xmlns:a16="http://schemas.microsoft.com/office/drawing/2014/main" id="{809AEC4D-D360-4462-B28D-A44E89AF0366}"/>
              </a:ext>
            </a:extLst>
          </p:cNvPr>
          <p:cNvSpPr>
            <a:spLocks noChangeShapeType="1"/>
          </p:cNvSpPr>
          <p:nvPr/>
        </p:nvSpPr>
        <p:spPr bwMode="auto">
          <a:xfrm>
            <a:off x="3849171" y="3474612"/>
            <a:ext cx="36576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nvGrpSpPr>
          <p:cNvPr id="19" name="Group 7">
            <a:extLst>
              <a:ext uri="{FF2B5EF4-FFF2-40B4-BE49-F238E27FC236}">
                <a16:creationId xmlns:a16="http://schemas.microsoft.com/office/drawing/2014/main" id="{1C71F672-C732-4354-B0A8-68B6F59E7D09}"/>
              </a:ext>
            </a:extLst>
          </p:cNvPr>
          <p:cNvGrpSpPr>
            <a:grpSpLocks/>
          </p:cNvGrpSpPr>
          <p:nvPr/>
        </p:nvGrpSpPr>
        <p:grpSpPr bwMode="auto">
          <a:xfrm>
            <a:off x="9388711" y="6215927"/>
            <a:ext cx="2487854" cy="447705"/>
            <a:chOff x="9527309" y="3551529"/>
            <a:chExt cx="2488502" cy="448324"/>
          </a:xfrm>
        </p:grpSpPr>
        <p:pic>
          <p:nvPicPr>
            <p:cNvPr id="20" name="Picture 9">
              <a:extLst>
                <a:ext uri="{FF2B5EF4-FFF2-40B4-BE49-F238E27FC236}">
                  <a16:creationId xmlns:a16="http://schemas.microsoft.com/office/drawing/2014/main" id="{AAC37539-5F68-4ED9-8188-E6C146B4236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21" name="Rectangle 8">
              <a:extLst>
                <a:ext uri="{FF2B5EF4-FFF2-40B4-BE49-F238E27FC236}">
                  <a16:creationId xmlns:a16="http://schemas.microsoft.com/office/drawing/2014/main" id="{D7A84B76-E893-4798-99CB-43F1343A8F6D}"/>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126"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6" name="TextBox 15">
            <a:extLst>
              <a:ext uri="{FF2B5EF4-FFF2-40B4-BE49-F238E27FC236}">
                <a16:creationId xmlns:a16="http://schemas.microsoft.com/office/drawing/2014/main" id="{9B178AED-9268-4F2D-B19F-14026E764603}"/>
              </a:ext>
            </a:extLst>
          </p:cNvPr>
          <p:cNvSpPr txBox="1"/>
          <p:nvPr/>
        </p:nvSpPr>
        <p:spPr bwMode="auto">
          <a:xfrm>
            <a:off x="393406" y="6357998"/>
            <a:ext cx="7719314"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anchor="b">
            <a:spAutoFit/>
          </a:bodyPr>
          <a:lstStyle>
            <a:defPPr>
              <a:defRPr lang="en-US"/>
            </a:defPPr>
            <a:lvl1pPr fontAlgn="base">
              <a:lnSpc>
                <a:spcPct val="100000"/>
              </a:lnSpc>
              <a:spcBef>
                <a:spcPct val="0"/>
              </a:spcBef>
              <a:spcAft>
                <a:spcPct val="0"/>
              </a:spcAft>
              <a:buClrTx/>
              <a:buFontTx/>
              <a:buNone/>
              <a:defRPr sz="1200" b="0">
                <a:solidFill>
                  <a:schemeClr val="bg2"/>
                </a:solidFill>
                <a:latin typeface="Calibri" panose="020F0502020204030204" pitchFamily="34" charset="0"/>
                <a:cs typeface="Arial" panose="020B0604020202020204" pitchFamily="34" charset="0"/>
              </a:defRPr>
            </a:lvl1pPr>
            <a:lvl2pPr marL="742950" indent="-285750" eaLnBrk="0" fontAlgn="base" hangingPunct="0">
              <a:lnSpc>
                <a:spcPct val="90000"/>
              </a:lnSpc>
              <a:spcBef>
                <a:spcPts val="1000"/>
              </a:spcBef>
              <a:spcAft>
                <a:spcPts val="700"/>
              </a:spcAft>
              <a:buClr>
                <a:srgbClr val="FEFDDE"/>
              </a:buClr>
              <a:buFont typeface="Arial" panose="020B0604020202020204" pitchFamily="34" charset="0"/>
              <a:buChar char="–"/>
              <a:defRPr sz="2600" b="1">
                <a:solidFill>
                  <a:srgbClr val="FEFDDE"/>
                </a:solidFill>
                <a:latin typeface="Arial" panose="020B0604020202020204" pitchFamily="34" charset="0"/>
                <a:cs typeface="Arial" panose="020B0604020202020204" pitchFamily="34" charset="0"/>
              </a:defRPr>
            </a:lvl2pPr>
            <a:lvl3pPr marL="1143000" indent="-228600" eaLnBrk="0" fontAlgn="base" hangingPunct="0">
              <a:lnSpc>
                <a:spcPct val="90000"/>
              </a:lnSpc>
              <a:spcBef>
                <a:spcPts val="1000"/>
              </a:spcBef>
              <a:spcAft>
                <a:spcPts val="700"/>
              </a:spcAft>
              <a:buClr>
                <a:srgbClr val="FEFDDE"/>
              </a:buClr>
              <a:buFont typeface="Arial" panose="020B0604020202020204" pitchFamily="34" charset="0"/>
              <a:buChar char="–"/>
              <a:defRPr sz="2400" b="1">
                <a:solidFill>
                  <a:srgbClr val="FEFDDE"/>
                </a:solidFill>
                <a:latin typeface="Arial" panose="020B0604020202020204" pitchFamily="34" charset="0"/>
                <a:cs typeface="Arial" panose="020B0604020202020204" pitchFamily="34" charset="0"/>
              </a:defRPr>
            </a:lvl3pPr>
            <a:lvl4pPr marL="1600200" indent="-228600" eaLnBrk="0" fontAlgn="base" hangingPunct="0">
              <a:lnSpc>
                <a:spcPct val="90000"/>
              </a:lnSpc>
              <a:spcBef>
                <a:spcPts val="1000"/>
              </a:spcBef>
              <a:spcAft>
                <a:spcPts val="700"/>
              </a:spcAft>
              <a:buClr>
                <a:srgbClr val="FEFDDE"/>
              </a:buClr>
              <a:buFont typeface="Arial" panose="020B0604020202020204" pitchFamily="34" charset="0"/>
              <a:buChar char="–"/>
              <a:defRPr sz="2200" b="1">
                <a:solidFill>
                  <a:srgbClr val="FEFDDE"/>
                </a:solidFill>
                <a:latin typeface="Arial" panose="020B0604020202020204" pitchFamily="34" charset="0"/>
                <a:cs typeface="Arial" panose="020B0604020202020204" pitchFamily="34" charset="0"/>
              </a:defRPr>
            </a:lvl4pPr>
            <a:lvl5pPr marL="20574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Paik. NEJM. 2020;[Epub].</a:t>
            </a:r>
          </a:p>
        </p:txBody>
      </p:sp>
      <p:sp>
        <p:nvSpPr>
          <p:cNvPr id="17" name="Rectangle 49">
            <a:extLst>
              <a:ext uri="{FF2B5EF4-FFF2-40B4-BE49-F238E27FC236}">
                <a16:creationId xmlns:a16="http://schemas.microsoft.com/office/drawing/2014/main" id="{00CB7CC7-53E1-402E-8FB0-A4B9F9DBBEC1}"/>
              </a:ext>
            </a:extLst>
          </p:cNvPr>
          <p:cNvSpPr>
            <a:spLocks noChangeArrowheads="1"/>
          </p:cNvSpPr>
          <p:nvPr/>
        </p:nvSpPr>
        <p:spPr bwMode="auto">
          <a:xfrm>
            <a:off x="8820304" y="2869230"/>
            <a:ext cx="1828324" cy="1188720"/>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26"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9"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Tepotinib</a:t>
            </a:r>
            <a:r>
              <a:rPr kumimoji="0" lang="en-US" altLang="en-US" sz="1799"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a:t>
            </a:r>
            <a:br>
              <a:rPr kumimoji="0" lang="en-US" altLang="en-US" sz="1799"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799"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500 mg QD</a:t>
            </a:r>
          </a:p>
          <a:p>
            <a:pPr marL="0" marR="0" lvl="0" indent="0" algn="ctr" defTabSz="914126"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9"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21-day </a:t>
            </a:r>
            <a:r>
              <a:rPr lang="en-US" altLang="en-US" sz="1799" dirty="0">
                <a:solidFill>
                  <a:srgbClr val="FFFFFF"/>
                </a:solidFill>
                <a:latin typeface="Calibri" panose="020F0502020204030204" pitchFamily="34" charset="0"/>
                <a:cs typeface="Arial" panose="020B0604020202020204" pitchFamily="34" charset="0"/>
              </a:rPr>
              <a:t>c</a:t>
            </a:r>
            <a:r>
              <a:rPr kumimoji="0" lang="en-US" altLang="en-US" sz="1799"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ycle</a:t>
            </a:r>
            <a:endParaRPr kumimoji="0" lang="en-US" altLang="en-US" sz="1799" b="0" i="1"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 name="TextBox 4">
            <a:extLst>
              <a:ext uri="{FF2B5EF4-FFF2-40B4-BE49-F238E27FC236}">
                <a16:creationId xmlns:a16="http://schemas.microsoft.com/office/drawing/2014/main" id="{9E146AE9-654B-4F24-BFB6-0A1A9D1B30C6}"/>
              </a:ext>
            </a:extLst>
          </p:cNvPr>
          <p:cNvSpPr txBox="1"/>
          <p:nvPr/>
        </p:nvSpPr>
        <p:spPr bwMode="auto">
          <a:xfrm>
            <a:off x="10893021" y="3151123"/>
            <a:ext cx="942096" cy="6461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126" rtl="0" eaLnBrk="1" fontAlgn="auto" latinLnBrk="0" hangingPunct="1">
              <a:lnSpc>
                <a:spcPct val="100000"/>
              </a:lnSpc>
              <a:spcBef>
                <a:spcPts val="0"/>
              </a:spcBef>
              <a:spcAft>
                <a:spcPct val="0"/>
              </a:spcAft>
              <a:buClrTx/>
              <a:buSzTx/>
              <a:buFontTx/>
              <a:buNone/>
              <a:tabLst/>
              <a:defRPr/>
            </a:pPr>
            <a:r>
              <a:rPr kumimoji="0" lang="en-US" sz="1799"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Until </a:t>
            </a:r>
          </a:p>
          <a:p>
            <a:pPr marL="0" marR="0" lvl="0" indent="0" algn="ctr" defTabSz="914126" rtl="0" eaLnBrk="1" fontAlgn="auto" latinLnBrk="0" hangingPunct="1">
              <a:lnSpc>
                <a:spcPct val="100000"/>
              </a:lnSpc>
              <a:spcBef>
                <a:spcPts val="0"/>
              </a:spcBef>
              <a:spcAft>
                <a:spcPct val="0"/>
              </a:spcAft>
              <a:buClrTx/>
              <a:buSzTx/>
              <a:buFontTx/>
              <a:buNone/>
              <a:tabLst/>
              <a:defRPr/>
            </a:pPr>
            <a:r>
              <a:rPr kumimoji="0" lang="en-US" sz="1799"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PD</a:t>
            </a:r>
          </a:p>
        </p:txBody>
      </p:sp>
      <p:sp>
        <p:nvSpPr>
          <p:cNvPr id="22" name="Content Placeholder 2">
            <a:extLst>
              <a:ext uri="{FF2B5EF4-FFF2-40B4-BE49-F238E27FC236}">
                <a16:creationId xmlns:a16="http://schemas.microsoft.com/office/drawing/2014/main" id="{3377700A-7EF5-44B7-B31F-7B626F509718}"/>
              </a:ext>
            </a:extLst>
          </p:cNvPr>
          <p:cNvSpPr txBox="1">
            <a:spLocks/>
          </p:cNvSpPr>
          <p:nvPr/>
        </p:nvSpPr>
        <p:spPr bwMode="auto">
          <a:xfrm>
            <a:off x="606319" y="5097426"/>
            <a:ext cx="10874696" cy="106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797" marR="0" lvl="0" indent="-342797" algn="l" defTabSz="914126"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399"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Primary endpoint: ORR by independent review among patients with ≥ 9 mos of f/u</a:t>
            </a:r>
          </a:p>
          <a:p>
            <a:pPr marL="342797" marR="0" lvl="0" indent="-342797" algn="l" defTabSz="914126"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399"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Secondary endpoints: ORR by investigator, DoR, objective disease control, PFS, OS, safety, HRQoL</a:t>
            </a:r>
          </a:p>
        </p:txBody>
      </p:sp>
      <p:sp>
        <p:nvSpPr>
          <p:cNvPr id="23" name="Line 52">
            <a:extLst>
              <a:ext uri="{FF2B5EF4-FFF2-40B4-BE49-F238E27FC236}">
                <a16:creationId xmlns:a16="http://schemas.microsoft.com/office/drawing/2014/main" id="{A11C6A7E-F43D-416C-AA42-0F19C2C71AFF}"/>
              </a:ext>
            </a:extLst>
          </p:cNvPr>
          <p:cNvSpPr>
            <a:spLocks noChangeShapeType="1"/>
          </p:cNvSpPr>
          <p:nvPr/>
        </p:nvSpPr>
        <p:spPr bwMode="auto">
          <a:xfrm>
            <a:off x="10709424" y="3501410"/>
            <a:ext cx="36576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 name="TextBox 8">
            <a:extLst>
              <a:ext uri="{FF2B5EF4-FFF2-40B4-BE49-F238E27FC236}">
                <a16:creationId xmlns:a16="http://schemas.microsoft.com/office/drawing/2014/main" id="{22CF1687-DD03-43EF-A564-ECC88B94AB50}"/>
              </a:ext>
            </a:extLst>
          </p:cNvPr>
          <p:cNvSpPr txBox="1"/>
          <p:nvPr/>
        </p:nvSpPr>
        <p:spPr bwMode="auto">
          <a:xfrm>
            <a:off x="4202008" y="4041489"/>
            <a:ext cx="4789662"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126"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*Central lab detection of </a:t>
            </a: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ex14 mutations by DNA-based testing in plasma or RNA-based testing in tissue biopsy.</a:t>
            </a:r>
          </a:p>
          <a:p>
            <a:pPr marL="0" marR="0" lvl="0" indent="0" algn="l" defTabSz="914126" rtl="0" eaLnBrk="0" fontAlgn="base" latinLnBrk="0" hangingPunct="0">
              <a:lnSpc>
                <a:spcPct val="100000"/>
              </a:lnSpc>
              <a:spcBef>
                <a:spcPts val="0"/>
              </a:spcBef>
              <a:spcAft>
                <a:spcPct val="0"/>
              </a:spcAft>
              <a:buClrTx/>
              <a:buSzTx/>
              <a:buFontTx/>
              <a:buNone/>
              <a:tabLst/>
              <a:defRPr/>
            </a:pPr>
            <a:r>
              <a:rPr kumimoji="0" lang="en-US" alt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Number of patients having received tepotinib at data cutoff of January 1, 2020; n = 99 with ≥ 9 mos of f/u.</a:t>
            </a:r>
          </a:p>
        </p:txBody>
      </p:sp>
      <p:sp>
        <p:nvSpPr>
          <p:cNvPr id="24" name="Line 52">
            <a:extLst>
              <a:ext uri="{FF2B5EF4-FFF2-40B4-BE49-F238E27FC236}">
                <a16:creationId xmlns:a16="http://schemas.microsoft.com/office/drawing/2014/main" id="{C8D87464-E8D7-4CA3-BEFF-598968214754}"/>
              </a:ext>
            </a:extLst>
          </p:cNvPr>
          <p:cNvSpPr>
            <a:spLocks noChangeShapeType="1"/>
          </p:cNvSpPr>
          <p:nvPr/>
        </p:nvSpPr>
        <p:spPr bwMode="auto">
          <a:xfrm>
            <a:off x="8385244" y="3474612"/>
            <a:ext cx="36576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303883052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Group 29">
            <a:extLst>
              <a:ext uri="{FF2B5EF4-FFF2-40B4-BE49-F238E27FC236}">
                <a16:creationId xmlns:a16="http://schemas.microsoft.com/office/drawing/2014/main" id="{E6927D32-D1FD-4D54-BC6B-3914AD4F2473}"/>
              </a:ext>
            </a:extLst>
          </p:cNvPr>
          <p:cNvGrpSpPr/>
          <p:nvPr/>
        </p:nvGrpSpPr>
        <p:grpSpPr>
          <a:xfrm>
            <a:off x="2623127" y="2428658"/>
            <a:ext cx="8087584" cy="892074"/>
            <a:chOff x="2623127" y="2428658"/>
            <a:chExt cx="8087584" cy="892074"/>
          </a:xfrm>
        </p:grpSpPr>
        <p:cxnSp>
          <p:nvCxnSpPr>
            <p:cNvPr id="28" name="Straight Connector 27">
              <a:extLst>
                <a:ext uri="{FF2B5EF4-FFF2-40B4-BE49-F238E27FC236}">
                  <a16:creationId xmlns:a16="http://schemas.microsoft.com/office/drawing/2014/main" id="{1D3FEA44-C77B-4452-8618-23FD318FE5B3}"/>
                </a:ext>
              </a:extLst>
            </p:cNvPr>
            <p:cNvCxnSpPr/>
            <p:nvPr/>
          </p:nvCxnSpPr>
          <p:spPr bwMode="auto">
            <a:xfrm>
              <a:off x="2623127" y="2428658"/>
              <a:ext cx="8087584" cy="0"/>
            </a:xfrm>
            <a:prstGeom prst="line">
              <a:avLst/>
            </a:prstGeom>
            <a:noFill/>
            <a:ln w="28575" cap="flat" cmpd="sng" algn="ctr">
              <a:solidFill>
                <a:schemeClr val="tx2">
                  <a:lumMod val="90000"/>
                </a:schemeClr>
              </a:solidFill>
              <a:prstDash val="sysDash"/>
              <a:round/>
              <a:headEnd type="none" w="med" len="med"/>
              <a:tailEnd type="none" w="med" len="med"/>
            </a:ln>
            <a:effectLst/>
          </p:spPr>
        </p:cxnSp>
        <p:cxnSp>
          <p:nvCxnSpPr>
            <p:cNvPr id="29" name="Straight Connector 28">
              <a:extLst>
                <a:ext uri="{FF2B5EF4-FFF2-40B4-BE49-F238E27FC236}">
                  <a16:creationId xmlns:a16="http://schemas.microsoft.com/office/drawing/2014/main" id="{60202C47-DF4A-46A3-8D29-E3908B732E0E}"/>
                </a:ext>
              </a:extLst>
            </p:cNvPr>
            <p:cNvCxnSpPr/>
            <p:nvPr/>
          </p:nvCxnSpPr>
          <p:spPr bwMode="auto">
            <a:xfrm>
              <a:off x="2623127" y="3320732"/>
              <a:ext cx="8087584" cy="0"/>
            </a:xfrm>
            <a:prstGeom prst="line">
              <a:avLst/>
            </a:prstGeom>
            <a:noFill/>
            <a:ln w="28575" cap="flat" cmpd="sng" algn="ctr">
              <a:solidFill>
                <a:schemeClr val="tx2">
                  <a:lumMod val="90000"/>
                </a:schemeClr>
              </a:solidFill>
              <a:prstDash val="sysDash"/>
              <a:round/>
              <a:headEnd type="none" w="med" len="med"/>
              <a:tailEnd type="none" w="med" len="med"/>
            </a:ln>
            <a:effectLst/>
          </p:spPr>
        </p:cxnSp>
      </p:grpSp>
      <p:sp>
        <p:nvSpPr>
          <p:cNvPr id="2" name="Title 1"/>
          <p:cNvSpPr>
            <a:spLocks noGrp="1"/>
          </p:cNvSpPr>
          <p:nvPr>
            <p:ph type="title"/>
          </p:nvPr>
        </p:nvSpPr>
        <p:spPr>
          <a:xfrm>
            <a:off x="609758" y="238129"/>
            <a:ext cx="4648041" cy="1103313"/>
          </a:xfrm>
        </p:spPr>
        <p:txBody>
          <a:bodyPr/>
          <a:lstStyle/>
          <a:p>
            <a:r>
              <a:rPr lang="en-US" altLang="en-US" dirty="0"/>
              <a:t>VISION: Responses</a:t>
            </a:r>
            <a:endParaRPr lang="en-US" dirty="0"/>
          </a:p>
        </p:txBody>
      </p:sp>
      <p:grpSp>
        <p:nvGrpSpPr>
          <p:cNvPr id="10" name="Group 9">
            <a:extLst>
              <a:ext uri="{FF2B5EF4-FFF2-40B4-BE49-F238E27FC236}">
                <a16:creationId xmlns:a16="http://schemas.microsoft.com/office/drawing/2014/main" id="{5760C315-C567-484F-9C07-8F8C3F9492FA}"/>
              </a:ext>
            </a:extLst>
          </p:cNvPr>
          <p:cNvGrpSpPr>
            <a:grpSpLocks/>
          </p:cNvGrpSpPr>
          <p:nvPr/>
        </p:nvGrpSpPr>
        <p:grpSpPr bwMode="auto">
          <a:xfrm>
            <a:off x="9388711" y="6215927"/>
            <a:ext cx="2487854" cy="447705"/>
            <a:chOff x="9527309" y="3551529"/>
            <a:chExt cx="2488502" cy="448324"/>
          </a:xfrm>
        </p:grpSpPr>
        <p:pic>
          <p:nvPicPr>
            <p:cNvPr id="11" name="Picture 9">
              <a:extLst>
                <a:ext uri="{FF2B5EF4-FFF2-40B4-BE49-F238E27FC236}">
                  <a16:creationId xmlns:a16="http://schemas.microsoft.com/office/drawing/2014/main" id="{3DDA654B-A1D8-48A2-90BB-DC01726C98D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pic>
        <p:sp>
          <p:nvSpPr>
            <p:cNvPr id="12" name="Rectangle 8">
              <a:extLst>
                <a:ext uri="{FF2B5EF4-FFF2-40B4-BE49-F238E27FC236}">
                  <a16:creationId xmlns:a16="http://schemas.microsoft.com/office/drawing/2014/main" id="{4152D4BC-6937-4AA7-AE78-A59BDE24FB89}"/>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126"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4" name="TextBox 13">
            <a:extLst>
              <a:ext uri="{FF2B5EF4-FFF2-40B4-BE49-F238E27FC236}">
                <a16:creationId xmlns:a16="http://schemas.microsoft.com/office/drawing/2014/main" id="{339BE619-BAA3-4D72-86E4-FF75DECD4B57}"/>
              </a:ext>
            </a:extLst>
          </p:cNvPr>
          <p:cNvSpPr txBox="1"/>
          <p:nvPr/>
        </p:nvSpPr>
        <p:spPr bwMode="auto">
          <a:xfrm>
            <a:off x="398324" y="6365466"/>
            <a:ext cx="7719314"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anchor="b">
            <a:spAutoFit/>
          </a:bodyPr>
          <a:lstStyle>
            <a:defPPr>
              <a:defRPr lang="en-US"/>
            </a:defPPr>
            <a:lvl1pPr fontAlgn="base">
              <a:lnSpc>
                <a:spcPct val="100000"/>
              </a:lnSpc>
              <a:spcBef>
                <a:spcPct val="0"/>
              </a:spcBef>
              <a:spcAft>
                <a:spcPct val="0"/>
              </a:spcAft>
              <a:buClrTx/>
              <a:buFontTx/>
              <a:buNone/>
              <a:defRPr sz="1200" b="0">
                <a:solidFill>
                  <a:schemeClr val="bg2"/>
                </a:solidFill>
                <a:latin typeface="Calibri" panose="020F0502020204030204" pitchFamily="34" charset="0"/>
                <a:cs typeface="Arial" panose="020B0604020202020204" pitchFamily="34" charset="0"/>
              </a:defRPr>
            </a:lvl1pPr>
            <a:lvl2pPr marL="742950" indent="-285750" eaLnBrk="0" fontAlgn="base" hangingPunct="0">
              <a:lnSpc>
                <a:spcPct val="90000"/>
              </a:lnSpc>
              <a:spcBef>
                <a:spcPts val="1000"/>
              </a:spcBef>
              <a:spcAft>
                <a:spcPts val="700"/>
              </a:spcAft>
              <a:buClr>
                <a:srgbClr val="FEFDDE"/>
              </a:buClr>
              <a:buFont typeface="Arial" panose="020B0604020202020204" pitchFamily="34" charset="0"/>
              <a:buChar char="–"/>
              <a:defRPr sz="2600" b="1">
                <a:solidFill>
                  <a:srgbClr val="FEFDDE"/>
                </a:solidFill>
                <a:latin typeface="Arial" panose="020B0604020202020204" pitchFamily="34" charset="0"/>
                <a:cs typeface="Arial" panose="020B0604020202020204" pitchFamily="34" charset="0"/>
              </a:defRPr>
            </a:lvl2pPr>
            <a:lvl3pPr marL="1143000" indent="-228600" eaLnBrk="0" fontAlgn="base" hangingPunct="0">
              <a:lnSpc>
                <a:spcPct val="90000"/>
              </a:lnSpc>
              <a:spcBef>
                <a:spcPts val="1000"/>
              </a:spcBef>
              <a:spcAft>
                <a:spcPts val="700"/>
              </a:spcAft>
              <a:buClr>
                <a:srgbClr val="FEFDDE"/>
              </a:buClr>
              <a:buFont typeface="Arial" panose="020B0604020202020204" pitchFamily="34" charset="0"/>
              <a:buChar char="–"/>
              <a:defRPr sz="2400" b="1">
                <a:solidFill>
                  <a:srgbClr val="FEFDDE"/>
                </a:solidFill>
                <a:latin typeface="Arial" panose="020B0604020202020204" pitchFamily="34" charset="0"/>
                <a:cs typeface="Arial" panose="020B0604020202020204" pitchFamily="34" charset="0"/>
              </a:defRPr>
            </a:lvl3pPr>
            <a:lvl4pPr marL="1600200" indent="-228600" eaLnBrk="0" fontAlgn="base" hangingPunct="0">
              <a:lnSpc>
                <a:spcPct val="90000"/>
              </a:lnSpc>
              <a:spcBef>
                <a:spcPts val="1000"/>
              </a:spcBef>
              <a:spcAft>
                <a:spcPts val="700"/>
              </a:spcAft>
              <a:buClr>
                <a:srgbClr val="FEFDDE"/>
              </a:buClr>
              <a:buFont typeface="Arial" panose="020B0604020202020204" pitchFamily="34" charset="0"/>
              <a:buChar char="–"/>
              <a:defRPr sz="2200" b="1">
                <a:solidFill>
                  <a:srgbClr val="FEFDDE"/>
                </a:solidFill>
                <a:latin typeface="Arial" panose="020B0604020202020204" pitchFamily="34" charset="0"/>
                <a:cs typeface="Arial" panose="020B0604020202020204" pitchFamily="34" charset="0"/>
              </a:defRPr>
            </a:lvl4pPr>
            <a:lvl5pPr marL="20574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Paik. NEJM. 2020;[Epub].</a:t>
            </a:r>
          </a:p>
        </p:txBody>
      </p:sp>
      <p:sp>
        <p:nvSpPr>
          <p:cNvPr id="8" name="Rectangle 7">
            <a:extLst>
              <a:ext uri="{FF2B5EF4-FFF2-40B4-BE49-F238E27FC236}">
                <a16:creationId xmlns:a16="http://schemas.microsoft.com/office/drawing/2014/main" id="{D2F98CE1-3983-4635-B91A-404FCE2F64AD}"/>
              </a:ext>
            </a:extLst>
          </p:cNvPr>
          <p:cNvSpPr/>
          <p:nvPr/>
        </p:nvSpPr>
        <p:spPr>
          <a:xfrm>
            <a:off x="3214158" y="1239681"/>
            <a:ext cx="6486525"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Response Rate and Change from Baseline in Tumor Burden by IRC</a:t>
            </a: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cxnSp>
        <p:nvCxnSpPr>
          <p:cNvPr id="7" name="Straight Connector 6">
            <a:extLst>
              <a:ext uri="{FF2B5EF4-FFF2-40B4-BE49-F238E27FC236}">
                <a16:creationId xmlns:a16="http://schemas.microsoft.com/office/drawing/2014/main" id="{0A34F1E8-9ABE-473B-BCE6-35178D7485F2}"/>
              </a:ext>
            </a:extLst>
          </p:cNvPr>
          <p:cNvCxnSpPr>
            <a:cxnSpLocks/>
          </p:cNvCxnSpPr>
          <p:nvPr/>
        </p:nvCxnSpPr>
        <p:spPr bwMode="auto">
          <a:xfrm>
            <a:off x="2623127" y="1700212"/>
            <a:ext cx="0" cy="2894734"/>
          </a:xfrm>
          <a:prstGeom prst="line">
            <a:avLst/>
          </a:prstGeom>
          <a:noFill/>
          <a:ln w="28575" cap="flat" cmpd="sng" algn="ctr">
            <a:solidFill>
              <a:schemeClr val="bg1"/>
            </a:solidFill>
            <a:prstDash val="solid"/>
            <a:round/>
            <a:headEnd type="none" w="med" len="med"/>
            <a:tailEnd type="none" w="med" len="med"/>
          </a:ln>
          <a:effectLst/>
        </p:spPr>
      </p:cxnSp>
      <p:grpSp>
        <p:nvGrpSpPr>
          <p:cNvPr id="25" name="Group 24">
            <a:extLst>
              <a:ext uri="{FF2B5EF4-FFF2-40B4-BE49-F238E27FC236}">
                <a16:creationId xmlns:a16="http://schemas.microsoft.com/office/drawing/2014/main" id="{ECBFCE82-D872-448B-A463-D4A0074459CA}"/>
              </a:ext>
            </a:extLst>
          </p:cNvPr>
          <p:cNvGrpSpPr/>
          <p:nvPr/>
        </p:nvGrpSpPr>
        <p:grpSpPr>
          <a:xfrm>
            <a:off x="2551690" y="1709738"/>
            <a:ext cx="76200" cy="2875683"/>
            <a:chOff x="2551690" y="1709738"/>
            <a:chExt cx="76200" cy="2875683"/>
          </a:xfrm>
        </p:grpSpPr>
        <p:cxnSp>
          <p:nvCxnSpPr>
            <p:cNvPr id="16" name="Straight Connector 15">
              <a:extLst>
                <a:ext uri="{FF2B5EF4-FFF2-40B4-BE49-F238E27FC236}">
                  <a16:creationId xmlns:a16="http://schemas.microsoft.com/office/drawing/2014/main" id="{71A09DF1-D9C4-4D44-85E1-D9B2E54A460A}"/>
                </a:ext>
              </a:extLst>
            </p:cNvPr>
            <p:cNvCxnSpPr/>
            <p:nvPr/>
          </p:nvCxnSpPr>
          <p:spPr bwMode="auto">
            <a:xfrm>
              <a:off x="2551690" y="1709738"/>
              <a:ext cx="76200"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351CF524-8712-496C-9313-EBAC38D2AC3A}"/>
                </a:ext>
              </a:extLst>
            </p:cNvPr>
            <p:cNvCxnSpPr/>
            <p:nvPr/>
          </p:nvCxnSpPr>
          <p:spPr bwMode="auto">
            <a:xfrm>
              <a:off x="2551690" y="2069198"/>
              <a:ext cx="76200"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73968DFB-D93C-4422-8A0A-0B0E3CC46812}"/>
                </a:ext>
              </a:extLst>
            </p:cNvPr>
            <p:cNvCxnSpPr/>
            <p:nvPr/>
          </p:nvCxnSpPr>
          <p:spPr bwMode="auto">
            <a:xfrm>
              <a:off x="2551690" y="2428658"/>
              <a:ext cx="76200"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7748A72D-3DD4-40C9-B02E-B64317F9AC9D}"/>
                </a:ext>
              </a:extLst>
            </p:cNvPr>
            <p:cNvCxnSpPr/>
            <p:nvPr/>
          </p:nvCxnSpPr>
          <p:spPr bwMode="auto">
            <a:xfrm>
              <a:off x="2551690" y="2788118"/>
              <a:ext cx="76200"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607DCDA2-133B-44D7-B081-24B1467D9BF2}"/>
                </a:ext>
              </a:extLst>
            </p:cNvPr>
            <p:cNvCxnSpPr/>
            <p:nvPr/>
          </p:nvCxnSpPr>
          <p:spPr bwMode="auto">
            <a:xfrm>
              <a:off x="2551690" y="3147578"/>
              <a:ext cx="76200"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D7782FFC-4094-44BD-9E04-3D8002176340}"/>
                </a:ext>
              </a:extLst>
            </p:cNvPr>
            <p:cNvCxnSpPr/>
            <p:nvPr/>
          </p:nvCxnSpPr>
          <p:spPr bwMode="auto">
            <a:xfrm>
              <a:off x="2551690" y="3507038"/>
              <a:ext cx="76200"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6AB23921-B988-4D48-BDBD-C5E9F3732E59}"/>
                </a:ext>
              </a:extLst>
            </p:cNvPr>
            <p:cNvCxnSpPr/>
            <p:nvPr/>
          </p:nvCxnSpPr>
          <p:spPr bwMode="auto">
            <a:xfrm>
              <a:off x="2551690" y="3866498"/>
              <a:ext cx="76200"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EEBD9189-1907-438D-A2EA-85BAAF08C2B4}"/>
                </a:ext>
              </a:extLst>
            </p:cNvPr>
            <p:cNvCxnSpPr/>
            <p:nvPr/>
          </p:nvCxnSpPr>
          <p:spPr bwMode="auto">
            <a:xfrm>
              <a:off x="2551690" y="4225958"/>
              <a:ext cx="76200"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34B13DCC-BF11-4AB2-B906-B23FD506BB05}"/>
                </a:ext>
              </a:extLst>
            </p:cNvPr>
            <p:cNvCxnSpPr/>
            <p:nvPr/>
          </p:nvCxnSpPr>
          <p:spPr bwMode="auto">
            <a:xfrm>
              <a:off x="2551690" y="4585421"/>
              <a:ext cx="76200" cy="0"/>
            </a:xfrm>
            <a:prstGeom prst="line">
              <a:avLst/>
            </a:prstGeom>
            <a:noFill/>
            <a:ln w="28575" cap="flat" cmpd="sng" algn="ctr">
              <a:solidFill>
                <a:schemeClr val="bg1"/>
              </a:solidFill>
              <a:prstDash val="solid"/>
              <a:round/>
              <a:headEnd type="none" w="med" len="med"/>
              <a:tailEnd type="none" w="med" len="med"/>
            </a:ln>
            <a:effectLst/>
          </p:spPr>
        </p:cxnSp>
      </p:grpSp>
      <p:sp>
        <p:nvSpPr>
          <p:cNvPr id="31" name="TextBox 30">
            <a:extLst>
              <a:ext uri="{FF2B5EF4-FFF2-40B4-BE49-F238E27FC236}">
                <a16:creationId xmlns:a16="http://schemas.microsoft.com/office/drawing/2014/main" id="{8404281C-A645-44C9-9818-6B0F94B08E45}"/>
              </a:ext>
            </a:extLst>
          </p:cNvPr>
          <p:cNvSpPr txBox="1"/>
          <p:nvPr/>
        </p:nvSpPr>
        <p:spPr bwMode="auto">
          <a:xfrm>
            <a:off x="2168705" y="1517234"/>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32" name="TextBox 31">
            <a:extLst>
              <a:ext uri="{FF2B5EF4-FFF2-40B4-BE49-F238E27FC236}">
                <a16:creationId xmlns:a16="http://schemas.microsoft.com/office/drawing/2014/main" id="{B2F38A31-9361-47B0-B879-24EFF0AA0EE2}"/>
              </a:ext>
            </a:extLst>
          </p:cNvPr>
          <p:cNvSpPr txBox="1"/>
          <p:nvPr/>
        </p:nvSpPr>
        <p:spPr bwMode="auto">
          <a:xfrm>
            <a:off x="2163943" y="1862132"/>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33" name="TextBox 32">
            <a:extLst>
              <a:ext uri="{FF2B5EF4-FFF2-40B4-BE49-F238E27FC236}">
                <a16:creationId xmlns:a16="http://schemas.microsoft.com/office/drawing/2014/main" id="{93554872-8EFE-43D7-9940-AC0A9FE6D0FE}"/>
              </a:ext>
            </a:extLst>
          </p:cNvPr>
          <p:cNvSpPr txBox="1"/>
          <p:nvPr/>
        </p:nvSpPr>
        <p:spPr bwMode="auto">
          <a:xfrm>
            <a:off x="2171086" y="224602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34" name="TextBox 33">
            <a:extLst>
              <a:ext uri="{FF2B5EF4-FFF2-40B4-BE49-F238E27FC236}">
                <a16:creationId xmlns:a16="http://schemas.microsoft.com/office/drawing/2014/main" id="{781DB061-4BA7-4BA9-8DEA-629A952E0555}"/>
              </a:ext>
            </a:extLst>
          </p:cNvPr>
          <p:cNvSpPr txBox="1"/>
          <p:nvPr/>
        </p:nvSpPr>
        <p:spPr bwMode="auto">
          <a:xfrm>
            <a:off x="2283343" y="2590923"/>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35" name="TextBox 34">
            <a:extLst>
              <a:ext uri="{FF2B5EF4-FFF2-40B4-BE49-F238E27FC236}">
                <a16:creationId xmlns:a16="http://schemas.microsoft.com/office/drawing/2014/main" id="{CFE38933-CC42-4C35-9005-0F722B675108}"/>
              </a:ext>
            </a:extLst>
          </p:cNvPr>
          <p:cNvSpPr txBox="1"/>
          <p:nvPr/>
        </p:nvSpPr>
        <p:spPr bwMode="auto">
          <a:xfrm>
            <a:off x="2131508" y="2967603"/>
            <a:ext cx="4892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36" name="TextBox 35">
            <a:extLst>
              <a:ext uri="{FF2B5EF4-FFF2-40B4-BE49-F238E27FC236}">
                <a16:creationId xmlns:a16="http://schemas.microsoft.com/office/drawing/2014/main" id="{1D7540E0-A062-40F9-B4F9-E61FFD8A73F3}"/>
              </a:ext>
            </a:extLst>
          </p:cNvPr>
          <p:cNvSpPr txBox="1"/>
          <p:nvPr/>
        </p:nvSpPr>
        <p:spPr bwMode="auto">
          <a:xfrm>
            <a:off x="2126748" y="3312501"/>
            <a:ext cx="4892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37" name="TextBox 36">
            <a:extLst>
              <a:ext uri="{FF2B5EF4-FFF2-40B4-BE49-F238E27FC236}">
                <a16:creationId xmlns:a16="http://schemas.microsoft.com/office/drawing/2014/main" id="{83D8A11B-2446-48BC-9228-32CC3CF08306}"/>
              </a:ext>
            </a:extLst>
          </p:cNvPr>
          <p:cNvSpPr txBox="1"/>
          <p:nvPr/>
        </p:nvSpPr>
        <p:spPr bwMode="auto">
          <a:xfrm>
            <a:off x="2133889" y="3696394"/>
            <a:ext cx="4892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38" name="TextBox 37">
            <a:extLst>
              <a:ext uri="{FF2B5EF4-FFF2-40B4-BE49-F238E27FC236}">
                <a16:creationId xmlns:a16="http://schemas.microsoft.com/office/drawing/2014/main" id="{F958E9A9-9BE0-4150-9F2A-4D645B61D06D}"/>
              </a:ext>
            </a:extLst>
          </p:cNvPr>
          <p:cNvSpPr txBox="1"/>
          <p:nvPr/>
        </p:nvSpPr>
        <p:spPr bwMode="auto">
          <a:xfrm>
            <a:off x="2129127" y="4041292"/>
            <a:ext cx="4892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-80</a:t>
            </a:r>
          </a:p>
        </p:txBody>
      </p:sp>
      <p:sp>
        <p:nvSpPr>
          <p:cNvPr id="39" name="TextBox 38">
            <a:extLst>
              <a:ext uri="{FF2B5EF4-FFF2-40B4-BE49-F238E27FC236}">
                <a16:creationId xmlns:a16="http://schemas.microsoft.com/office/drawing/2014/main" id="{039E5DF4-4B7E-429A-9840-F65824235E43}"/>
              </a:ext>
            </a:extLst>
          </p:cNvPr>
          <p:cNvSpPr txBox="1"/>
          <p:nvPr/>
        </p:nvSpPr>
        <p:spPr bwMode="auto">
          <a:xfrm>
            <a:off x="2007347" y="4393372"/>
            <a:ext cx="6062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-100</a:t>
            </a:r>
          </a:p>
        </p:txBody>
      </p:sp>
      <p:sp>
        <p:nvSpPr>
          <p:cNvPr id="40" name="TextBox 39">
            <a:extLst>
              <a:ext uri="{FF2B5EF4-FFF2-40B4-BE49-F238E27FC236}">
                <a16:creationId xmlns:a16="http://schemas.microsoft.com/office/drawing/2014/main" id="{80EC9A8F-6474-426A-9A9A-E2C3E7C4E7A2}"/>
              </a:ext>
            </a:extLst>
          </p:cNvPr>
          <p:cNvSpPr txBox="1"/>
          <p:nvPr/>
        </p:nvSpPr>
        <p:spPr bwMode="auto">
          <a:xfrm rot="16200000">
            <a:off x="284253" y="2798320"/>
            <a:ext cx="29815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Best Percent Change in Sum of Target Lesion Diameters</a:t>
            </a:r>
          </a:p>
        </p:txBody>
      </p:sp>
      <p:sp>
        <p:nvSpPr>
          <p:cNvPr id="41" name="TextBox 40">
            <a:extLst>
              <a:ext uri="{FF2B5EF4-FFF2-40B4-BE49-F238E27FC236}">
                <a16:creationId xmlns:a16="http://schemas.microsoft.com/office/drawing/2014/main" id="{F9D302F4-2B9D-430A-92EB-F805A2D4F7B0}"/>
              </a:ext>
            </a:extLst>
          </p:cNvPr>
          <p:cNvSpPr txBox="1"/>
          <p:nvPr/>
        </p:nvSpPr>
        <p:spPr bwMode="auto">
          <a:xfrm>
            <a:off x="3713540" y="2083251"/>
            <a:ext cx="22212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ORR: % (95% CI)</a:t>
            </a:r>
          </a:p>
        </p:txBody>
      </p:sp>
      <p:sp>
        <p:nvSpPr>
          <p:cNvPr id="42" name="TextBox 41">
            <a:extLst>
              <a:ext uri="{FF2B5EF4-FFF2-40B4-BE49-F238E27FC236}">
                <a16:creationId xmlns:a16="http://schemas.microsoft.com/office/drawing/2014/main" id="{5AFB4D8A-B3B6-4565-912E-E07D4A14A08A}"/>
              </a:ext>
            </a:extLst>
          </p:cNvPr>
          <p:cNvSpPr txBox="1"/>
          <p:nvPr/>
        </p:nvSpPr>
        <p:spPr bwMode="auto">
          <a:xfrm>
            <a:off x="5059793" y="1642883"/>
            <a:ext cx="222127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Combined Biopsy</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 = 99)</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46 (36-57)</a:t>
            </a:r>
          </a:p>
        </p:txBody>
      </p:sp>
      <p:sp>
        <p:nvSpPr>
          <p:cNvPr id="43" name="TextBox 42">
            <a:extLst>
              <a:ext uri="{FF2B5EF4-FFF2-40B4-BE49-F238E27FC236}">
                <a16:creationId xmlns:a16="http://schemas.microsoft.com/office/drawing/2014/main" id="{1EACE6BC-FF51-4382-BA95-78D719E21268}"/>
              </a:ext>
            </a:extLst>
          </p:cNvPr>
          <p:cNvSpPr txBox="1"/>
          <p:nvPr/>
        </p:nvSpPr>
        <p:spPr bwMode="auto">
          <a:xfrm>
            <a:off x="6525712" y="1655731"/>
            <a:ext cx="222127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Liquid Biopsy</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 = 66)</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48 (36-61)</a:t>
            </a:r>
          </a:p>
        </p:txBody>
      </p:sp>
      <p:sp>
        <p:nvSpPr>
          <p:cNvPr id="44" name="TextBox 43">
            <a:extLst>
              <a:ext uri="{FF2B5EF4-FFF2-40B4-BE49-F238E27FC236}">
                <a16:creationId xmlns:a16="http://schemas.microsoft.com/office/drawing/2014/main" id="{4B0B70C9-FB01-4152-B436-1AD654A9B85D}"/>
              </a:ext>
            </a:extLst>
          </p:cNvPr>
          <p:cNvSpPr txBox="1"/>
          <p:nvPr/>
        </p:nvSpPr>
        <p:spPr bwMode="auto">
          <a:xfrm>
            <a:off x="8639696" y="1666904"/>
            <a:ext cx="1638278"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Tissue Biopsy</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 = 60)</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50 (37-63)</a:t>
            </a:r>
          </a:p>
        </p:txBody>
      </p:sp>
      <p:sp>
        <p:nvSpPr>
          <p:cNvPr id="45" name="TextBox 44">
            <a:extLst>
              <a:ext uri="{FF2B5EF4-FFF2-40B4-BE49-F238E27FC236}">
                <a16:creationId xmlns:a16="http://schemas.microsoft.com/office/drawing/2014/main" id="{5D632656-10AF-458A-A98F-5ADD0B593521}"/>
              </a:ext>
            </a:extLst>
          </p:cNvPr>
          <p:cNvSpPr txBox="1"/>
          <p:nvPr/>
        </p:nvSpPr>
        <p:spPr bwMode="auto">
          <a:xfrm>
            <a:off x="3020060" y="3383199"/>
            <a:ext cx="1879938" cy="1255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CR</a:t>
            </a:r>
          </a:p>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a:t>
            </a:r>
          </a:p>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SD</a:t>
            </a:r>
          </a:p>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PD</a:t>
            </a:r>
          </a:p>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Could not be evaluated</a:t>
            </a:r>
          </a:p>
          <a:p>
            <a:pPr marL="0" marR="0" lvl="0" indent="0" algn="l"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Ongoing treatment</a:t>
            </a:r>
          </a:p>
        </p:txBody>
      </p:sp>
      <p:sp>
        <p:nvSpPr>
          <p:cNvPr id="3" name="Rectangle 2">
            <a:extLst>
              <a:ext uri="{FF2B5EF4-FFF2-40B4-BE49-F238E27FC236}">
                <a16:creationId xmlns:a16="http://schemas.microsoft.com/office/drawing/2014/main" id="{96FCF3C8-86B7-4C9C-B4AA-6135ED765A01}"/>
              </a:ext>
            </a:extLst>
          </p:cNvPr>
          <p:cNvSpPr/>
          <p:nvPr/>
        </p:nvSpPr>
        <p:spPr bwMode="auto">
          <a:xfrm>
            <a:off x="2964441" y="3471114"/>
            <a:ext cx="101714" cy="101714"/>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6" name="Rectangle 45">
            <a:extLst>
              <a:ext uri="{FF2B5EF4-FFF2-40B4-BE49-F238E27FC236}">
                <a16:creationId xmlns:a16="http://schemas.microsoft.com/office/drawing/2014/main" id="{34AB3CB6-B2A7-40E7-BFF2-0EDECF87C9BC}"/>
              </a:ext>
            </a:extLst>
          </p:cNvPr>
          <p:cNvSpPr/>
          <p:nvPr/>
        </p:nvSpPr>
        <p:spPr bwMode="auto">
          <a:xfrm>
            <a:off x="2964440" y="3655961"/>
            <a:ext cx="101714" cy="101714"/>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7" name="Rectangle 46">
            <a:extLst>
              <a:ext uri="{FF2B5EF4-FFF2-40B4-BE49-F238E27FC236}">
                <a16:creationId xmlns:a16="http://schemas.microsoft.com/office/drawing/2014/main" id="{A0069732-47A2-42B9-9133-8F88A7DFF450}"/>
              </a:ext>
            </a:extLst>
          </p:cNvPr>
          <p:cNvSpPr/>
          <p:nvPr/>
        </p:nvSpPr>
        <p:spPr bwMode="auto">
          <a:xfrm>
            <a:off x="2964441" y="3855875"/>
            <a:ext cx="101714" cy="101714"/>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8" name="Rectangle 47">
            <a:extLst>
              <a:ext uri="{FF2B5EF4-FFF2-40B4-BE49-F238E27FC236}">
                <a16:creationId xmlns:a16="http://schemas.microsoft.com/office/drawing/2014/main" id="{D354E89A-43DD-4E21-89F2-41546FD8DBB6}"/>
              </a:ext>
            </a:extLst>
          </p:cNvPr>
          <p:cNvSpPr/>
          <p:nvPr/>
        </p:nvSpPr>
        <p:spPr bwMode="auto">
          <a:xfrm>
            <a:off x="2964440" y="4040722"/>
            <a:ext cx="101714" cy="101714"/>
          </a:xfrm>
          <a:prstGeom prst="rect">
            <a:avLst/>
          </a:prstGeom>
          <a:solidFill>
            <a:schemeClr val="accent6"/>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9" name="Rectangle 48">
            <a:extLst>
              <a:ext uri="{FF2B5EF4-FFF2-40B4-BE49-F238E27FC236}">
                <a16:creationId xmlns:a16="http://schemas.microsoft.com/office/drawing/2014/main" id="{5E53637E-7195-45F9-A75D-D17C75CA2B30}"/>
              </a:ext>
            </a:extLst>
          </p:cNvPr>
          <p:cNvSpPr/>
          <p:nvPr/>
        </p:nvSpPr>
        <p:spPr bwMode="auto">
          <a:xfrm>
            <a:off x="2964441" y="4240651"/>
            <a:ext cx="101714" cy="101714"/>
          </a:xfrm>
          <a:prstGeom prst="rect">
            <a:avLst/>
          </a:prstGeom>
          <a:solidFill>
            <a:schemeClr val="accent5"/>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0" name="Rectangle 49">
            <a:extLst>
              <a:ext uri="{FF2B5EF4-FFF2-40B4-BE49-F238E27FC236}">
                <a16:creationId xmlns:a16="http://schemas.microsoft.com/office/drawing/2014/main" id="{93F38A6A-A8D1-4EFB-BD14-F1E0471DAEDD}"/>
              </a:ext>
            </a:extLst>
          </p:cNvPr>
          <p:cNvSpPr/>
          <p:nvPr/>
        </p:nvSpPr>
        <p:spPr bwMode="auto">
          <a:xfrm>
            <a:off x="2964440" y="4425498"/>
            <a:ext cx="101714" cy="101714"/>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nvGrpSpPr>
          <p:cNvPr id="213" name="Group 212">
            <a:extLst>
              <a:ext uri="{FF2B5EF4-FFF2-40B4-BE49-F238E27FC236}">
                <a16:creationId xmlns:a16="http://schemas.microsoft.com/office/drawing/2014/main" id="{216DE85E-835B-4049-8D76-94F6763FD15C}"/>
              </a:ext>
            </a:extLst>
          </p:cNvPr>
          <p:cNvGrpSpPr/>
          <p:nvPr/>
        </p:nvGrpSpPr>
        <p:grpSpPr>
          <a:xfrm>
            <a:off x="2736405" y="2257772"/>
            <a:ext cx="7858215" cy="2175137"/>
            <a:chOff x="2736405" y="2257772"/>
            <a:chExt cx="7858215" cy="2175137"/>
          </a:xfrm>
        </p:grpSpPr>
        <p:cxnSp>
          <p:nvCxnSpPr>
            <p:cNvPr id="9" name="Straight Connector 8">
              <a:extLst>
                <a:ext uri="{FF2B5EF4-FFF2-40B4-BE49-F238E27FC236}">
                  <a16:creationId xmlns:a16="http://schemas.microsoft.com/office/drawing/2014/main" id="{A3D694CB-D9D9-4936-90B5-48BA675A2301}"/>
                </a:ext>
              </a:extLst>
            </p:cNvPr>
            <p:cNvCxnSpPr/>
            <p:nvPr/>
          </p:nvCxnSpPr>
          <p:spPr bwMode="auto">
            <a:xfrm>
              <a:off x="6338069" y="2788118"/>
              <a:ext cx="0" cy="573149"/>
            </a:xfrm>
            <a:prstGeom prst="line">
              <a:avLst/>
            </a:prstGeom>
            <a:noFill/>
            <a:ln w="76200" cap="flat" cmpd="sng" algn="ctr">
              <a:solidFill>
                <a:schemeClr val="accent3"/>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129D227B-AD08-4106-9DB5-2A61BE256E29}"/>
                </a:ext>
              </a:extLst>
            </p:cNvPr>
            <p:cNvCxnSpPr>
              <a:cxnSpLocks/>
            </p:cNvCxnSpPr>
            <p:nvPr/>
          </p:nvCxnSpPr>
          <p:spPr bwMode="auto">
            <a:xfrm>
              <a:off x="6583637" y="2788118"/>
              <a:ext cx="0" cy="587259"/>
            </a:xfrm>
            <a:prstGeom prst="line">
              <a:avLst/>
            </a:prstGeom>
            <a:noFill/>
            <a:ln w="76200" cap="flat" cmpd="sng" algn="ctr">
              <a:solidFill>
                <a:schemeClr val="accent3"/>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3E99BFCA-39EE-4A50-9877-8044B64000F0}"/>
                </a:ext>
              </a:extLst>
            </p:cNvPr>
            <p:cNvCxnSpPr>
              <a:cxnSpLocks/>
            </p:cNvCxnSpPr>
            <p:nvPr/>
          </p:nvCxnSpPr>
          <p:spPr bwMode="auto">
            <a:xfrm>
              <a:off x="6665493" y="2788118"/>
              <a:ext cx="0" cy="609191"/>
            </a:xfrm>
            <a:prstGeom prst="line">
              <a:avLst/>
            </a:prstGeom>
            <a:noFill/>
            <a:ln w="76200" cap="flat" cmpd="sng" algn="ctr">
              <a:solidFill>
                <a:schemeClr val="accent3"/>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80ECBBA4-6D6A-4B17-BD3C-C3DC50481463}"/>
                </a:ext>
              </a:extLst>
            </p:cNvPr>
            <p:cNvCxnSpPr>
              <a:cxnSpLocks/>
            </p:cNvCxnSpPr>
            <p:nvPr/>
          </p:nvCxnSpPr>
          <p:spPr bwMode="auto">
            <a:xfrm>
              <a:off x="6747349" y="2788118"/>
              <a:ext cx="0" cy="642412"/>
            </a:xfrm>
            <a:prstGeom prst="line">
              <a:avLst/>
            </a:prstGeom>
            <a:noFill/>
            <a:ln w="76200" cap="flat" cmpd="sng" algn="ctr">
              <a:solidFill>
                <a:schemeClr val="accent3"/>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F083618F-00E0-4FDF-B863-F9D59B41B5F3}"/>
                </a:ext>
              </a:extLst>
            </p:cNvPr>
            <p:cNvCxnSpPr>
              <a:cxnSpLocks/>
            </p:cNvCxnSpPr>
            <p:nvPr/>
          </p:nvCxnSpPr>
          <p:spPr bwMode="auto">
            <a:xfrm>
              <a:off x="6829205" y="2789410"/>
              <a:ext cx="0" cy="642412"/>
            </a:xfrm>
            <a:prstGeom prst="line">
              <a:avLst/>
            </a:prstGeom>
            <a:noFill/>
            <a:ln w="76200" cap="flat" cmpd="sng" algn="ctr">
              <a:solidFill>
                <a:schemeClr val="accent3"/>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EB99E0D9-FC1A-4DE6-9BEC-96E51C053554}"/>
                </a:ext>
              </a:extLst>
            </p:cNvPr>
            <p:cNvCxnSpPr>
              <a:cxnSpLocks/>
            </p:cNvCxnSpPr>
            <p:nvPr/>
          </p:nvCxnSpPr>
          <p:spPr bwMode="auto">
            <a:xfrm>
              <a:off x="6911061" y="2788118"/>
              <a:ext cx="0" cy="672200"/>
            </a:xfrm>
            <a:prstGeom prst="line">
              <a:avLst/>
            </a:prstGeom>
            <a:noFill/>
            <a:ln w="76200" cap="flat" cmpd="sng" algn="ctr">
              <a:solidFill>
                <a:schemeClr val="accent3"/>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F7CE66B8-D8D4-4125-AE7B-29090E247C2E}"/>
                </a:ext>
              </a:extLst>
            </p:cNvPr>
            <p:cNvCxnSpPr>
              <a:cxnSpLocks/>
            </p:cNvCxnSpPr>
            <p:nvPr/>
          </p:nvCxnSpPr>
          <p:spPr bwMode="auto">
            <a:xfrm>
              <a:off x="6992917" y="2788118"/>
              <a:ext cx="0" cy="672200"/>
            </a:xfrm>
            <a:prstGeom prst="line">
              <a:avLst/>
            </a:prstGeom>
            <a:noFill/>
            <a:ln w="76200" cap="flat" cmpd="sng" algn="ctr">
              <a:solidFill>
                <a:schemeClr val="accent3"/>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525ED26B-A7B9-437E-8C7D-B58CD4571D54}"/>
                </a:ext>
              </a:extLst>
            </p:cNvPr>
            <p:cNvCxnSpPr>
              <a:cxnSpLocks/>
            </p:cNvCxnSpPr>
            <p:nvPr/>
          </p:nvCxnSpPr>
          <p:spPr bwMode="auto">
            <a:xfrm>
              <a:off x="7074773" y="2796584"/>
              <a:ext cx="0" cy="672200"/>
            </a:xfrm>
            <a:prstGeom prst="line">
              <a:avLst/>
            </a:prstGeom>
            <a:noFill/>
            <a:ln w="76200" cap="flat" cmpd="sng" algn="ctr">
              <a:solidFill>
                <a:schemeClr val="accent3"/>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2072DE65-13FD-43BB-BE31-80A0B43F6DC8}"/>
                </a:ext>
              </a:extLst>
            </p:cNvPr>
            <p:cNvCxnSpPr>
              <a:cxnSpLocks/>
            </p:cNvCxnSpPr>
            <p:nvPr/>
          </p:nvCxnSpPr>
          <p:spPr bwMode="auto">
            <a:xfrm>
              <a:off x="7156629" y="2788118"/>
              <a:ext cx="0" cy="681584"/>
            </a:xfrm>
            <a:prstGeom prst="line">
              <a:avLst/>
            </a:prstGeom>
            <a:noFill/>
            <a:ln w="76200" cap="flat" cmpd="sng" algn="ctr">
              <a:solidFill>
                <a:schemeClr val="accent3"/>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09086A97-7288-44A4-B13C-01C2309550AD}"/>
                </a:ext>
              </a:extLst>
            </p:cNvPr>
            <p:cNvCxnSpPr>
              <a:cxnSpLocks/>
            </p:cNvCxnSpPr>
            <p:nvPr/>
          </p:nvCxnSpPr>
          <p:spPr bwMode="auto">
            <a:xfrm>
              <a:off x="7238485" y="2788118"/>
              <a:ext cx="0" cy="691954"/>
            </a:xfrm>
            <a:prstGeom prst="line">
              <a:avLst/>
            </a:prstGeom>
            <a:noFill/>
            <a:ln w="76200" cap="flat" cmpd="sng" algn="ctr">
              <a:solidFill>
                <a:schemeClr val="accent3"/>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EC1B5857-9C78-4153-9A45-41D49CA18D01}"/>
                </a:ext>
              </a:extLst>
            </p:cNvPr>
            <p:cNvCxnSpPr>
              <a:cxnSpLocks/>
            </p:cNvCxnSpPr>
            <p:nvPr/>
          </p:nvCxnSpPr>
          <p:spPr bwMode="auto">
            <a:xfrm>
              <a:off x="7320341" y="2788118"/>
              <a:ext cx="0" cy="697874"/>
            </a:xfrm>
            <a:prstGeom prst="line">
              <a:avLst/>
            </a:prstGeom>
            <a:noFill/>
            <a:ln w="76200" cap="flat" cmpd="sng" algn="ctr">
              <a:solidFill>
                <a:schemeClr val="accent3"/>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6648C893-E748-4824-A200-D1FCF40D45ED}"/>
                </a:ext>
              </a:extLst>
            </p:cNvPr>
            <p:cNvCxnSpPr>
              <a:cxnSpLocks/>
            </p:cNvCxnSpPr>
            <p:nvPr/>
          </p:nvCxnSpPr>
          <p:spPr bwMode="auto">
            <a:xfrm>
              <a:off x="7402197" y="2788118"/>
              <a:ext cx="0" cy="718920"/>
            </a:xfrm>
            <a:prstGeom prst="line">
              <a:avLst/>
            </a:prstGeom>
            <a:noFill/>
            <a:ln w="76200" cap="flat" cmpd="sng" algn="ctr">
              <a:solidFill>
                <a:schemeClr val="accent3"/>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39C65BC2-0FB5-4E28-8333-49D32294DADB}"/>
                </a:ext>
              </a:extLst>
            </p:cNvPr>
            <p:cNvCxnSpPr>
              <a:cxnSpLocks/>
            </p:cNvCxnSpPr>
            <p:nvPr/>
          </p:nvCxnSpPr>
          <p:spPr bwMode="auto">
            <a:xfrm>
              <a:off x="7484053" y="2788118"/>
              <a:ext cx="0" cy="718920"/>
            </a:xfrm>
            <a:prstGeom prst="line">
              <a:avLst/>
            </a:prstGeom>
            <a:noFill/>
            <a:ln w="76200" cap="flat" cmpd="sng" algn="ctr">
              <a:solidFill>
                <a:schemeClr val="accent3"/>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112D7E13-8811-47AE-A1FC-CE948AD85FA5}"/>
                </a:ext>
              </a:extLst>
            </p:cNvPr>
            <p:cNvCxnSpPr>
              <a:cxnSpLocks/>
            </p:cNvCxnSpPr>
            <p:nvPr/>
          </p:nvCxnSpPr>
          <p:spPr bwMode="auto">
            <a:xfrm>
              <a:off x="7565909" y="2788118"/>
              <a:ext cx="0" cy="736128"/>
            </a:xfrm>
            <a:prstGeom prst="line">
              <a:avLst/>
            </a:prstGeom>
            <a:noFill/>
            <a:ln w="76200" cap="flat" cmpd="sng" algn="ctr">
              <a:solidFill>
                <a:schemeClr val="accent3"/>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BFF26DAF-A126-43C6-BEF0-3CE1F538DC1A}"/>
                </a:ext>
              </a:extLst>
            </p:cNvPr>
            <p:cNvCxnSpPr>
              <a:cxnSpLocks/>
            </p:cNvCxnSpPr>
            <p:nvPr/>
          </p:nvCxnSpPr>
          <p:spPr bwMode="auto">
            <a:xfrm>
              <a:off x="7647765" y="2788118"/>
              <a:ext cx="0" cy="747416"/>
            </a:xfrm>
            <a:prstGeom prst="line">
              <a:avLst/>
            </a:prstGeom>
            <a:noFill/>
            <a:ln w="76200" cap="flat" cmpd="sng" algn="ctr">
              <a:solidFill>
                <a:schemeClr val="accent3"/>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629C0A02-FA89-4368-94EA-08820199FC35}"/>
                </a:ext>
              </a:extLst>
            </p:cNvPr>
            <p:cNvCxnSpPr>
              <a:cxnSpLocks/>
            </p:cNvCxnSpPr>
            <p:nvPr/>
          </p:nvCxnSpPr>
          <p:spPr bwMode="auto">
            <a:xfrm>
              <a:off x="7811477" y="2796584"/>
              <a:ext cx="0" cy="751771"/>
            </a:xfrm>
            <a:prstGeom prst="line">
              <a:avLst/>
            </a:prstGeom>
            <a:noFill/>
            <a:ln w="76200" cap="flat" cmpd="sng" algn="ctr">
              <a:solidFill>
                <a:schemeClr val="accent3"/>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77A4B69B-F33A-47BC-AB7F-F7A2246417D5}"/>
                </a:ext>
              </a:extLst>
            </p:cNvPr>
            <p:cNvCxnSpPr>
              <a:cxnSpLocks/>
            </p:cNvCxnSpPr>
            <p:nvPr/>
          </p:nvCxnSpPr>
          <p:spPr bwMode="auto">
            <a:xfrm>
              <a:off x="7893333" y="2788118"/>
              <a:ext cx="0" cy="781283"/>
            </a:xfrm>
            <a:prstGeom prst="line">
              <a:avLst/>
            </a:prstGeom>
            <a:noFill/>
            <a:ln w="76200" cap="flat" cmpd="sng" algn="ctr">
              <a:solidFill>
                <a:schemeClr val="accent3"/>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1E35B576-A6B4-4A95-9BC2-B677D4FFA3C8}"/>
                </a:ext>
              </a:extLst>
            </p:cNvPr>
            <p:cNvCxnSpPr>
              <a:cxnSpLocks/>
            </p:cNvCxnSpPr>
            <p:nvPr/>
          </p:nvCxnSpPr>
          <p:spPr bwMode="auto">
            <a:xfrm>
              <a:off x="7975189" y="2788118"/>
              <a:ext cx="0" cy="781283"/>
            </a:xfrm>
            <a:prstGeom prst="line">
              <a:avLst/>
            </a:prstGeom>
            <a:noFill/>
            <a:ln w="76200" cap="flat" cmpd="sng" algn="ctr">
              <a:solidFill>
                <a:schemeClr val="accent3"/>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E222CE70-8143-4AFB-9CDD-C6D95B8ADE9D}"/>
                </a:ext>
              </a:extLst>
            </p:cNvPr>
            <p:cNvCxnSpPr>
              <a:cxnSpLocks/>
            </p:cNvCxnSpPr>
            <p:nvPr/>
          </p:nvCxnSpPr>
          <p:spPr bwMode="auto">
            <a:xfrm>
              <a:off x="8057045" y="2796584"/>
              <a:ext cx="0" cy="781283"/>
            </a:xfrm>
            <a:prstGeom prst="line">
              <a:avLst/>
            </a:prstGeom>
            <a:noFill/>
            <a:ln w="76200" cap="flat" cmpd="sng" algn="ctr">
              <a:solidFill>
                <a:schemeClr val="accent3"/>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3C876B66-5AFA-434C-A2AA-21223AEB03FB}"/>
                </a:ext>
              </a:extLst>
            </p:cNvPr>
            <p:cNvCxnSpPr>
              <a:cxnSpLocks/>
            </p:cNvCxnSpPr>
            <p:nvPr/>
          </p:nvCxnSpPr>
          <p:spPr bwMode="auto">
            <a:xfrm>
              <a:off x="8138901" y="2793762"/>
              <a:ext cx="0" cy="881953"/>
            </a:xfrm>
            <a:prstGeom prst="line">
              <a:avLst/>
            </a:prstGeom>
            <a:noFill/>
            <a:ln w="76200" cap="flat" cmpd="sng" algn="ctr">
              <a:solidFill>
                <a:schemeClr val="accent3"/>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4D184A83-1049-461B-AC5F-EB2A10B764B6}"/>
                </a:ext>
              </a:extLst>
            </p:cNvPr>
            <p:cNvCxnSpPr>
              <a:cxnSpLocks/>
            </p:cNvCxnSpPr>
            <p:nvPr/>
          </p:nvCxnSpPr>
          <p:spPr bwMode="auto">
            <a:xfrm>
              <a:off x="8220757" y="2788118"/>
              <a:ext cx="0" cy="908276"/>
            </a:xfrm>
            <a:prstGeom prst="line">
              <a:avLst/>
            </a:prstGeom>
            <a:noFill/>
            <a:ln w="76200" cap="flat" cmpd="sng" algn="ctr">
              <a:solidFill>
                <a:schemeClr val="accent3"/>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35C13D2E-55FB-40DC-88C6-9124AD53DFD6}"/>
                </a:ext>
              </a:extLst>
            </p:cNvPr>
            <p:cNvCxnSpPr>
              <a:cxnSpLocks/>
            </p:cNvCxnSpPr>
            <p:nvPr/>
          </p:nvCxnSpPr>
          <p:spPr bwMode="auto">
            <a:xfrm>
              <a:off x="8302613" y="2788118"/>
              <a:ext cx="0" cy="908276"/>
            </a:xfrm>
            <a:prstGeom prst="line">
              <a:avLst/>
            </a:prstGeom>
            <a:noFill/>
            <a:ln w="76200" cap="flat" cmpd="sng" algn="ctr">
              <a:solidFill>
                <a:schemeClr val="accent3"/>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F147F87E-45F7-4EAC-B07B-26D1AF8D6E8D}"/>
                </a:ext>
              </a:extLst>
            </p:cNvPr>
            <p:cNvCxnSpPr>
              <a:cxnSpLocks/>
            </p:cNvCxnSpPr>
            <p:nvPr/>
          </p:nvCxnSpPr>
          <p:spPr bwMode="auto">
            <a:xfrm>
              <a:off x="8384469" y="2788118"/>
              <a:ext cx="0" cy="908276"/>
            </a:xfrm>
            <a:prstGeom prst="line">
              <a:avLst/>
            </a:prstGeom>
            <a:noFill/>
            <a:ln w="76200" cap="flat" cmpd="sng" algn="ctr">
              <a:solidFill>
                <a:schemeClr val="accent3"/>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18BCAC9B-A6E0-4F8B-80C2-B88DEA2F23FF}"/>
                </a:ext>
              </a:extLst>
            </p:cNvPr>
            <p:cNvCxnSpPr>
              <a:cxnSpLocks/>
            </p:cNvCxnSpPr>
            <p:nvPr/>
          </p:nvCxnSpPr>
          <p:spPr bwMode="auto">
            <a:xfrm>
              <a:off x="8466325" y="2788118"/>
              <a:ext cx="0" cy="916742"/>
            </a:xfrm>
            <a:prstGeom prst="line">
              <a:avLst/>
            </a:prstGeom>
            <a:noFill/>
            <a:ln w="76200" cap="flat" cmpd="sng" algn="ctr">
              <a:solidFill>
                <a:schemeClr val="accent3"/>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5654584A-E9FB-411A-937D-C1897AC287F5}"/>
                </a:ext>
              </a:extLst>
            </p:cNvPr>
            <p:cNvCxnSpPr>
              <a:cxnSpLocks/>
            </p:cNvCxnSpPr>
            <p:nvPr/>
          </p:nvCxnSpPr>
          <p:spPr bwMode="auto">
            <a:xfrm>
              <a:off x="8548181" y="2788118"/>
              <a:ext cx="0" cy="953430"/>
            </a:xfrm>
            <a:prstGeom prst="line">
              <a:avLst/>
            </a:prstGeom>
            <a:noFill/>
            <a:ln w="76200" cap="flat" cmpd="sng" algn="ctr">
              <a:solidFill>
                <a:schemeClr val="accent3"/>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892657E7-6550-463E-B3EC-35149ADC794D}"/>
                </a:ext>
              </a:extLst>
            </p:cNvPr>
            <p:cNvCxnSpPr>
              <a:cxnSpLocks/>
            </p:cNvCxnSpPr>
            <p:nvPr/>
          </p:nvCxnSpPr>
          <p:spPr bwMode="auto">
            <a:xfrm>
              <a:off x="8630037" y="2788118"/>
              <a:ext cx="0" cy="969557"/>
            </a:xfrm>
            <a:prstGeom prst="line">
              <a:avLst/>
            </a:prstGeom>
            <a:noFill/>
            <a:ln w="76200" cap="flat" cmpd="sng" algn="ctr">
              <a:solidFill>
                <a:schemeClr val="accent3"/>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A35DDF4C-DE01-4A1B-AB93-BBA9281885D0}"/>
                </a:ext>
              </a:extLst>
            </p:cNvPr>
            <p:cNvCxnSpPr>
              <a:cxnSpLocks/>
            </p:cNvCxnSpPr>
            <p:nvPr/>
          </p:nvCxnSpPr>
          <p:spPr bwMode="auto">
            <a:xfrm>
              <a:off x="8711893" y="2790230"/>
              <a:ext cx="0" cy="969557"/>
            </a:xfrm>
            <a:prstGeom prst="line">
              <a:avLst/>
            </a:prstGeom>
            <a:noFill/>
            <a:ln w="76200" cap="flat" cmpd="sng" algn="ctr">
              <a:solidFill>
                <a:schemeClr val="accent3"/>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C93DE784-01AD-46F5-8656-B856049A3873}"/>
                </a:ext>
              </a:extLst>
            </p:cNvPr>
            <p:cNvCxnSpPr>
              <a:cxnSpLocks/>
            </p:cNvCxnSpPr>
            <p:nvPr/>
          </p:nvCxnSpPr>
          <p:spPr bwMode="auto">
            <a:xfrm>
              <a:off x="8793749" y="2796584"/>
              <a:ext cx="0" cy="969557"/>
            </a:xfrm>
            <a:prstGeom prst="line">
              <a:avLst/>
            </a:prstGeom>
            <a:noFill/>
            <a:ln w="76200" cap="flat" cmpd="sng" algn="ctr">
              <a:solidFill>
                <a:schemeClr val="accent3"/>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E91519F2-4F3B-46D2-8E60-C41870387F1F}"/>
                </a:ext>
              </a:extLst>
            </p:cNvPr>
            <p:cNvCxnSpPr>
              <a:cxnSpLocks/>
            </p:cNvCxnSpPr>
            <p:nvPr/>
          </p:nvCxnSpPr>
          <p:spPr bwMode="auto">
            <a:xfrm>
              <a:off x="8875605" y="2788118"/>
              <a:ext cx="0" cy="1009161"/>
            </a:xfrm>
            <a:prstGeom prst="line">
              <a:avLst/>
            </a:prstGeom>
            <a:noFill/>
            <a:ln w="76200" cap="flat" cmpd="sng" algn="ctr">
              <a:solidFill>
                <a:schemeClr val="accent3"/>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639D56A3-EC9B-4BDF-BF9C-57A31FE4EB01}"/>
                </a:ext>
              </a:extLst>
            </p:cNvPr>
            <p:cNvCxnSpPr>
              <a:cxnSpLocks/>
            </p:cNvCxnSpPr>
            <p:nvPr/>
          </p:nvCxnSpPr>
          <p:spPr bwMode="auto">
            <a:xfrm>
              <a:off x="8957461" y="2788118"/>
              <a:ext cx="0" cy="1009161"/>
            </a:xfrm>
            <a:prstGeom prst="line">
              <a:avLst/>
            </a:prstGeom>
            <a:noFill/>
            <a:ln w="76200" cap="flat" cmpd="sng" algn="ctr">
              <a:solidFill>
                <a:schemeClr val="accent3"/>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C7CA6FF4-A262-4E1F-A02B-3532E04C76F5}"/>
                </a:ext>
              </a:extLst>
            </p:cNvPr>
            <p:cNvCxnSpPr>
              <a:cxnSpLocks/>
            </p:cNvCxnSpPr>
            <p:nvPr/>
          </p:nvCxnSpPr>
          <p:spPr bwMode="auto">
            <a:xfrm>
              <a:off x="9039317" y="2796584"/>
              <a:ext cx="0" cy="1009161"/>
            </a:xfrm>
            <a:prstGeom prst="line">
              <a:avLst/>
            </a:prstGeom>
            <a:noFill/>
            <a:ln w="76200" cap="flat" cmpd="sng" algn="ctr">
              <a:solidFill>
                <a:schemeClr val="accent3"/>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20B4FAA5-3E3D-41FA-B159-673524317670}"/>
                </a:ext>
              </a:extLst>
            </p:cNvPr>
            <p:cNvCxnSpPr>
              <a:cxnSpLocks/>
            </p:cNvCxnSpPr>
            <p:nvPr/>
          </p:nvCxnSpPr>
          <p:spPr bwMode="auto">
            <a:xfrm>
              <a:off x="9203029" y="2788118"/>
              <a:ext cx="0" cy="1044324"/>
            </a:xfrm>
            <a:prstGeom prst="line">
              <a:avLst/>
            </a:prstGeom>
            <a:noFill/>
            <a:ln w="76200" cap="flat" cmpd="sng" algn="ctr">
              <a:solidFill>
                <a:schemeClr val="accent3"/>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28CCFDBB-2992-4411-989E-9AFFBD554774}"/>
                </a:ext>
              </a:extLst>
            </p:cNvPr>
            <p:cNvCxnSpPr>
              <a:cxnSpLocks/>
            </p:cNvCxnSpPr>
            <p:nvPr/>
          </p:nvCxnSpPr>
          <p:spPr bwMode="auto">
            <a:xfrm>
              <a:off x="9284885" y="2788118"/>
              <a:ext cx="0" cy="1117243"/>
            </a:xfrm>
            <a:prstGeom prst="line">
              <a:avLst/>
            </a:prstGeom>
            <a:noFill/>
            <a:ln w="76200" cap="flat" cmpd="sng" algn="ctr">
              <a:solidFill>
                <a:schemeClr val="accent3"/>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73835E49-6017-47C5-BDD5-FF625F2B0EF2}"/>
                </a:ext>
              </a:extLst>
            </p:cNvPr>
            <p:cNvCxnSpPr>
              <a:cxnSpLocks/>
            </p:cNvCxnSpPr>
            <p:nvPr/>
          </p:nvCxnSpPr>
          <p:spPr bwMode="auto">
            <a:xfrm>
              <a:off x="9366741" y="2793762"/>
              <a:ext cx="0" cy="1117243"/>
            </a:xfrm>
            <a:prstGeom prst="line">
              <a:avLst/>
            </a:prstGeom>
            <a:noFill/>
            <a:ln w="76200" cap="flat" cmpd="sng" algn="ctr">
              <a:solidFill>
                <a:schemeClr val="accent3"/>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2B8A206C-17BF-463A-9517-70A47CEA0EB2}"/>
                </a:ext>
              </a:extLst>
            </p:cNvPr>
            <p:cNvCxnSpPr>
              <a:cxnSpLocks/>
            </p:cNvCxnSpPr>
            <p:nvPr/>
          </p:nvCxnSpPr>
          <p:spPr bwMode="auto">
            <a:xfrm>
              <a:off x="9448597" y="2788118"/>
              <a:ext cx="0" cy="1131770"/>
            </a:xfrm>
            <a:prstGeom prst="line">
              <a:avLst/>
            </a:prstGeom>
            <a:noFill/>
            <a:ln w="76200" cap="flat" cmpd="sng" algn="ctr">
              <a:solidFill>
                <a:schemeClr val="accent3"/>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2E8D5567-B68A-4A8E-9FAE-58D89B931355}"/>
                </a:ext>
              </a:extLst>
            </p:cNvPr>
            <p:cNvCxnSpPr>
              <a:cxnSpLocks/>
            </p:cNvCxnSpPr>
            <p:nvPr/>
          </p:nvCxnSpPr>
          <p:spPr bwMode="auto">
            <a:xfrm>
              <a:off x="9530453" y="2788118"/>
              <a:ext cx="0" cy="1131770"/>
            </a:xfrm>
            <a:prstGeom prst="line">
              <a:avLst/>
            </a:prstGeom>
            <a:noFill/>
            <a:ln w="76200" cap="flat" cmpd="sng" algn="ctr">
              <a:solidFill>
                <a:schemeClr val="accent3"/>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470DC704-FFCC-421C-8349-E70779612C13}"/>
                </a:ext>
              </a:extLst>
            </p:cNvPr>
            <p:cNvCxnSpPr>
              <a:cxnSpLocks/>
            </p:cNvCxnSpPr>
            <p:nvPr/>
          </p:nvCxnSpPr>
          <p:spPr bwMode="auto">
            <a:xfrm>
              <a:off x="9612309" y="2788118"/>
              <a:ext cx="0" cy="1152245"/>
            </a:xfrm>
            <a:prstGeom prst="line">
              <a:avLst/>
            </a:prstGeom>
            <a:noFill/>
            <a:ln w="76200" cap="flat" cmpd="sng" algn="ctr">
              <a:solidFill>
                <a:schemeClr val="accent3"/>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5FDBBECF-D44D-4D47-A53B-472FE00A2F24}"/>
                </a:ext>
              </a:extLst>
            </p:cNvPr>
            <p:cNvCxnSpPr>
              <a:cxnSpLocks/>
            </p:cNvCxnSpPr>
            <p:nvPr/>
          </p:nvCxnSpPr>
          <p:spPr bwMode="auto">
            <a:xfrm>
              <a:off x="9694165" y="2787966"/>
              <a:ext cx="0" cy="1152245"/>
            </a:xfrm>
            <a:prstGeom prst="line">
              <a:avLst/>
            </a:prstGeom>
            <a:noFill/>
            <a:ln w="76200" cap="flat" cmpd="sng" algn="ctr">
              <a:solidFill>
                <a:schemeClr val="accent3"/>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818C37AB-CC96-4F2D-B915-7A507D372972}"/>
                </a:ext>
              </a:extLst>
            </p:cNvPr>
            <p:cNvCxnSpPr>
              <a:cxnSpLocks/>
            </p:cNvCxnSpPr>
            <p:nvPr/>
          </p:nvCxnSpPr>
          <p:spPr bwMode="auto">
            <a:xfrm>
              <a:off x="9776021" y="2787966"/>
              <a:ext cx="0" cy="1152245"/>
            </a:xfrm>
            <a:prstGeom prst="line">
              <a:avLst/>
            </a:prstGeom>
            <a:noFill/>
            <a:ln w="76200" cap="flat" cmpd="sng" algn="ctr">
              <a:solidFill>
                <a:schemeClr val="accent3"/>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8D8BDFFC-041F-48F2-B8CF-21F4D78F2907}"/>
                </a:ext>
              </a:extLst>
            </p:cNvPr>
            <p:cNvCxnSpPr>
              <a:cxnSpLocks/>
            </p:cNvCxnSpPr>
            <p:nvPr/>
          </p:nvCxnSpPr>
          <p:spPr bwMode="auto">
            <a:xfrm>
              <a:off x="9939733" y="2787966"/>
              <a:ext cx="0" cy="1222206"/>
            </a:xfrm>
            <a:prstGeom prst="line">
              <a:avLst/>
            </a:prstGeom>
            <a:noFill/>
            <a:ln w="76200" cap="flat" cmpd="sng" algn="ctr">
              <a:solidFill>
                <a:schemeClr val="accent3"/>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FD7BD290-B830-4CC9-B292-8E03D1B84B19}"/>
                </a:ext>
              </a:extLst>
            </p:cNvPr>
            <p:cNvCxnSpPr>
              <a:cxnSpLocks/>
            </p:cNvCxnSpPr>
            <p:nvPr/>
          </p:nvCxnSpPr>
          <p:spPr bwMode="auto">
            <a:xfrm>
              <a:off x="10021589" y="2787966"/>
              <a:ext cx="0" cy="1222206"/>
            </a:xfrm>
            <a:prstGeom prst="line">
              <a:avLst/>
            </a:prstGeom>
            <a:noFill/>
            <a:ln w="76200" cap="flat" cmpd="sng" algn="ctr">
              <a:solidFill>
                <a:schemeClr val="accent3"/>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3CC395C6-5CA0-47F8-9742-2C4E6BB1333F}"/>
                </a:ext>
              </a:extLst>
            </p:cNvPr>
            <p:cNvCxnSpPr>
              <a:cxnSpLocks/>
            </p:cNvCxnSpPr>
            <p:nvPr/>
          </p:nvCxnSpPr>
          <p:spPr bwMode="auto">
            <a:xfrm>
              <a:off x="10103445" y="2787966"/>
              <a:ext cx="0" cy="1270048"/>
            </a:xfrm>
            <a:prstGeom prst="line">
              <a:avLst/>
            </a:prstGeom>
            <a:noFill/>
            <a:ln w="76200" cap="flat" cmpd="sng" algn="ctr">
              <a:solidFill>
                <a:schemeClr val="accent3"/>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7A943AFD-B39B-4AFB-8182-C852BACDD98D}"/>
                </a:ext>
              </a:extLst>
            </p:cNvPr>
            <p:cNvCxnSpPr>
              <a:cxnSpLocks/>
            </p:cNvCxnSpPr>
            <p:nvPr/>
          </p:nvCxnSpPr>
          <p:spPr bwMode="auto">
            <a:xfrm>
              <a:off x="10185301" y="2787966"/>
              <a:ext cx="0" cy="1289954"/>
            </a:xfrm>
            <a:prstGeom prst="line">
              <a:avLst/>
            </a:prstGeom>
            <a:noFill/>
            <a:ln w="76200" cap="flat" cmpd="sng" algn="ctr">
              <a:solidFill>
                <a:schemeClr val="accent3"/>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D24C533B-BADA-4163-9629-69473B23784B}"/>
                </a:ext>
              </a:extLst>
            </p:cNvPr>
            <p:cNvCxnSpPr>
              <a:cxnSpLocks/>
            </p:cNvCxnSpPr>
            <p:nvPr/>
          </p:nvCxnSpPr>
          <p:spPr bwMode="auto">
            <a:xfrm>
              <a:off x="10267157" y="2787966"/>
              <a:ext cx="0" cy="1305455"/>
            </a:xfrm>
            <a:prstGeom prst="line">
              <a:avLst/>
            </a:prstGeom>
            <a:noFill/>
            <a:ln w="76200" cap="flat" cmpd="sng" algn="ctr">
              <a:solidFill>
                <a:schemeClr val="accent3"/>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1D76203D-E90A-438F-B5DA-2E3F18383D45}"/>
                </a:ext>
              </a:extLst>
            </p:cNvPr>
            <p:cNvCxnSpPr>
              <a:cxnSpLocks/>
            </p:cNvCxnSpPr>
            <p:nvPr/>
          </p:nvCxnSpPr>
          <p:spPr bwMode="auto">
            <a:xfrm>
              <a:off x="10349013" y="2787966"/>
              <a:ext cx="0" cy="1413116"/>
            </a:xfrm>
            <a:prstGeom prst="line">
              <a:avLst/>
            </a:prstGeom>
            <a:noFill/>
            <a:ln w="76200" cap="flat" cmpd="sng" algn="ctr">
              <a:solidFill>
                <a:schemeClr val="accent3"/>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EF07783D-3B98-4D27-A151-10EAC556DC04}"/>
                </a:ext>
              </a:extLst>
            </p:cNvPr>
            <p:cNvCxnSpPr>
              <a:cxnSpLocks/>
            </p:cNvCxnSpPr>
            <p:nvPr/>
          </p:nvCxnSpPr>
          <p:spPr bwMode="auto">
            <a:xfrm>
              <a:off x="10512725" y="2787966"/>
              <a:ext cx="0" cy="1565516"/>
            </a:xfrm>
            <a:prstGeom prst="line">
              <a:avLst/>
            </a:prstGeom>
            <a:noFill/>
            <a:ln w="76200" cap="flat" cmpd="sng" algn="ctr">
              <a:solidFill>
                <a:schemeClr val="accent3"/>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72EC3111-113A-49B1-8578-FF72737C29D6}"/>
                </a:ext>
              </a:extLst>
            </p:cNvPr>
            <p:cNvCxnSpPr>
              <a:cxnSpLocks/>
            </p:cNvCxnSpPr>
            <p:nvPr/>
          </p:nvCxnSpPr>
          <p:spPr bwMode="auto">
            <a:xfrm>
              <a:off x="6501781" y="2782474"/>
              <a:ext cx="0" cy="587259"/>
            </a:xfrm>
            <a:prstGeom prst="line">
              <a:avLst/>
            </a:prstGeom>
            <a:noFill/>
            <a:ln w="76200" cap="flat" cmpd="sng" algn="ctr">
              <a:solidFill>
                <a:schemeClr val="accent4"/>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4CC45F73-1B83-4579-9AD8-B15D6DACA6BC}"/>
                </a:ext>
              </a:extLst>
            </p:cNvPr>
            <p:cNvCxnSpPr>
              <a:cxnSpLocks/>
            </p:cNvCxnSpPr>
            <p:nvPr/>
          </p:nvCxnSpPr>
          <p:spPr bwMode="auto">
            <a:xfrm>
              <a:off x="6174357" y="2789410"/>
              <a:ext cx="0" cy="531322"/>
            </a:xfrm>
            <a:prstGeom prst="line">
              <a:avLst/>
            </a:prstGeom>
            <a:noFill/>
            <a:ln w="76200" cap="flat" cmpd="sng" algn="ctr">
              <a:solidFill>
                <a:schemeClr val="accent4"/>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AD9C2817-3319-4FFE-AC36-EF4FB181E970}"/>
                </a:ext>
              </a:extLst>
            </p:cNvPr>
            <p:cNvCxnSpPr>
              <a:cxnSpLocks/>
            </p:cNvCxnSpPr>
            <p:nvPr/>
          </p:nvCxnSpPr>
          <p:spPr bwMode="auto">
            <a:xfrm>
              <a:off x="6092501" y="2789410"/>
              <a:ext cx="0" cy="531322"/>
            </a:xfrm>
            <a:prstGeom prst="line">
              <a:avLst/>
            </a:prstGeom>
            <a:noFill/>
            <a:ln w="76200" cap="flat" cmpd="sng" algn="ctr">
              <a:solidFill>
                <a:schemeClr val="accent4"/>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9DF6C096-E38E-4E09-980F-BBACFD27BD86}"/>
                </a:ext>
              </a:extLst>
            </p:cNvPr>
            <p:cNvCxnSpPr>
              <a:cxnSpLocks/>
            </p:cNvCxnSpPr>
            <p:nvPr/>
          </p:nvCxnSpPr>
          <p:spPr bwMode="auto">
            <a:xfrm>
              <a:off x="6010645" y="2782474"/>
              <a:ext cx="0" cy="516480"/>
            </a:xfrm>
            <a:prstGeom prst="line">
              <a:avLst/>
            </a:prstGeom>
            <a:noFill/>
            <a:ln w="76200" cap="flat" cmpd="sng" algn="ctr">
              <a:solidFill>
                <a:schemeClr val="accent4"/>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0E4D3A37-6281-4B47-BF20-438A7ECBE5C4}"/>
                </a:ext>
              </a:extLst>
            </p:cNvPr>
            <p:cNvCxnSpPr>
              <a:cxnSpLocks/>
            </p:cNvCxnSpPr>
            <p:nvPr/>
          </p:nvCxnSpPr>
          <p:spPr bwMode="auto">
            <a:xfrm>
              <a:off x="5928789" y="2792232"/>
              <a:ext cx="0" cy="470033"/>
            </a:xfrm>
            <a:prstGeom prst="line">
              <a:avLst/>
            </a:prstGeom>
            <a:noFill/>
            <a:ln w="76200" cap="flat" cmpd="sng" algn="ctr">
              <a:solidFill>
                <a:schemeClr val="accent4"/>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202F9B72-0804-4D9A-A7D2-6BA98C6D03D3}"/>
                </a:ext>
              </a:extLst>
            </p:cNvPr>
            <p:cNvCxnSpPr>
              <a:cxnSpLocks/>
            </p:cNvCxnSpPr>
            <p:nvPr/>
          </p:nvCxnSpPr>
          <p:spPr bwMode="auto">
            <a:xfrm>
              <a:off x="5846933" y="2790940"/>
              <a:ext cx="0" cy="470033"/>
            </a:xfrm>
            <a:prstGeom prst="line">
              <a:avLst/>
            </a:prstGeom>
            <a:noFill/>
            <a:ln w="76200" cap="flat" cmpd="sng" algn="ctr">
              <a:solidFill>
                <a:schemeClr val="accent4"/>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DB2A8DEE-DFBB-4DA8-96B3-5D6E457DD50F}"/>
                </a:ext>
              </a:extLst>
            </p:cNvPr>
            <p:cNvCxnSpPr>
              <a:cxnSpLocks/>
            </p:cNvCxnSpPr>
            <p:nvPr/>
          </p:nvCxnSpPr>
          <p:spPr bwMode="auto">
            <a:xfrm>
              <a:off x="5601365" y="2789410"/>
              <a:ext cx="0" cy="427319"/>
            </a:xfrm>
            <a:prstGeom prst="line">
              <a:avLst/>
            </a:prstGeom>
            <a:noFill/>
            <a:ln w="76200" cap="flat" cmpd="sng" algn="ctr">
              <a:solidFill>
                <a:schemeClr val="accent4"/>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96F5B05F-D4D3-4415-B685-0433A688FB85}"/>
                </a:ext>
              </a:extLst>
            </p:cNvPr>
            <p:cNvCxnSpPr>
              <a:cxnSpLocks/>
            </p:cNvCxnSpPr>
            <p:nvPr/>
          </p:nvCxnSpPr>
          <p:spPr bwMode="auto">
            <a:xfrm>
              <a:off x="5519509" y="2789410"/>
              <a:ext cx="0" cy="427319"/>
            </a:xfrm>
            <a:prstGeom prst="line">
              <a:avLst/>
            </a:prstGeom>
            <a:noFill/>
            <a:ln w="76200" cap="flat" cmpd="sng" algn="ctr">
              <a:solidFill>
                <a:schemeClr val="accent4"/>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E2AFF684-00E3-4B34-B25A-B89E1B166C22}"/>
                </a:ext>
              </a:extLst>
            </p:cNvPr>
            <p:cNvCxnSpPr>
              <a:cxnSpLocks/>
            </p:cNvCxnSpPr>
            <p:nvPr/>
          </p:nvCxnSpPr>
          <p:spPr bwMode="auto">
            <a:xfrm>
              <a:off x="5110229" y="2782474"/>
              <a:ext cx="0" cy="391440"/>
            </a:xfrm>
            <a:prstGeom prst="line">
              <a:avLst/>
            </a:prstGeom>
            <a:noFill/>
            <a:ln w="76200" cap="flat" cmpd="sng" algn="ctr">
              <a:solidFill>
                <a:schemeClr val="accent4"/>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26F22129-24CC-4B7D-8548-EE5418A5716E}"/>
                </a:ext>
              </a:extLst>
            </p:cNvPr>
            <p:cNvCxnSpPr>
              <a:cxnSpLocks/>
            </p:cNvCxnSpPr>
            <p:nvPr/>
          </p:nvCxnSpPr>
          <p:spPr bwMode="auto">
            <a:xfrm>
              <a:off x="5028373" y="2782474"/>
              <a:ext cx="0" cy="359460"/>
            </a:xfrm>
            <a:prstGeom prst="line">
              <a:avLst/>
            </a:prstGeom>
            <a:noFill/>
            <a:ln w="76200" cap="flat" cmpd="sng" algn="ctr">
              <a:solidFill>
                <a:schemeClr val="accent4"/>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76A10B36-1617-4048-8C35-8E458B722396}"/>
                </a:ext>
              </a:extLst>
            </p:cNvPr>
            <p:cNvCxnSpPr>
              <a:cxnSpLocks/>
            </p:cNvCxnSpPr>
            <p:nvPr/>
          </p:nvCxnSpPr>
          <p:spPr bwMode="auto">
            <a:xfrm>
              <a:off x="4946517" y="2782474"/>
              <a:ext cx="0" cy="359460"/>
            </a:xfrm>
            <a:prstGeom prst="line">
              <a:avLst/>
            </a:prstGeom>
            <a:noFill/>
            <a:ln w="76200" cap="flat" cmpd="sng" algn="ctr">
              <a:solidFill>
                <a:schemeClr val="accent4"/>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8485334A-5FC2-4FD3-B0D5-81E130CB46E6}"/>
                </a:ext>
              </a:extLst>
            </p:cNvPr>
            <p:cNvCxnSpPr>
              <a:cxnSpLocks/>
            </p:cNvCxnSpPr>
            <p:nvPr/>
          </p:nvCxnSpPr>
          <p:spPr bwMode="auto">
            <a:xfrm>
              <a:off x="4864661" y="2782474"/>
              <a:ext cx="0" cy="359460"/>
            </a:xfrm>
            <a:prstGeom prst="line">
              <a:avLst/>
            </a:prstGeom>
            <a:noFill/>
            <a:ln w="76200" cap="flat" cmpd="sng" algn="ctr">
              <a:solidFill>
                <a:schemeClr val="accent4"/>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F313E72F-894D-4A70-A46D-AB28B46F67F4}"/>
                </a:ext>
              </a:extLst>
            </p:cNvPr>
            <p:cNvCxnSpPr>
              <a:cxnSpLocks/>
            </p:cNvCxnSpPr>
            <p:nvPr/>
          </p:nvCxnSpPr>
          <p:spPr bwMode="auto">
            <a:xfrm>
              <a:off x="4782805" y="2782474"/>
              <a:ext cx="0" cy="359460"/>
            </a:xfrm>
            <a:prstGeom prst="line">
              <a:avLst/>
            </a:prstGeom>
            <a:noFill/>
            <a:ln w="76200" cap="flat" cmpd="sng" algn="ctr">
              <a:solidFill>
                <a:schemeClr val="accent4"/>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E1CBCCC1-D3B0-4D1B-A248-B6AF329C0399}"/>
                </a:ext>
              </a:extLst>
            </p:cNvPr>
            <p:cNvCxnSpPr>
              <a:cxnSpLocks/>
            </p:cNvCxnSpPr>
            <p:nvPr/>
          </p:nvCxnSpPr>
          <p:spPr bwMode="auto">
            <a:xfrm>
              <a:off x="4700949" y="2789410"/>
              <a:ext cx="0" cy="303303"/>
            </a:xfrm>
            <a:prstGeom prst="line">
              <a:avLst/>
            </a:prstGeom>
            <a:noFill/>
            <a:ln w="76200" cap="flat" cmpd="sng" algn="ctr">
              <a:solidFill>
                <a:schemeClr val="accent4"/>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C4514DBE-AC87-4599-A220-131F8CF508E8}"/>
                </a:ext>
              </a:extLst>
            </p:cNvPr>
            <p:cNvCxnSpPr>
              <a:cxnSpLocks/>
            </p:cNvCxnSpPr>
            <p:nvPr/>
          </p:nvCxnSpPr>
          <p:spPr bwMode="auto">
            <a:xfrm>
              <a:off x="4619093" y="2789410"/>
              <a:ext cx="0" cy="284994"/>
            </a:xfrm>
            <a:prstGeom prst="line">
              <a:avLst/>
            </a:prstGeom>
            <a:noFill/>
            <a:ln w="76200" cap="flat" cmpd="sng" algn="ctr">
              <a:solidFill>
                <a:schemeClr val="accent4"/>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4BCD9ED5-C360-4384-BEB0-293557539F17}"/>
                </a:ext>
              </a:extLst>
            </p:cNvPr>
            <p:cNvCxnSpPr>
              <a:cxnSpLocks/>
            </p:cNvCxnSpPr>
            <p:nvPr/>
          </p:nvCxnSpPr>
          <p:spPr bwMode="auto">
            <a:xfrm>
              <a:off x="4373525" y="2789410"/>
              <a:ext cx="0" cy="256948"/>
            </a:xfrm>
            <a:prstGeom prst="line">
              <a:avLst/>
            </a:prstGeom>
            <a:noFill/>
            <a:ln w="76200" cap="flat" cmpd="sng" algn="ctr">
              <a:solidFill>
                <a:schemeClr val="accent4"/>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2BEF265E-8AC5-4429-8B68-28D687101E51}"/>
                </a:ext>
              </a:extLst>
            </p:cNvPr>
            <p:cNvCxnSpPr>
              <a:cxnSpLocks/>
            </p:cNvCxnSpPr>
            <p:nvPr/>
          </p:nvCxnSpPr>
          <p:spPr bwMode="auto">
            <a:xfrm>
              <a:off x="4127957" y="2789410"/>
              <a:ext cx="0" cy="154473"/>
            </a:xfrm>
            <a:prstGeom prst="line">
              <a:avLst/>
            </a:prstGeom>
            <a:noFill/>
            <a:ln w="76200" cap="flat" cmpd="sng" algn="ctr">
              <a:solidFill>
                <a:schemeClr val="accent4"/>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E9EC7A7C-E15A-4F48-B953-5DA34F4191B2}"/>
                </a:ext>
              </a:extLst>
            </p:cNvPr>
            <p:cNvCxnSpPr>
              <a:cxnSpLocks/>
            </p:cNvCxnSpPr>
            <p:nvPr/>
          </p:nvCxnSpPr>
          <p:spPr bwMode="auto">
            <a:xfrm>
              <a:off x="3800533" y="2782474"/>
              <a:ext cx="0" cy="129766"/>
            </a:xfrm>
            <a:prstGeom prst="line">
              <a:avLst/>
            </a:prstGeom>
            <a:noFill/>
            <a:ln w="76200" cap="flat" cmpd="sng" algn="ctr">
              <a:solidFill>
                <a:schemeClr val="accent4"/>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235CABD3-ABD8-4CC6-B2B3-E13D1DAC2C60}"/>
                </a:ext>
              </a:extLst>
            </p:cNvPr>
            <p:cNvCxnSpPr>
              <a:cxnSpLocks/>
            </p:cNvCxnSpPr>
            <p:nvPr/>
          </p:nvCxnSpPr>
          <p:spPr bwMode="auto">
            <a:xfrm>
              <a:off x="3554965" y="2762454"/>
              <a:ext cx="0" cy="26956"/>
            </a:xfrm>
            <a:prstGeom prst="line">
              <a:avLst/>
            </a:prstGeom>
            <a:noFill/>
            <a:ln w="76200" cap="flat" cmpd="sng" algn="ctr">
              <a:solidFill>
                <a:schemeClr val="accent4"/>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6AC3A930-9D77-4C69-8AC3-DC3F2AA41E16}"/>
                </a:ext>
              </a:extLst>
            </p:cNvPr>
            <p:cNvCxnSpPr>
              <a:cxnSpLocks/>
            </p:cNvCxnSpPr>
            <p:nvPr/>
          </p:nvCxnSpPr>
          <p:spPr bwMode="auto">
            <a:xfrm>
              <a:off x="6419925" y="2774008"/>
              <a:ext cx="0" cy="587259"/>
            </a:xfrm>
            <a:prstGeom prst="line">
              <a:avLst/>
            </a:prstGeom>
            <a:noFill/>
            <a:ln w="76200" cap="flat" cmpd="sng" algn="ctr">
              <a:solidFill>
                <a:schemeClr val="accent6"/>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A9538D33-D8BB-451F-95E6-DCD298AE4DAA}"/>
                </a:ext>
              </a:extLst>
            </p:cNvPr>
            <p:cNvCxnSpPr>
              <a:cxnSpLocks/>
            </p:cNvCxnSpPr>
            <p:nvPr/>
          </p:nvCxnSpPr>
          <p:spPr bwMode="auto">
            <a:xfrm>
              <a:off x="5765077" y="2789410"/>
              <a:ext cx="0" cy="445280"/>
            </a:xfrm>
            <a:prstGeom prst="line">
              <a:avLst/>
            </a:prstGeom>
            <a:noFill/>
            <a:ln w="76200" cap="flat" cmpd="sng" algn="ctr">
              <a:solidFill>
                <a:schemeClr val="accent6"/>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07458636-7117-4234-B951-1E95E5F84D9C}"/>
                </a:ext>
              </a:extLst>
            </p:cNvPr>
            <p:cNvCxnSpPr>
              <a:cxnSpLocks/>
            </p:cNvCxnSpPr>
            <p:nvPr/>
          </p:nvCxnSpPr>
          <p:spPr bwMode="auto">
            <a:xfrm>
              <a:off x="5355797" y="2796584"/>
              <a:ext cx="0" cy="402421"/>
            </a:xfrm>
            <a:prstGeom prst="line">
              <a:avLst/>
            </a:prstGeom>
            <a:noFill/>
            <a:ln w="76200" cap="flat" cmpd="sng" algn="ctr">
              <a:solidFill>
                <a:schemeClr val="accent6"/>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C8A78AEA-68F8-47AC-BB7F-8C66CFFE743E}"/>
                </a:ext>
              </a:extLst>
            </p:cNvPr>
            <p:cNvCxnSpPr>
              <a:cxnSpLocks/>
            </p:cNvCxnSpPr>
            <p:nvPr/>
          </p:nvCxnSpPr>
          <p:spPr bwMode="auto">
            <a:xfrm>
              <a:off x="5273941" y="2779531"/>
              <a:ext cx="0" cy="402421"/>
            </a:xfrm>
            <a:prstGeom prst="line">
              <a:avLst/>
            </a:prstGeom>
            <a:noFill/>
            <a:ln w="76200" cap="flat" cmpd="sng" algn="ctr">
              <a:solidFill>
                <a:schemeClr val="accent6"/>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9B534972-A6E2-4322-8893-CB2FC3742B24}"/>
                </a:ext>
              </a:extLst>
            </p:cNvPr>
            <p:cNvCxnSpPr>
              <a:cxnSpLocks/>
            </p:cNvCxnSpPr>
            <p:nvPr/>
          </p:nvCxnSpPr>
          <p:spPr bwMode="auto">
            <a:xfrm>
              <a:off x="5192085" y="2779531"/>
              <a:ext cx="0" cy="402421"/>
            </a:xfrm>
            <a:prstGeom prst="line">
              <a:avLst/>
            </a:prstGeom>
            <a:noFill/>
            <a:ln w="76200" cap="flat" cmpd="sng" algn="ctr">
              <a:solidFill>
                <a:schemeClr val="accent6"/>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C8A405BA-9006-44B3-A0F2-A8393AE45B09}"/>
                </a:ext>
              </a:extLst>
            </p:cNvPr>
            <p:cNvCxnSpPr>
              <a:cxnSpLocks/>
            </p:cNvCxnSpPr>
            <p:nvPr/>
          </p:nvCxnSpPr>
          <p:spPr bwMode="auto">
            <a:xfrm>
              <a:off x="3964245" y="2789410"/>
              <a:ext cx="0" cy="129810"/>
            </a:xfrm>
            <a:prstGeom prst="line">
              <a:avLst/>
            </a:prstGeom>
            <a:noFill/>
            <a:ln w="76200" cap="flat" cmpd="sng" algn="ctr">
              <a:solidFill>
                <a:schemeClr val="accent6"/>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AB4B47FC-120E-40E0-9F29-62703892E212}"/>
                </a:ext>
              </a:extLst>
            </p:cNvPr>
            <p:cNvCxnSpPr>
              <a:cxnSpLocks/>
            </p:cNvCxnSpPr>
            <p:nvPr/>
          </p:nvCxnSpPr>
          <p:spPr bwMode="auto">
            <a:xfrm>
              <a:off x="3718677" y="2782474"/>
              <a:ext cx="0" cy="109790"/>
            </a:xfrm>
            <a:prstGeom prst="line">
              <a:avLst/>
            </a:prstGeom>
            <a:noFill/>
            <a:ln w="76200" cap="flat" cmpd="sng" algn="ctr">
              <a:solidFill>
                <a:schemeClr val="accent6"/>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E66E99FA-CD91-4634-8E44-1F719AE51F16}"/>
                </a:ext>
              </a:extLst>
            </p:cNvPr>
            <p:cNvCxnSpPr>
              <a:cxnSpLocks/>
            </p:cNvCxnSpPr>
            <p:nvPr/>
          </p:nvCxnSpPr>
          <p:spPr bwMode="auto">
            <a:xfrm>
              <a:off x="3636821" y="2789410"/>
              <a:ext cx="0" cy="64905"/>
            </a:xfrm>
            <a:prstGeom prst="line">
              <a:avLst/>
            </a:prstGeom>
            <a:noFill/>
            <a:ln w="76200" cap="flat" cmpd="sng" algn="ctr">
              <a:solidFill>
                <a:schemeClr val="accent6"/>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26A07F57-D39C-4EB5-A98D-A3D129670C70}"/>
                </a:ext>
              </a:extLst>
            </p:cNvPr>
            <p:cNvCxnSpPr>
              <a:cxnSpLocks/>
            </p:cNvCxnSpPr>
            <p:nvPr/>
          </p:nvCxnSpPr>
          <p:spPr bwMode="auto">
            <a:xfrm>
              <a:off x="3391253" y="2730001"/>
              <a:ext cx="0" cy="64905"/>
            </a:xfrm>
            <a:prstGeom prst="line">
              <a:avLst/>
            </a:prstGeom>
            <a:noFill/>
            <a:ln w="76200" cap="flat" cmpd="sng" algn="ctr">
              <a:solidFill>
                <a:schemeClr val="accent6"/>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131930BA-532B-4864-9A89-238B6F23EB0F}"/>
                </a:ext>
              </a:extLst>
            </p:cNvPr>
            <p:cNvCxnSpPr>
              <a:cxnSpLocks/>
            </p:cNvCxnSpPr>
            <p:nvPr/>
          </p:nvCxnSpPr>
          <p:spPr bwMode="auto">
            <a:xfrm>
              <a:off x="3309397" y="2714747"/>
              <a:ext cx="0" cy="64905"/>
            </a:xfrm>
            <a:prstGeom prst="line">
              <a:avLst/>
            </a:prstGeom>
            <a:noFill/>
            <a:ln w="76200" cap="flat" cmpd="sng" algn="ctr">
              <a:solidFill>
                <a:schemeClr val="accent6"/>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9E21B842-D4E8-4251-903B-61DE18C40299}"/>
                </a:ext>
              </a:extLst>
            </p:cNvPr>
            <p:cNvCxnSpPr>
              <a:cxnSpLocks/>
            </p:cNvCxnSpPr>
            <p:nvPr/>
          </p:nvCxnSpPr>
          <p:spPr bwMode="auto">
            <a:xfrm>
              <a:off x="3145685" y="2665096"/>
              <a:ext cx="0" cy="124314"/>
            </a:xfrm>
            <a:prstGeom prst="line">
              <a:avLst/>
            </a:prstGeom>
            <a:noFill/>
            <a:ln w="76200" cap="flat" cmpd="sng" algn="ctr">
              <a:solidFill>
                <a:schemeClr val="accent6"/>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D313F479-4167-4030-B7DA-B8EA061528BD}"/>
                </a:ext>
              </a:extLst>
            </p:cNvPr>
            <p:cNvCxnSpPr>
              <a:cxnSpLocks/>
            </p:cNvCxnSpPr>
            <p:nvPr/>
          </p:nvCxnSpPr>
          <p:spPr bwMode="auto">
            <a:xfrm>
              <a:off x="3063829" y="2659452"/>
              <a:ext cx="0" cy="124314"/>
            </a:xfrm>
            <a:prstGeom prst="line">
              <a:avLst/>
            </a:prstGeom>
            <a:noFill/>
            <a:ln w="76200" cap="flat" cmpd="sng" algn="ctr">
              <a:solidFill>
                <a:schemeClr val="accent6"/>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0169AA06-C693-40C9-963A-3D6E34722707}"/>
                </a:ext>
              </a:extLst>
            </p:cNvPr>
            <p:cNvCxnSpPr>
              <a:cxnSpLocks/>
            </p:cNvCxnSpPr>
            <p:nvPr/>
          </p:nvCxnSpPr>
          <p:spPr bwMode="auto">
            <a:xfrm>
              <a:off x="2900117" y="2485399"/>
              <a:ext cx="0" cy="297075"/>
            </a:xfrm>
            <a:prstGeom prst="line">
              <a:avLst/>
            </a:prstGeom>
            <a:noFill/>
            <a:ln w="76200" cap="flat" cmpd="sng" algn="ctr">
              <a:solidFill>
                <a:schemeClr val="accent6"/>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5401C64F-4BA4-4DEC-A1B3-8D5E5D43AD48}"/>
                </a:ext>
              </a:extLst>
            </p:cNvPr>
            <p:cNvCxnSpPr>
              <a:cxnSpLocks/>
            </p:cNvCxnSpPr>
            <p:nvPr/>
          </p:nvCxnSpPr>
          <p:spPr bwMode="auto">
            <a:xfrm>
              <a:off x="2818261" y="2368021"/>
              <a:ext cx="0" cy="421389"/>
            </a:xfrm>
            <a:prstGeom prst="line">
              <a:avLst/>
            </a:prstGeom>
            <a:noFill/>
            <a:ln w="76200" cap="flat" cmpd="sng" algn="ctr">
              <a:solidFill>
                <a:schemeClr val="accent6"/>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0D01E7D3-D728-4AD4-A957-35BCAD47C2F4}"/>
                </a:ext>
              </a:extLst>
            </p:cNvPr>
            <p:cNvCxnSpPr>
              <a:cxnSpLocks/>
            </p:cNvCxnSpPr>
            <p:nvPr/>
          </p:nvCxnSpPr>
          <p:spPr bwMode="auto">
            <a:xfrm>
              <a:off x="2736405" y="2257772"/>
              <a:ext cx="0" cy="531638"/>
            </a:xfrm>
            <a:prstGeom prst="line">
              <a:avLst/>
            </a:prstGeom>
            <a:noFill/>
            <a:ln w="76200" cap="flat" cmpd="sng" algn="ctr">
              <a:solidFill>
                <a:schemeClr val="accent6"/>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40B91F77-E7EF-47E9-9DAC-6A301553E28F}"/>
                </a:ext>
              </a:extLst>
            </p:cNvPr>
            <p:cNvCxnSpPr>
              <a:cxnSpLocks/>
            </p:cNvCxnSpPr>
            <p:nvPr/>
          </p:nvCxnSpPr>
          <p:spPr bwMode="auto">
            <a:xfrm>
              <a:off x="9121173" y="2782474"/>
              <a:ext cx="0" cy="1049968"/>
            </a:xfrm>
            <a:prstGeom prst="line">
              <a:avLst/>
            </a:prstGeom>
            <a:noFill/>
            <a:ln w="76200" cap="flat" cmpd="sng" algn="ctr">
              <a:solidFill>
                <a:schemeClr val="accent6"/>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C6D7A7CB-70CD-4BC4-BBB0-59CA38AF354D}"/>
                </a:ext>
              </a:extLst>
            </p:cNvPr>
            <p:cNvCxnSpPr>
              <a:cxnSpLocks/>
            </p:cNvCxnSpPr>
            <p:nvPr/>
          </p:nvCxnSpPr>
          <p:spPr bwMode="auto">
            <a:xfrm>
              <a:off x="9857877" y="2782474"/>
              <a:ext cx="0" cy="1199401"/>
            </a:xfrm>
            <a:prstGeom prst="line">
              <a:avLst/>
            </a:prstGeom>
            <a:noFill/>
            <a:ln w="76200" cap="flat" cmpd="sng" algn="ctr">
              <a:solidFill>
                <a:schemeClr val="accent6"/>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785D4654-BC57-450A-A16A-18CC6AB68B85}"/>
                </a:ext>
              </a:extLst>
            </p:cNvPr>
            <p:cNvCxnSpPr>
              <a:cxnSpLocks/>
            </p:cNvCxnSpPr>
            <p:nvPr/>
          </p:nvCxnSpPr>
          <p:spPr bwMode="auto">
            <a:xfrm>
              <a:off x="10430869" y="2789410"/>
              <a:ext cx="0" cy="1420859"/>
            </a:xfrm>
            <a:prstGeom prst="line">
              <a:avLst/>
            </a:prstGeom>
            <a:noFill/>
            <a:ln w="76200" cap="flat" cmpd="sng" algn="ctr">
              <a:solidFill>
                <a:schemeClr val="accent6"/>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ED0E2BE9-9DFE-457E-9767-6BE938A7EE11}"/>
                </a:ext>
              </a:extLst>
            </p:cNvPr>
            <p:cNvCxnSpPr>
              <a:cxnSpLocks/>
            </p:cNvCxnSpPr>
            <p:nvPr/>
          </p:nvCxnSpPr>
          <p:spPr bwMode="auto">
            <a:xfrm>
              <a:off x="10594620" y="2782474"/>
              <a:ext cx="0" cy="1650435"/>
            </a:xfrm>
            <a:prstGeom prst="line">
              <a:avLst/>
            </a:prstGeom>
            <a:noFill/>
            <a:ln w="76200" cap="flat" cmpd="sng" algn="ctr">
              <a:solidFill>
                <a:schemeClr val="accent6"/>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CCCAD465-B43F-4402-ADB6-B25D1C2FEB5B}"/>
                </a:ext>
              </a:extLst>
            </p:cNvPr>
            <p:cNvCxnSpPr>
              <a:cxnSpLocks/>
            </p:cNvCxnSpPr>
            <p:nvPr/>
          </p:nvCxnSpPr>
          <p:spPr bwMode="auto">
            <a:xfrm>
              <a:off x="7729621" y="2796584"/>
              <a:ext cx="0" cy="751771"/>
            </a:xfrm>
            <a:prstGeom prst="line">
              <a:avLst/>
            </a:prstGeom>
            <a:noFill/>
            <a:ln w="76200" cap="flat" cmpd="sng" algn="ctr">
              <a:solidFill>
                <a:schemeClr val="accent5"/>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29DF4E59-50BA-4116-80B1-12D242BA8788}"/>
                </a:ext>
              </a:extLst>
            </p:cNvPr>
            <p:cNvCxnSpPr>
              <a:cxnSpLocks/>
            </p:cNvCxnSpPr>
            <p:nvPr/>
          </p:nvCxnSpPr>
          <p:spPr bwMode="auto">
            <a:xfrm>
              <a:off x="6256213" y="2789410"/>
              <a:ext cx="0" cy="553284"/>
            </a:xfrm>
            <a:prstGeom prst="line">
              <a:avLst/>
            </a:prstGeom>
            <a:noFill/>
            <a:ln w="76200" cap="flat" cmpd="sng" algn="ctr">
              <a:solidFill>
                <a:schemeClr val="accent5"/>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CC3D6C6B-1CE9-40E3-9C03-288C09DFA709}"/>
                </a:ext>
              </a:extLst>
            </p:cNvPr>
            <p:cNvCxnSpPr>
              <a:cxnSpLocks/>
            </p:cNvCxnSpPr>
            <p:nvPr/>
          </p:nvCxnSpPr>
          <p:spPr bwMode="auto">
            <a:xfrm>
              <a:off x="5683221" y="2782474"/>
              <a:ext cx="0" cy="435229"/>
            </a:xfrm>
            <a:prstGeom prst="line">
              <a:avLst/>
            </a:prstGeom>
            <a:noFill/>
            <a:ln w="76200" cap="flat" cmpd="sng" algn="ctr">
              <a:solidFill>
                <a:schemeClr val="accent5"/>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C85668D6-65B4-4A7B-994C-F7F5BB6E6362}"/>
                </a:ext>
              </a:extLst>
            </p:cNvPr>
            <p:cNvCxnSpPr>
              <a:cxnSpLocks/>
            </p:cNvCxnSpPr>
            <p:nvPr/>
          </p:nvCxnSpPr>
          <p:spPr bwMode="auto">
            <a:xfrm>
              <a:off x="5437653" y="2779270"/>
              <a:ext cx="0" cy="435229"/>
            </a:xfrm>
            <a:prstGeom prst="line">
              <a:avLst/>
            </a:prstGeom>
            <a:noFill/>
            <a:ln w="76200" cap="flat" cmpd="sng" algn="ctr">
              <a:solidFill>
                <a:schemeClr val="accent5"/>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9106D220-72CA-42A5-AE6E-26BA1E5ECF10}"/>
                </a:ext>
              </a:extLst>
            </p:cNvPr>
            <p:cNvCxnSpPr>
              <a:cxnSpLocks/>
            </p:cNvCxnSpPr>
            <p:nvPr/>
          </p:nvCxnSpPr>
          <p:spPr bwMode="auto">
            <a:xfrm>
              <a:off x="4537237" y="2792232"/>
              <a:ext cx="0" cy="261176"/>
            </a:xfrm>
            <a:prstGeom prst="line">
              <a:avLst/>
            </a:prstGeom>
            <a:noFill/>
            <a:ln w="76200" cap="flat" cmpd="sng" algn="ctr">
              <a:solidFill>
                <a:schemeClr val="accent5"/>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2D3F7D4A-3854-4FCF-A3C0-92842655AFD3}"/>
                </a:ext>
              </a:extLst>
            </p:cNvPr>
            <p:cNvCxnSpPr>
              <a:cxnSpLocks/>
            </p:cNvCxnSpPr>
            <p:nvPr/>
          </p:nvCxnSpPr>
          <p:spPr bwMode="auto">
            <a:xfrm>
              <a:off x="4455381" y="2792232"/>
              <a:ext cx="0" cy="261176"/>
            </a:xfrm>
            <a:prstGeom prst="line">
              <a:avLst/>
            </a:prstGeom>
            <a:noFill/>
            <a:ln w="76200" cap="flat" cmpd="sng" algn="ctr">
              <a:solidFill>
                <a:schemeClr val="accent5"/>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4ACFF1EA-A78D-4A98-9D83-844026F02346}"/>
                </a:ext>
              </a:extLst>
            </p:cNvPr>
            <p:cNvCxnSpPr>
              <a:cxnSpLocks/>
            </p:cNvCxnSpPr>
            <p:nvPr/>
          </p:nvCxnSpPr>
          <p:spPr bwMode="auto">
            <a:xfrm>
              <a:off x="4291669" y="2782474"/>
              <a:ext cx="0" cy="243482"/>
            </a:xfrm>
            <a:prstGeom prst="line">
              <a:avLst/>
            </a:prstGeom>
            <a:noFill/>
            <a:ln w="76200" cap="flat" cmpd="sng" algn="ctr">
              <a:solidFill>
                <a:schemeClr val="accent5"/>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67FFBC62-5FF0-43B1-9D43-24FC1085419D}"/>
                </a:ext>
              </a:extLst>
            </p:cNvPr>
            <p:cNvCxnSpPr>
              <a:cxnSpLocks/>
            </p:cNvCxnSpPr>
            <p:nvPr/>
          </p:nvCxnSpPr>
          <p:spPr bwMode="auto">
            <a:xfrm>
              <a:off x="4209813" y="2782474"/>
              <a:ext cx="0" cy="231531"/>
            </a:xfrm>
            <a:prstGeom prst="line">
              <a:avLst/>
            </a:prstGeom>
            <a:noFill/>
            <a:ln w="76200" cap="flat" cmpd="sng" algn="ctr">
              <a:solidFill>
                <a:schemeClr val="accent5"/>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A426A648-1874-4806-A383-2A7EA6A9CDCB}"/>
                </a:ext>
              </a:extLst>
            </p:cNvPr>
            <p:cNvCxnSpPr>
              <a:cxnSpLocks/>
            </p:cNvCxnSpPr>
            <p:nvPr/>
          </p:nvCxnSpPr>
          <p:spPr bwMode="auto">
            <a:xfrm>
              <a:off x="4046101" y="2789410"/>
              <a:ext cx="0" cy="147283"/>
            </a:xfrm>
            <a:prstGeom prst="line">
              <a:avLst/>
            </a:prstGeom>
            <a:noFill/>
            <a:ln w="76200" cap="flat" cmpd="sng" algn="ctr">
              <a:solidFill>
                <a:schemeClr val="accent5"/>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183DED11-79EF-4D62-877C-3109F1DC9A16}"/>
                </a:ext>
              </a:extLst>
            </p:cNvPr>
            <p:cNvCxnSpPr>
              <a:cxnSpLocks/>
            </p:cNvCxnSpPr>
            <p:nvPr/>
          </p:nvCxnSpPr>
          <p:spPr bwMode="auto">
            <a:xfrm>
              <a:off x="3882389" y="2796584"/>
              <a:ext cx="0" cy="122636"/>
            </a:xfrm>
            <a:prstGeom prst="line">
              <a:avLst/>
            </a:prstGeom>
            <a:noFill/>
            <a:ln w="76200" cap="flat" cmpd="sng" algn="ctr">
              <a:solidFill>
                <a:schemeClr val="accent5"/>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79E818EE-7A2D-4F86-AD21-3356AAD5A667}"/>
                </a:ext>
              </a:extLst>
            </p:cNvPr>
            <p:cNvCxnSpPr>
              <a:cxnSpLocks/>
            </p:cNvCxnSpPr>
            <p:nvPr/>
          </p:nvCxnSpPr>
          <p:spPr bwMode="auto">
            <a:xfrm>
              <a:off x="3227541" y="2676019"/>
              <a:ext cx="0" cy="120565"/>
            </a:xfrm>
            <a:prstGeom prst="line">
              <a:avLst/>
            </a:prstGeom>
            <a:noFill/>
            <a:ln w="76200" cap="flat" cmpd="sng" algn="ctr">
              <a:solidFill>
                <a:schemeClr val="accent5"/>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54ECD604-0B55-4B29-9AAE-E62F4305F31B}"/>
                </a:ext>
              </a:extLst>
            </p:cNvPr>
            <p:cNvCxnSpPr>
              <a:cxnSpLocks/>
            </p:cNvCxnSpPr>
            <p:nvPr/>
          </p:nvCxnSpPr>
          <p:spPr bwMode="auto">
            <a:xfrm>
              <a:off x="2981973" y="2639066"/>
              <a:ext cx="0" cy="157518"/>
            </a:xfrm>
            <a:prstGeom prst="line">
              <a:avLst/>
            </a:prstGeom>
            <a:noFill/>
            <a:ln w="76200" cap="flat" cmpd="sng" algn="ctr">
              <a:solidFill>
                <a:schemeClr val="accent5"/>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3D498AEB-26C5-441E-A945-70E0DEE73B6C}"/>
                </a:ext>
              </a:extLst>
            </p:cNvPr>
            <p:cNvCxnSpPr>
              <a:cxnSpLocks/>
            </p:cNvCxnSpPr>
            <p:nvPr/>
          </p:nvCxnSpPr>
          <p:spPr bwMode="auto">
            <a:xfrm>
              <a:off x="3473109" y="2765225"/>
              <a:ext cx="0" cy="26956"/>
            </a:xfrm>
            <a:prstGeom prst="line">
              <a:avLst/>
            </a:prstGeom>
            <a:noFill/>
            <a:ln w="76200" cap="flat" cmpd="sng" algn="ctr">
              <a:solidFill>
                <a:schemeClr val="accent5"/>
              </a:solidFill>
              <a:prstDash val="solid"/>
              <a:round/>
              <a:headEnd type="none" w="med" len="med"/>
              <a:tailEnd type="none" w="med" len="med"/>
            </a:ln>
            <a:effectLst/>
          </p:spPr>
        </p:cxnSp>
      </p:grpSp>
      <p:cxnSp>
        <p:nvCxnSpPr>
          <p:cNvPr id="27" name="Straight Connector 26">
            <a:extLst>
              <a:ext uri="{FF2B5EF4-FFF2-40B4-BE49-F238E27FC236}">
                <a16:creationId xmlns:a16="http://schemas.microsoft.com/office/drawing/2014/main" id="{80D990AE-B655-4C1E-BC2A-55249A4FE1BC}"/>
              </a:ext>
            </a:extLst>
          </p:cNvPr>
          <p:cNvCxnSpPr/>
          <p:nvPr/>
        </p:nvCxnSpPr>
        <p:spPr bwMode="auto">
          <a:xfrm>
            <a:off x="2623127" y="2788118"/>
            <a:ext cx="8087584" cy="0"/>
          </a:xfrm>
          <a:prstGeom prst="line">
            <a:avLst/>
          </a:prstGeom>
          <a:noFill/>
          <a:ln w="28575" cap="flat" cmpd="sng" algn="ctr">
            <a:solidFill>
              <a:schemeClr val="bg1"/>
            </a:solidFill>
            <a:prstDash val="solid"/>
            <a:round/>
            <a:headEnd type="none" w="med" len="med"/>
            <a:tailEnd type="none" w="med" len="med"/>
          </a:ln>
          <a:effectLst/>
        </p:spPr>
      </p:cxnSp>
      <p:sp>
        <p:nvSpPr>
          <p:cNvPr id="214" name="Rectangle 213">
            <a:extLst>
              <a:ext uri="{FF2B5EF4-FFF2-40B4-BE49-F238E27FC236}">
                <a16:creationId xmlns:a16="http://schemas.microsoft.com/office/drawing/2014/main" id="{C9809410-B8C1-4986-A493-2AF6DDA83388}"/>
              </a:ext>
            </a:extLst>
          </p:cNvPr>
          <p:cNvSpPr/>
          <p:nvPr/>
        </p:nvSpPr>
        <p:spPr bwMode="auto">
          <a:xfrm>
            <a:off x="5088526" y="3183093"/>
            <a:ext cx="45719" cy="45719"/>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15" name="Rectangle 214">
            <a:extLst>
              <a:ext uri="{FF2B5EF4-FFF2-40B4-BE49-F238E27FC236}">
                <a16:creationId xmlns:a16="http://schemas.microsoft.com/office/drawing/2014/main" id="{41CDA753-1353-4FC5-9D6F-328DF07F04C9}"/>
              </a:ext>
            </a:extLst>
          </p:cNvPr>
          <p:cNvSpPr/>
          <p:nvPr/>
        </p:nvSpPr>
        <p:spPr bwMode="auto">
          <a:xfrm>
            <a:off x="5906471" y="3273640"/>
            <a:ext cx="45719" cy="45719"/>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16" name="Rectangle 215">
            <a:extLst>
              <a:ext uri="{FF2B5EF4-FFF2-40B4-BE49-F238E27FC236}">
                <a16:creationId xmlns:a16="http://schemas.microsoft.com/office/drawing/2014/main" id="{B7E9BD44-9887-42B3-8C34-B06AA12D76C4}"/>
              </a:ext>
            </a:extLst>
          </p:cNvPr>
          <p:cNvSpPr/>
          <p:nvPr/>
        </p:nvSpPr>
        <p:spPr bwMode="auto">
          <a:xfrm>
            <a:off x="6070160" y="3339531"/>
            <a:ext cx="45719" cy="45719"/>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17" name="Rectangle 216">
            <a:extLst>
              <a:ext uri="{FF2B5EF4-FFF2-40B4-BE49-F238E27FC236}">
                <a16:creationId xmlns:a16="http://schemas.microsoft.com/office/drawing/2014/main" id="{E1275A0B-618D-4211-A6A3-6FEA234A57E7}"/>
              </a:ext>
            </a:extLst>
          </p:cNvPr>
          <p:cNvSpPr/>
          <p:nvPr/>
        </p:nvSpPr>
        <p:spPr bwMode="auto">
          <a:xfrm>
            <a:off x="6644059" y="3411684"/>
            <a:ext cx="45719" cy="45719"/>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18" name="Rectangle 217">
            <a:extLst>
              <a:ext uri="{FF2B5EF4-FFF2-40B4-BE49-F238E27FC236}">
                <a16:creationId xmlns:a16="http://schemas.microsoft.com/office/drawing/2014/main" id="{85F516EF-CA39-442D-AAAC-D0EA215E6C20}"/>
              </a:ext>
            </a:extLst>
          </p:cNvPr>
          <p:cNvSpPr/>
          <p:nvPr/>
        </p:nvSpPr>
        <p:spPr bwMode="auto">
          <a:xfrm>
            <a:off x="6807770" y="3449339"/>
            <a:ext cx="45719" cy="45719"/>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19" name="Rectangle 218">
            <a:extLst>
              <a:ext uri="{FF2B5EF4-FFF2-40B4-BE49-F238E27FC236}">
                <a16:creationId xmlns:a16="http://schemas.microsoft.com/office/drawing/2014/main" id="{6FFED9AB-D116-459F-89DC-E4FF6D3B0B3E}"/>
              </a:ext>
            </a:extLst>
          </p:cNvPr>
          <p:cNvSpPr/>
          <p:nvPr/>
        </p:nvSpPr>
        <p:spPr bwMode="auto">
          <a:xfrm>
            <a:off x="6891512" y="3476252"/>
            <a:ext cx="45719" cy="45719"/>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20" name="Rectangle 219">
            <a:extLst>
              <a:ext uri="{FF2B5EF4-FFF2-40B4-BE49-F238E27FC236}">
                <a16:creationId xmlns:a16="http://schemas.microsoft.com/office/drawing/2014/main" id="{47FE52D9-684B-40CC-A1F9-0716854F06C0}"/>
              </a:ext>
            </a:extLst>
          </p:cNvPr>
          <p:cNvSpPr/>
          <p:nvPr/>
        </p:nvSpPr>
        <p:spPr bwMode="auto">
          <a:xfrm>
            <a:off x="7134334" y="3487157"/>
            <a:ext cx="45719" cy="45719"/>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21" name="Rectangle 220">
            <a:extLst>
              <a:ext uri="{FF2B5EF4-FFF2-40B4-BE49-F238E27FC236}">
                <a16:creationId xmlns:a16="http://schemas.microsoft.com/office/drawing/2014/main" id="{99D41A25-AB61-4CA9-8496-550B805F4B60}"/>
              </a:ext>
            </a:extLst>
          </p:cNvPr>
          <p:cNvSpPr/>
          <p:nvPr/>
        </p:nvSpPr>
        <p:spPr bwMode="auto">
          <a:xfrm>
            <a:off x="7215238" y="3489875"/>
            <a:ext cx="45719" cy="45719"/>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22" name="Rectangle 221">
            <a:extLst>
              <a:ext uri="{FF2B5EF4-FFF2-40B4-BE49-F238E27FC236}">
                <a16:creationId xmlns:a16="http://schemas.microsoft.com/office/drawing/2014/main" id="{0996016C-3F4C-4CB5-9B4E-697C297A7F6D}"/>
              </a:ext>
            </a:extLst>
          </p:cNvPr>
          <p:cNvSpPr/>
          <p:nvPr/>
        </p:nvSpPr>
        <p:spPr bwMode="auto">
          <a:xfrm>
            <a:off x="7301179" y="3498793"/>
            <a:ext cx="45719" cy="45719"/>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27" name="Rectangle 226">
            <a:extLst>
              <a:ext uri="{FF2B5EF4-FFF2-40B4-BE49-F238E27FC236}">
                <a16:creationId xmlns:a16="http://schemas.microsoft.com/office/drawing/2014/main" id="{666BD876-4DF1-4DF1-B06E-4E970FBFA790}"/>
              </a:ext>
            </a:extLst>
          </p:cNvPr>
          <p:cNvSpPr/>
          <p:nvPr/>
        </p:nvSpPr>
        <p:spPr bwMode="auto">
          <a:xfrm>
            <a:off x="7787267" y="3564148"/>
            <a:ext cx="45719" cy="45719"/>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28" name="Rectangle 227">
            <a:extLst>
              <a:ext uri="{FF2B5EF4-FFF2-40B4-BE49-F238E27FC236}">
                <a16:creationId xmlns:a16="http://schemas.microsoft.com/office/drawing/2014/main" id="{25DFFB17-45A8-4964-A663-8E9638A32153}"/>
              </a:ext>
            </a:extLst>
          </p:cNvPr>
          <p:cNvSpPr/>
          <p:nvPr/>
        </p:nvSpPr>
        <p:spPr bwMode="auto">
          <a:xfrm>
            <a:off x="7868171" y="3581761"/>
            <a:ext cx="45719" cy="45719"/>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29" name="Rectangle 228">
            <a:extLst>
              <a:ext uri="{FF2B5EF4-FFF2-40B4-BE49-F238E27FC236}">
                <a16:creationId xmlns:a16="http://schemas.microsoft.com/office/drawing/2014/main" id="{742715D0-FC8D-4660-A743-73C98F593084}"/>
              </a:ext>
            </a:extLst>
          </p:cNvPr>
          <p:cNvSpPr/>
          <p:nvPr/>
        </p:nvSpPr>
        <p:spPr bwMode="auto">
          <a:xfrm>
            <a:off x="7954112" y="3581742"/>
            <a:ext cx="45719" cy="45719"/>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30" name="Rectangle 229">
            <a:extLst>
              <a:ext uri="{FF2B5EF4-FFF2-40B4-BE49-F238E27FC236}">
                <a16:creationId xmlns:a16="http://schemas.microsoft.com/office/drawing/2014/main" id="{4E578406-4D84-4B09-ACCE-F68E99220C91}"/>
              </a:ext>
            </a:extLst>
          </p:cNvPr>
          <p:cNvSpPr/>
          <p:nvPr/>
        </p:nvSpPr>
        <p:spPr bwMode="auto">
          <a:xfrm>
            <a:off x="8034536" y="3594572"/>
            <a:ext cx="45719" cy="45719"/>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31" name="Rectangle 230">
            <a:extLst>
              <a:ext uri="{FF2B5EF4-FFF2-40B4-BE49-F238E27FC236}">
                <a16:creationId xmlns:a16="http://schemas.microsoft.com/office/drawing/2014/main" id="{D09C799A-2B92-4AF7-B37E-E76D4F9B4E76}"/>
              </a:ext>
            </a:extLst>
          </p:cNvPr>
          <p:cNvSpPr/>
          <p:nvPr/>
        </p:nvSpPr>
        <p:spPr bwMode="auto">
          <a:xfrm>
            <a:off x="8438656" y="3720288"/>
            <a:ext cx="45719" cy="45719"/>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32" name="Rectangle 231">
            <a:extLst>
              <a:ext uri="{FF2B5EF4-FFF2-40B4-BE49-F238E27FC236}">
                <a16:creationId xmlns:a16="http://schemas.microsoft.com/office/drawing/2014/main" id="{99B77E38-F75C-4CAA-A531-CA62E9B8EF3E}"/>
              </a:ext>
            </a:extLst>
          </p:cNvPr>
          <p:cNvSpPr/>
          <p:nvPr/>
        </p:nvSpPr>
        <p:spPr bwMode="auto">
          <a:xfrm>
            <a:off x="8610565" y="3767878"/>
            <a:ext cx="45719" cy="45719"/>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33" name="Rectangle 232">
            <a:extLst>
              <a:ext uri="{FF2B5EF4-FFF2-40B4-BE49-F238E27FC236}">
                <a16:creationId xmlns:a16="http://schemas.microsoft.com/office/drawing/2014/main" id="{A3D56A4D-E0CD-4155-9C64-33067A476DD4}"/>
              </a:ext>
            </a:extLst>
          </p:cNvPr>
          <p:cNvSpPr/>
          <p:nvPr/>
        </p:nvSpPr>
        <p:spPr bwMode="auto">
          <a:xfrm>
            <a:off x="8770804" y="3778631"/>
            <a:ext cx="45719" cy="45719"/>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34" name="Rectangle 233">
            <a:extLst>
              <a:ext uri="{FF2B5EF4-FFF2-40B4-BE49-F238E27FC236}">
                <a16:creationId xmlns:a16="http://schemas.microsoft.com/office/drawing/2014/main" id="{6EDFC0CA-120E-44A4-ABD9-8DEFAD10A9F8}"/>
              </a:ext>
            </a:extLst>
          </p:cNvPr>
          <p:cNvSpPr/>
          <p:nvPr/>
        </p:nvSpPr>
        <p:spPr bwMode="auto">
          <a:xfrm>
            <a:off x="9426674" y="3934377"/>
            <a:ext cx="45719" cy="45719"/>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35" name="Rectangle 234">
            <a:extLst>
              <a:ext uri="{FF2B5EF4-FFF2-40B4-BE49-F238E27FC236}">
                <a16:creationId xmlns:a16="http://schemas.microsoft.com/office/drawing/2014/main" id="{6383E2DC-EC2A-4BE5-9DF2-BA2E8CCD866A}"/>
              </a:ext>
            </a:extLst>
          </p:cNvPr>
          <p:cNvSpPr/>
          <p:nvPr/>
        </p:nvSpPr>
        <p:spPr bwMode="auto">
          <a:xfrm>
            <a:off x="9671305" y="3955336"/>
            <a:ext cx="45719" cy="45719"/>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36" name="Rectangle 235">
            <a:extLst>
              <a:ext uri="{FF2B5EF4-FFF2-40B4-BE49-F238E27FC236}">
                <a16:creationId xmlns:a16="http://schemas.microsoft.com/office/drawing/2014/main" id="{2E635BC0-A564-455B-AC6E-4407A4CFC24C}"/>
              </a:ext>
            </a:extLst>
          </p:cNvPr>
          <p:cNvSpPr/>
          <p:nvPr/>
        </p:nvSpPr>
        <p:spPr bwMode="auto">
          <a:xfrm>
            <a:off x="9842349" y="3997867"/>
            <a:ext cx="45719" cy="45719"/>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37" name="Rectangle 236">
            <a:extLst>
              <a:ext uri="{FF2B5EF4-FFF2-40B4-BE49-F238E27FC236}">
                <a16:creationId xmlns:a16="http://schemas.microsoft.com/office/drawing/2014/main" id="{BACA7E19-5616-478F-A484-70E7C44F7FFD}"/>
              </a:ext>
            </a:extLst>
          </p:cNvPr>
          <p:cNvSpPr/>
          <p:nvPr/>
        </p:nvSpPr>
        <p:spPr bwMode="auto">
          <a:xfrm>
            <a:off x="9922411" y="4025600"/>
            <a:ext cx="45719" cy="45719"/>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38" name="Rectangle 237">
            <a:extLst>
              <a:ext uri="{FF2B5EF4-FFF2-40B4-BE49-F238E27FC236}">
                <a16:creationId xmlns:a16="http://schemas.microsoft.com/office/drawing/2014/main" id="{20CDC885-F3A1-447C-BD43-EEB21C33C990}"/>
              </a:ext>
            </a:extLst>
          </p:cNvPr>
          <p:cNvSpPr/>
          <p:nvPr/>
        </p:nvSpPr>
        <p:spPr bwMode="auto">
          <a:xfrm>
            <a:off x="10331239" y="4214538"/>
            <a:ext cx="45719" cy="45719"/>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39" name="Rectangle 238">
            <a:extLst>
              <a:ext uri="{FF2B5EF4-FFF2-40B4-BE49-F238E27FC236}">
                <a16:creationId xmlns:a16="http://schemas.microsoft.com/office/drawing/2014/main" id="{821E7BE0-C0A1-4620-9FE8-6DF3E8506662}"/>
              </a:ext>
            </a:extLst>
          </p:cNvPr>
          <p:cNvSpPr/>
          <p:nvPr/>
        </p:nvSpPr>
        <p:spPr bwMode="auto">
          <a:xfrm>
            <a:off x="10572797" y="4445100"/>
            <a:ext cx="45719" cy="45719"/>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40" name="TextBox 239">
            <a:extLst>
              <a:ext uri="{FF2B5EF4-FFF2-40B4-BE49-F238E27FC236}">
                <a16:creationId xmlns:a16="http://schemas.microsoft.com/office/drawing/2014/main" id="{435499F5-82FF-4CA2-A073-6A5A7C625A7B}"/>
              </a:ext>
            </a:extLst>
          </p:cNvPr>
          <p:cNvSpPr txBox="1"/>
          <p:nvPr/>
        </p:nvSpPr>
        <p:spPr bwMode="auto">
          <a:xfrm>
            <a:off x="924135" y="4642057"/>
            <a:ext cx="1797993" cy="1643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Tissue Biopsy</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Liquid Biopsy</a:t>
            </a:r>
          </a:p>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Therapy Line</a:t>
            </a:r>
          </a:p>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3</a:t>
            </a:r>
          </a:p>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Investigator-Assessed</a:t>
            </a:r>
          </a:p>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Best Overall Response</a:t>
            </a:r>
          </a:p>
        </p:txBody>
      </p:sp>
      <p:sp>
        <p:nvSpPr>
          <p:cNvPr id="241" name="Rectangle 240">
            <a:extLst>
              <a:ext uri="{FF2B5EF4-FFF2-40B4-BE49-F238E27FC236}">
                <a16:creationId xmlns:a16="http://schemas.microsoft.com/office/drawing/2014/main" id="{47B70F9C-21BB-4043-8A7C-0EA0EBDA04A4}"/>
              </a:ext>
            </a:extLst>
          </p:cNvPr>
          <p:cNvSpPr/>
          <p:nvPr/>
        </p:nvSpPr>
        <p:spPr bwMode="auto">
          <a:xfrm>
            <a:off x="2690686"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42" name="Rectangle 241">
            <a:extLst>
              <a:ext uri="{FF2B5EF4-FFF2-40B4-BE49-F238E27FC236}">
                <a16:creationId xmlns:a16="http://schemas.microsoft.com/office/drawing/2014/main" id="{0E9C890A-348A-4E3D-84D7-32066B17C612}"/>
              </a:ext>
            </a:extLst>
          </p:cNvPr>
          <p:cNvSpPr/>
          <p:nvPr/>
        </p:nvSpPr>
        <p:spPr bwMode="auto">
          <a:xfrm>
            <a:off x="2772608"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43" name="Rectangle 242">
            <a:extLst>
              <a:ext uri="{FF2B5EF4-FFF2-40B4-BE49-F238E27FC236}">
                <a16:creationId xmlns:a16="http://schemas.microsoft.com/office/drawing/2014/main" id="{DC8EF7D5-F68C-4205-A97B-CB3C638EA5A5}"/>
              </a:ext>
            </a:extLst>
          </p:cNvPr>
          <p:cNvSpPr/>
          <p:nvPr/>
        </p:nvSpPr>
        <p:spPr bwMode="auto">
          <a:xfrm>
            <a:off x="2854530"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44" name="Rectangle 243">
            <a:extLst>
              <a:ext uri="{FF2B5EF4-FFF2-40B4-BE49-F238E27FC236}">
                <a16:creationId xmlns:a16="http://schemas.microsoft.com/office/drawing/2014/main" id="{2633EF51-029F-45DC-BA78-B3513CF11D68}"/>
              </a:ext>
            </a:extLst>
          </p:cNvPr>
          <p:cNvSpPr/>
          <p:nvPr/>
        </p:nvSpPr>
        <p:spPr bwMode="auto">
          <a:xfrm>
            <a:off x="2936452"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51" name="Rectangle 250">
            <a:extLst>
              <a:ext uri="{FF2B5EF4-FFF2-40B4-BE49-F238E27FC236}">
                <a16:creationId xmlns:a16="http://schemas.microsoft.com/office/drawing/2014/main" id="{83B0ED8C-AB6F-45CD-BE7E-4C64BCA1AF39}"/>
              </a:ext>
            </a:extLst>
          </p:cNvPr>
          <p:cNvSpPr/>
          <p:nvPr/>
        </p:nvSpPr>
        <p:spPr bwMode="auto">
          <a:xfrm>
            <a:off x="3100296"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53" name="Rectangle 252">
            <a:extLst>
              <a:ext uri="{FF2B5EF4-FFF2-40B4-BE49-F238E27FC236}">
                <a16:creationId xmlns:a16="http://schemas.microsoft.com/office/drawing/2014/main" id="{63BA9E6E-2C07-40C7-90EC-BF80FC645508}"/>
              </a:ext>
            </a:extLst>
          </p:cNvPr>
          <p:cNvSpPr/>
          <p:nvPr/>
        </p:nvSpPr>
        <p:spPr bwMode="auto">
          <a:xfrm>
            <a:off x="3264140"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58" name="Rectangle 257">
            <a:extLst>
              <a:ext uri="{FF2B5EF4-FFF2-40B4-BE49-F238E27FC236}">
                <a16:creationId xmlns:a16="http://schemas.microsoft.com/office/drawing/2014/main" id="{30CB63B6-C037-425F-98BF-F33F6DC77DA6}"/>
              </a:ext>
            </a:extLst>
          </p:cNvPr>
          <p:cNvSpPr/>
          <p:nvPr/>
        </p:nvSpPr>
        <p:spPr bwMode="auto">
          <a:xfrm>
            <a:off x="3673750"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59" name="Rectangle 258">
            <a:extLst>
              <a:ext uri="{FF2B5EF4-FFF2-40B4-BE49-F238E27FC236}">
                <a16:creationId xmlns:a16="http://schemas.microsoft.com/office/drawing/2014/main" id="{2E856404-AF59-4786-AB09-659E2231DA3C}"/>
              </a:ext>
            </a:extLst>
          </p:cNvPr>
          <p:cNvSpPr/>
          <p:nvPr/>
        </p:nvSpPr>
        <p:spPr bwMode="auto">
          <a:xfrm>
            <a:off x="3755672"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74" name="Rectangle 273">
            <a:extLst>
              <a:ext uri="{FF2B5EF4-FFF2-40B4-BE49-F238E27FC236}">
                <a16:creationId xmlns:a16="http://schemas.microsoft.com/office/drawing/2014/main" id="{9F7673FB-DEA5-4159-BB90-50CC591066C8}"/>
              </a:ext>
            </a:extLst>
          </p:cNvPr>
          <p:cNvSpPr/>
          <p:nvPr/>
        </p:nvSpPr>
        <p:spPr bwMode="auto">
          <a:xfrm>
            <a:off x="4083360"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75" name="Rectangle 274">
            <a:extLst>
              <a:ext uri="{FF2B5EF4-FFF2-40B4-BE49-F238E27FC236}">
                <a16:creationId xmlns:a16="http://schemas.microsoft.com/office/drawing/2014/main" id="{6B8FC778-BD5D-4583-9327-E87E29E1665F}"/>
              </a:ext>
            </a:extLst>
          </p:cNvPr>
          <p:cNvSpPr/>
          <p:nvPr/>
        </p:nvSpPr>
        <p:spPr bwMode="auto">
          <a:xfrm>
            <a:off x="4165282"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76" name="Rectangle 275">
            <a:extLst>
              <a:ext uri="{FF2B5EF4-FFF2-40B4-BE49-F238E27FC236}">
                <a16:creationId xmlns:a16="http://schemas.microsoft.com/office/drawing/2014/main" id="{B564B8CD-7DF1-4970-9B55-1D4DB26B5DD3}"/>
              </a:ext>
            </a:extLst>
          </p:cNvPr>
          <p:cNvSpPr/>
          <p:nvPr/>
        </p:nvSpPr>
        <p:spPr bwMode="auto">
          <a:xfrm>
            <a:off x="4247204"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69" name="Rectangle 268">
            <a:extLst>
              <a:ext uri="{FF2B5EF4-FFF2-40B4-BE49-F238E27FC236}">
                <a16:creationId xmlns:a16="http://schemas.microsoft.com/office/drawing/2014/main" id="{B84B65D1-66AE-41B7-882C-98CA1588F7FB}"/>
              </a:ext>
            </a:extLst>
          </p:cNvPr>
          <p:cNvSpPr/>
          <p:nvPr/>
        </p:nvSpPr>
        <p:spPr bwMode="auto">
          <a:xfrm>
            <a:off x="4329126"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70" name="Rectangle 269">
            <a:extLst>
              <a:ext uri="{FF2B5EF4-FFF2-40B4-BE49-F238E27FC236}">
                <a16:creationId xmlns:a16="http://schemas.microsoft.com/office/drawing/2014/main" id="{FA57EFB0-ACD2-4B76-A707-9DB8DFD2963C}"/>
              </a:ext>
            </a:extLst>
          </p:cNvPr>
          <p:cNvSpPr/>
          <p:nvPr/>
        </p:nvSpPr>
        <p:spPr bwMode="auto">
          <a:xfrm>
            <a:off x="4411048"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72" name="Rectangle 271">
            <a:extLst>
              <a:ext uri="{FF2B5EF4-FFF2-40B4-BE49-F238E27FC236}">
                <a16:creationId xmlns:a16="http://schemas.microsoft.com/office/drawing/2014/main" id="{86685D7E-ED30-4518-B03D-29AF704E5DAD}"/>
              </a:ext>
            </a:extLst>
          </p:cNvPr>
          <p:cNvSpPr/>
          <p:nvPr/>
        </p:nvSpPr>
        <p:spPr bwMode="auto">
          <a:xfrm>
            <a:off x="4574892"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85" name="Rectangle 284">
            <a:extLst>
              <a:ext uri="{FF2B5EF4-FFF2-40B4-BE49-F238E27FC236}">
                <a16:creationId xmlns:a16="http://schemas.microsoft.com/office/drawing/2014/main" id="{5D5BC342-7400-42A4-90FB-7BAE305CF590}"/>
              </a:ext>
            </a:extLst>
          </p:cNvPr>
          <p:cNvSpPr/>
          <p:nvPr/>
        </p:nvSpPr>
        <p:spPr bwMode="auto">
          <a:xfrm>
            <a:off x="4738736"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86" name="Rectangle 285">
            <a:extLst>
              <a:ext uri="{FF2B5EF4-FFF2-40B4-BE49-F238E27FC236}">
                <a16:creationId xmlns:a16="http://schemas.microsoft.com/office/drawing/2014/main" id="{212EE1A0-2BE7-4C90-A2A3-C155ED7D5591}"/>
              </a:ext>
            </a:extLst>
          </p:cNvPr>
          <p:cNvSpPr/>
          <p:nvPr/>
        </p:nvSpPr>
        <p:spPr bwMode="auto">
          <a:xfrm>
            <a:off x="4820658"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87" name="Rectangle 286">
            <a:extLst>
              <a:ext uri="{FF2B5EF4-FFF2-40B4-BE49-F238E27FC236}">
                <a16:creationId xmlns:a16="http://schemas.microsoft.com/office/drawing/2014/main" id="{FFCADB51-F2A2-44EE-BE60-48A3F110A961}"/>
              </a:ext>
            </a:extLst>
          </p:cNvPr>
          <p:cNvSpPr/>
          <p:nvPr/>
        </p:nvSpPr>
        <p:spPr bwMode="auto">
          <a:xfrm>
            <a:off x="4902580"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80" name="Rectangle 279">
            <a:extLst>
              <a:ext uri="{FF2B5EF4-FFF2-40B4-BE49-F238E27FC236}">
                <a16:creationId xmlns:a16="http://schemas.microsoft.com/office/drawing/2014/main" id="{FE8B2810-AC08-4145-8AFA-91F586B0514C}"/>
              </a:ext>
            </a:extLst>
          </p:cNvPr>
          <p:cNvSpPr/>
          <p:nvPr/>
        </p:nvSpPr>
        <p:spPr bwMode="auto">
          <a:xfrm>
            <a:off x="4984502"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82" name="Rectangle 281">
            <a:extLst>
              <a:ext uri="{FF2B5EF4-FFF2-40B4-BE49-F238E27FC236}">
                <a16:creationId xmlns:a16="http://schemas.microsoft.com/office/drawing/2014/main" id="{1FAAF012-7B13-4333-832C-02882749851E}"/>
              </a:ext>
            </a:extLst>
          </p:cNvPr>
          <p:cNvSpPr/>
          <p:nvPr/>
        </p:nvSpPr>
        <p:spPr bwMode="auto">
          <a:xfrm>
            <a:off x="5148346"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83" name="Rectangle 282">
            <a:extLst>
              <a:ext uri="{FF2B5EF4-FFF2-40B4-BE49-F238E27FC236}">
                <a16:creationId xmlns:a16="http://schemas.microsoft.com/office/drawing/2014/main" id="{BD32A9F0-F48E-4C07-A8EA-7006265AB9BD}"/>
              </a:ext>
            </a:extLst>
          </p:cNvPr>
          <p:cNvSpPr/>
          <p:nvPr/>
        </p:nvSpPr>
        <p:spPr bwMode="auto">
          <a:xfrm>
            <a:off x="5230268"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31" name="Rectangle 330">
            <a:extLst>
              <a:ext uri="{FF2B5EF4-FFF2-40B4-BE49-F238E27FC236}">
                <a16:creationId xmlns:a16="http://schemas.microsoft.com/office/drawing/2014/main" id="{8B97C837-A87E-4DC1-92B8-362BD7505010}"/>
              </a:ext>
            </a:extLst>
          </p:cNvPr>
          <p:cNvSpPr/>
          <p:nvPr/>
        </p:nvSpPr>
        <p:spPr bwMode="auto">
          <a:xfrm>
            <a:off x="5394112"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32" name="Rectangle 331">
            <a:extLst>
              <a:ext uri="{FF2B5EF4-FFF2-40B4-BE49-F238E27FC236}">
                <a16:creationId xmlns:a16="http://schemas.microsoft.com/office/drawing/2014/main" id="{4F68CBC0-47B0-411C-A477-B037B34C0535}"/>
              </a:ext>
            </a:extLst>
          </p:cNvPr>
          <p:cNvSpPr/>
          <p:nvPr/>
        </p:nvSpPr>
        <p:spPr bwMode="auto">
          <a:xfrm>
            <a:off x="5476034"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20" name="Rectangle 319">
            <a:extLst>
              <a:ext uri="{FF2B5EF4-FFF2-40B4-BE49-F238E27FC236}">
                <a16:creationId xmlns:a16="http://schemas.microsoft.com/office/drawing/2014/main" id="{F89F8A3E-D859-490E-9778-826C3186BBB0}"/>
              </a:ext>
            </a:extLst>
          </p:cNvPr>
          <p:cNvSpPr/>
          <p:nvPr/>
        </p:nvSpPr>
        <p:spPr bwMode="auto">
          <a:xfrm>
            <a:off x="5967566"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21" name="Rectangle 320">
            <a:extLst>
              <a:ext uri="{FF2B5EF4-FFF2-40B4-BE49-F238E27FC236}">
                <a16:creationId xmlns:a16="http://schemas.microsoft.com/office/drawing/2014/main" id="{D61E1A7A-00F6-4970-856B-E01EFABDDDCC}"/>
              </a:ext>
            </a:extLst>
          </p:cNvPr>
          <p:cNvSpPr/>
          <p:nvPr/>
        </p:nvSpPr>
        <p:spPr bwMode="auto">
          <a:xfrm>
            <a:off x="6049488"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17" name="Rectangle 316">
            <a:extLst>
              <a:ext uri="{FF2B5EF4-FFF2-40B4-BE49-F238E27FC236}">
                <a16:creationId xmlns:a16="http://schemas.microsoft.com/office/drawing/2014/main" id="{1566BE48-A01D-46C5-B4A7-885D11ED02C3}"/>
              </a:ext>
            </a:extLst>
          </p:cNvPr>
          <p:cNvSpPr/>
          <p:nvPr/>
        </p:nvSpPr>
        <p:spPr bwMode="auto">
          <a:xfrm>
            <a:off x="6377176"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19" name="Rectangle 318">
            <a:extLst>
              <a:ext uri="{FF2B5EF4-FFF2-40B4-BE49-F238E27FC236}">
                <a16:creationId xmlns:a16="http://schemas.microsoft.com/office/drawing/2014/main" id="{A4BC8A93-0B20-4C22-B13C-8099792D4B0F}"/>
              </a:ext>
            </a:extLst>
          </p:cNvPr>
          <p:cNvSpPr/>
          <p:nvPr/>
        </p:nvSpPr>
        <p:spPr bwMode="auto">
          <a:xfrm>
            <a:off x="6541020"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10" name="Rectangle 309">
            <a:extLst>
              <a:ext uri="{FF2B5EF4-FFF2-40B4-BE49-F238E27FC236}">
                <a16:creationId xmlns:a16="http://schemas.microsoft.com/office/drawing/2014/main" id="{6C739870-426D-4DBC-993B-8C04A2B05F95}"/>
              </a:ext>
            </a:extLst>
          </p:cNvPr>
          <p:cNvSpPr/>
          <p:nvPr/>
        </p:nvSpPr>
        <p:spPr bwMode="auto">
          <a:xfrm>
            <a:off x="6622942"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11" name="Rectangle 310">
            <a:extLst>
              <a:ext uri="{FF2B5EF4-FFF2-40B4-BE49-F238E27FC236}">
                <a16:creationId xmlns:a16="http://schemas.microsoft.com/office/drawing/2014/main" id="{FA6E91D2-AA9A-4DA6-BE91-4862AB05C86B}"/>
              </a:ext>
            </a:extLst>
          </p:cNvPr>
          <p:cNvSpPr/>
          <p:nvPr/>
        </p:nvSpPr>
        <p:spPr bwMode="auto">
          <a:xfrm>
            <a:off x="6704864"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12" name="Rectangle 311">
            <a:extLst>
              <a:ext uri="{FF2B5EF4-FFF2-40B4-BE49-F238E27FC236}">
                <a16:creationId xmlns:a16="http://schemas.microsoft.com/office/drawing/2014/main" id="{B0EDEFDB-6C1D-47A5-961D-57358E75B4EC}"/>
              </a:ext>
            </a:extLst>
          </p:cNvPr>
          <p:cNvSpPr/>
          <p:nvPr/>
        </p:nvSpPr>
        <p:spPr bwMode="auto">
          <a:xfrm>
            <a:off x="6786786"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13" name="Rectangle 312">
            <a:extLst>
              <a:ext uri="{FF2B5EF4-FFF2-40B4-BE49-F238E27FC236}">
                <a16:creationId xmlns:a16="http://schemas.microsoft.com/office/drawing/2014/main" id="{4E53B250-24C6-4905-9FA7-8D5A6445FD4A}"/>
              </a:ext>
            </a:extLst>
          </p:cNvPr>
          <p:cNvSpPr/>
          <p:nvPr/>
        </p:nvSpPr>
        <p:spPr bwMode="auto">
          <a:xfrm>
            <a:off x="6868708"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06" name="Rectangle 305">
            <a:extLst>
              <a:ext uri="{FF2B5EF4-FFF2-40B4-BE49-F238E27FC236}">
                <a16:creationId xmlns:a16="http://schemas.microsoft.com/office/drawing/2014/main" id="{9411D81C-A107-400A-A6DA-F0138930E693}"/>
              </a:ext>
            </a:extLst>
          </p:cNvPr>
          <p:cNvSpPr/>
          <p:nvPr/>
        </p:nvSpPr>
        <p:spPr bwMode="auto">
          <a:xfrm>
            <a:off x="6950630"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07" name="Rectangle 306">
            <a:extLst>
              <a:ext uri="{FF2B5EF4-FFF2-40B4-BE49-F238E27FC236}">
                <a16:creationId xmlns:a16="http://schemas.microsoft.com/office/drawing/2014/main" id="{C407E191-3A76-4E31-85C5-68250F50405E}"/>
              </a:ext>
            </a:extLst>
          </p:cNvPr>
          <p:cNvSpPr/>
          <p:nvPr/>
        </p:nvSpPr>
        <p:spPr bwMode="auto">
          <a:xfrm>
            <a:off x="7032552"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08" name="Rectangle 307">
            <a:extLst>
              <a:ext uri="{FF2B5EF4-FFF2-40B4-BE49-F238E27FC236}">
                <a16:creationId xmlns:a16="http://schemas.microsoft.com/office/drawing/2014/main" id="{31B2D1AE-4F8A-4313-BFD7-CDFA249655C1}"/>
              </a:ext>
            </a:extLst>
          </p:cNvPr>
          <p:cNvSpPr/>
          <p:nvPr/>
        </p:nvSpPr>
        <p:spPr bwMode="auto">
          <a:xfrm>
            <a:off x="7114474"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09" name="Rectangle 308">
            <a:extLst>
              <a:ext uri="{FF2B5EF4-FFF2-40B4-BE49-F238E27FC236}">
                <a16:creationId xmlns:a16="http://schemas.microsoft.com/office/drawing/2014/main" id="{CE8272AC-E0C9-447D-A521-4451AACA9E12}"/>
              </a:ext>
            </a:extLst>
          </p:cNvPr>
          <p:cNvSpPr/>
          <p:nvPr/>
        </p:nvSpPr>
        <p:spPr bwMode="auto">
          <a:xfrm>
            <a:off x="7196396"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02" name="Rectangle 301">
            <a:extLst>
              <a:ext uri="{FF2B5EF4-FFF2-40B4-BE49-F238E27FC236}">
                <a16:creationId xmlns:a16="http://schemas.microsoft.com/office/drawing/2014/main" id="{4C2057EC-C7B5-4115-AE08-4AF76F77BB62}"/>
              </a:ext>
            </a:extLst>
          </p:cNvPr>
          <p:cNvSpPr/>
          <p:nvPr/>
        </p:nvSpPr>
        <p:spPr bwMode="auto">
          <a:xfrm>
            <a:off x="7442162"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96" name="Rectangle 295">
            <a:extLst>
              <a:ext uri="{FF2B5EF4-FFF2-40B4-BE49-F238E27FC236}">
                <a16:creationId xmlns:a16="http://schemas.microsoft.com/office/drawing/2014/main" id="{57907BEC-62E2-424C-9058-D45C8C234650}"/>
              </a:ext>
            </a:extLst>
          </p:cNvPr>
          <p:cNvSpPr/>
          <p:nvPr/>
        </p:nvSpPr>
        <p:spPr bwMode="auto">
          <a:xfrm>
            <a:off x="7606006"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99" name="Rectangle 298">
            <a:extLst>
              <a:ext uri="{FF2B5EF4-FFF2-40B4-BE49-F238E27FC236}">
                <a16:creationId xmlns:a16="http://schemas.microsoft.com/office/drawing/2014/main" id="{876D26B1-2608-47F0-830F-F9F7678986C0}"/>
              </a:ext>
            </a:extLst>
          </p:cNvPr>
          <p:cNvSpPr/>
          <p:nvPr/>
        </p:nvSpPr>
        <p:spPr bwMode="auto">
          <a:xfrm>
            <a:off x="7851772"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75" name="Rectangle 374">
            <a:extLst>
              <a:ext uri="{FF2B5EF4-FFF2-40B4-BE49-F238E27FC236}">
                <a16:creationId xmlns:a16="http://schemas.microsoft.com/office/drawing/2014/main" id="{E1B3BF66-56DD-4B3E-A8E9-B3CA5E5D8088}"/>
              </a:ext>
            </a:extLst>
          </p:cNvPr>
          <p:cNvSpPr/>
          <p:nvPr/>
        </p:nvSpPr>
        <p:spPr bwMode="auto">
          <a:xfrm>
            <a:off x="7933694"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76" name="Rectangle 375">
            <a:extLst>
              <a:ext uri="{FF2B5EF4-FFF2-40B4-BE49-F238E27FC236}">
                <a16:creationId xmlns:a16="http://schemas.microsoft.com/office/drawing/2014/main" id="{D78AF986-4F40-4569-884C-537A00B1551C}"/>
              </a:ext>
            </a:extLst>
          </p:cNvPr>
          <p:cNvSpPr/>
          <p:nvPr/>
        </p:nvSpPr>
        <p:spPr bwMode="auto">
          <a:xfrm>
            <a:off x="8015616"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77" name="Rectangle 376">
            <a:extLst>
              <a:ext uri="{FF2B5EF4-FFF2-40B4-BE49-F238E27FC236}">
                <a16:creationId xmlns:a16="http://schemas.microsoft.com/office/drawing/2014/main" id="{78DFA91A-1053-47B0-91FA-0EDFE3117DB5}"/>
              </a:ext>
            </a:extLst>
          </p:cNvPr>
          <p:cNvSpPr/>
          <p:nvPr/>
        </p:nvSpPr>
        <p:spPr bwMode="auto">
          <a:xfrm>
            <a:off x="8097538"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65" name="Rectangle 364">
            <a:extLst>
              <a:ext uri="{FF2B5EF4-FFF2-40B4-BE49-F238E27FC236}">
                <a16:creationId xmlns:a16="http://schemas.microsoft.com/office/drawing/2014/main" id="{D5FE710D-4701-417D-80F6-F54381F12CC2}"/>
              </a:ext>
            </a:extLst>
          </p:cNvPr>
          <p:cNvSpPr/>
          <p:nvPr/>
        </p:nvSpPr>
        <p:spPr bwMode="auto">
          <a:xfrm>
            <a:off x="8589070"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66" name="Rectangle 365">
            <a:extLst>
              <a:ext uri="{FF2B5EF4-FFF2-40B4-BE49-F238E27FC236}">
                <a16:creationId xmlns:a16="http://schemas.microsoft.com/office/drawing/2014/main" id="{18A35E8F-63F5-45F0-B90A-08D801C60345}"/>
              </a:ext>
            </a:extLst>
          </p:cNvPr>
          <p:cNvSpPr/>
          <p:nvPr/>
        </p:nvSpPr>
        <p:spPr bwMode="auto">
          <a:xfrm>
            <a:off x="8670992"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67" name="Rectangle 366">
            <a:extLst>
              <a:ext uri="{FF2B5EF4-FFF2-40B4-BE49-F238E27FC236}">
                <a16:creationId xmlns:a16="http://schemas.microsoft.com/office/drawing/2014/main" id="{80A20042-FD94-48E7-B417-B5AE6395FFD2}"/>
              </a:ext>
            </a:extLst>
          </p:cNvPr>
          <p:cNvSpPr/>
          <p:nvPr/>
        </p:nvSpPr>
        <p:spPr bwMode="auto">
          <a:xfrm>
            <a:off x="8752914"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68" name="Rectangle 367">
            <a:extLst>
              <a:ext uri="{FF2B5EF4-FFF2-40B4-BE49-F238E27FC236}">
                <a16:creationId xmlns:a16="http://schemas.microsoft.com/office/drawing/2014/main" id="{BAF8D8A1-2AB4-4A51-B272-BFD6DC75A54D}"/>
              </a:ext>
            </a:extLst>
          </p:cNvPr>
          <p:cNvSpPr/>
          <p:nvPr/>
        </p:nvSpPr>
        <p:spPr bwMode="auto">
          <a:xfrm>
            <a:off x="8834836"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61" name="Rectangle 360">
            <a:extLst>
              <a:ext uri="{FF2B5EF4-FFF2-40B4-BE49-F238E27FC236}">
                <a16:creationId xmlns:a16="http://schemas.microsoft.com/office/drawing/2014/main" id="{36748E13-B7A8-466A-AB47-9DD885C7E732}"/>
              </a:ext>
            </a:extLst>
          </p:cNvPr>
          <p:cNvSpPr/>
          <p:nvPr/>
        </p:nvSpPr>
        <p:spPr bwMode="auto">
          <a:xfrm>
            <a:off x="8916758"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64" name="Rectangle 363">
            <a:extLst>
              <a:ext uri="{FF2B5EF4-FFF2-40B4-BE49-F238E27FC236}">
                <a16:creationId xmlns:a16="http://schemas.microsoft.com/office/drawing/2014/main" id="{A8C9F978-A193-4E9D-9F87-50B302DEE481}"/>
              </a:ext>
            </a:extLst>
          </p:cNvPr>
          <p:cNvSpPr/>
          <p:nvPr/>
        </p:nvSpPr>
        <p:spPr bwMode="auto">
          <a:xfrm>
            <a:off x="9162524"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55" name="Rectangle 354">
            <a:extLst>
              <a:ext uri="{FF2B5EF4-FFF2-40B4-BE49-F238E27FC236}">
                <a16:creationId xmlns:a16="http://schemas.microsoft.com/office/drawing/2014/main" id="{2A2326CA-DF33-489B-A94A-2379A505FFC6}"/>
              </a:ext>
            </a:extLst>
          </p:cNvPr>
          <p:cNvSpPr/>
          <p:nvPr/>
        </p:nvSpPr>
        <p:spPr bwMode="auto">
          <a:xfrm>
            <a:off x="9244446"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58" name="Rectangle 357">
            <a:extLst>
              <a:ext uri="{FF2B5EF4-FFF2-40B4-BE49-F238E27FC236}">
                <a16:creationId xmlns:a16="http://schemas.microsoft.com/office/drawing/2014/main" id="{AB45FF5B-1FD4-4C9E-BC72-6178A7AED3F6}"/>
              </a:ext>
            </a:extLst>
          </p:cNvPr>
          <p:cNvSpPr/>
          <p:nvPr/>
        </p:nvSpPr>
        <p:spPr bwMode="auto">
          <a:xfrm>
            <a:off x="9490212"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51" name="Rectangle 350">
            <a:extLst>
              <a:ext uri="{FF2B5EF4-FFF2-40B4-BE49-F238E27FC236}">
                <a16:creationId xmlns:a16="http://schemas.microsoft.com/office/drawing/2014/main" id="{35D74ED3-6FE6-4DEC-80CD-373B57DDA564}"/>
              </a:ext>
            </a:extLst>
          </p:cNvPr>
          <p:cNvSpPr/>
          <p:nvPr/>
        </p:nvSpPr>
        <p:spPr bwMode="auto">
          <a:xfrm>
            <a:off x="9572134"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52" name="Rectangle 351">
            <a:extLst>
              <a:ext uri="{FF2B5EF4-FFF2-40B4-BE49-F238E27FC236}">
                <a16:creationId xmlns:a16="http://schemas.microsoft.com/office/drawing/2014/main" id="{FF6310AC-DD63-4503-B8BA-C66689713651}"/>
              </a:ext>
            </a:extLst>
          </p:cNvPr>
          <p:cNvSpPr/>
          <p:nvPr/>
        </p:nvSpPr>
        <p:spPr bwMode="auto">
          <a:xfrm>
            <a:off x="9654056"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54" name="Rectangle 353">
            <a:extLst>
              <a:ext uri="{FF2B5EF4-FFF2-40B4-BE49-F238E27FC236}">
                <a16:creationId xmlns:a16="http://schemas.microsoft.com/office/drawing/2014/main" id="{ADBE8174-5432-42F3-B728-B641B8EE668A}"/>
              </a:ext>
            </a:extLst>
          </p:cNvPr>
          <p:cNvSpPr/>
          <p:nvPr/>
        </p:nvSpPr>
        <p:spPr bwMode="auto">
          <a:xfrm>
            <a:off x="9817900"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45" name="Rectangle 344">
            <a:extLst>
              <a:ext uri="{FF2B5EF4-FFF2-40B4-BE49-F238E27FC236}">
                <a16:creationId xmlns:a16="http://schemas.microsoft.com/office/drawing/2014/main" id="{5137EF08-6C4C-4F5A-B3B0-78ED628F4D19}"/>
              </a:ext>
            </a:extLst>
          </p:cNvPr>
          <p:cNvSpPr/>
          <p:nvPr/>
        </p:nvSpPr>
        <p:spPr bwMode="auto">
          <a:xfrm>
            <a:off x="9899822"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46" name="Rectangle 345">
            <a:extLst>
              <a:ext uri="{FF2B5EF4-FFF2-40B4-BE49-F238E27FC236}">
                <a16:creationId xmlns:a16="http://schemas.microsoft.com/office/drawing/2014/main" id="{E59406F3-39E2-470B-B738-0990C592FA8D}"/>
              </a:ext>
            </a:extLst>
          </p:cNvPr>
          <p:cNvSpPr/>
          <p:nvPr/>
        </p:nvSpPr>
        <p:spPr bwMode="auto">
          <a:xfrm>
            <a:off x="9981744"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47" name="Rectangle 346">
            <a:extLst>
              <a:ext uri="{FF2B5EF4-FFF2-40B4-BE49-F238E27FC236}">
                <a16:creationId xmlns:a16="http://schemas.microsoft.com/office/drawing/2014/main" id="{B00CC45D-700D-4127-A096-1949AE611BD7}"/>
              </a:ext>
            </a:extLst>
          </p:cNvPr>
          <p:cNvSpPr/>
          <p:nvPr/>
        </p:nvSpPr>
        <p:spPr bwMode="auto">
          <a:xfrm>
            <a:off x="10063666"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48" name="Rectangle 347">
            <a:extLst>
              <a:ext uri="{FF2B5EF4-FFF2-40B4-BE49-F238E27FC236}">
                <a16:creationId xmlns:a16="http://schemas.microsoft.com/office/drawing/2014/main" id="{42B90F30-6ED4-4B38-B3B0-7CCE80827693}"/>
              </a:ext>
            </a:extLst>
          </p:cNvPr>
          <p:cNvSpPr/>
          <p:nvPr/>
        </p:nvSpPr>
        <p:spPr bwMode="auto">
          <a:xfrm>
            <a:off x="10145588"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41" name="Rectangle 340">
            <a:extLst>
              <a:ext uri="{FF2B5EF4-FFF2-40B4-BE49-F238E27FC236}">
                <a16:creationId xmlns:a16="http://schemas.microsoft.com/office/drawing/2014/main" id="{845139B8-B244-46AF-8C1A-64E581BA311E}"/>
              </a:ext>
            </a:extLst>
          </p:cNvPr>
          <p:cNvSpPr/>
          <p:nvPr/>
        </p:nvSpPr>
        <p:spPr bwMode="auto">
          <a:xfrm>
            <a:off x="10227510"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43" name="Rectangle 342">
            <a:extLst>
              <a:ext uri="{FF2B5EF4-FFF2-40B4-BE49-F238E27FC236}">
                <a16:creationId xmlns:a16="http://schemas.microsoft.com/office/drawing/2014/main" id="{32642B72-C63B-478E-A85D-B411F6D0C684}"/>
              </a:ext>
            </a:extLst>
          </p:cNvPr>
          <p:cNvSpPr/>
          <p:nvPr/>
        </p:nvSpPr>
        <p:spPr bwMode="auto">
          <a:xfrm>
            <a:off x="10391354"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79" name="Rectangle 378">
            <a:extLst>
              <a:ext uri="{FF2B5EF4-FFF2-40B4-BE49-F238E27FC236}">
                <a16:creationId xmlns:a16="http://schemas.microsoft.com/office/drawing/2014/main" id="{8C67F1DF-2A21-4930-A081-A0FF5567805A}"/>
              </a:ext>
            </a:extLst>
          </p:cNvPr>
          <p:cNvSpPr/>
          <p:nvPr/>
        </p:nvSpPr>
        <p:spPr bwMode="auto">
          <a:xfrm>
            <a:off x="10555167" y="4759173"/>
            <a:ext cx="71967" cy="71967"/>
          </a:xfrm>
          <a:prstGeom prst="rect">
            <a:avLst/>
          </a:prstGeom>
          <a:solidFill>
            <a:schemeClr val="accent3">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82" name="Rectangle 381">
            <a:extLst>
              <a:ext uri="{FF2B5EF4-FFF2-40B4-BE49-F238E27FC236}">
                <a16:creationId xmlns:a16="http://schemas.microsoft.com/office/drawing/2014/main" id="{2B7F7FC3-D8CC-476C-AF5E-A761E39EBB83}"/>
              </a:ext>
            </a:extLst>
          </p:cNvPr>
          <p:cNvSpPr/>
          <p:nvPr/>
        </p:nvSpPr>
        <p:spPr bwMode="auto">
          <a:xfrm>
            <a:off x="2686643"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84" name="Rectangle 383">
            <a:extLst>
              <a:ext uri="{FF2B5EF4-FFF2-40B4-BE49-F238E27FC236}">
                <a16:creationId xmlns:a16="http://schemas.microsoft.com/office/drawing/2014/main" id="{7A8B73DB-4E8E-46EF-B4E3-F5ADB5794DC9}"/>
              </a:ext>
            </a:extLst>
          </p:cNvPr>
          <p:cNvSpPr/>
          <p:nvPr/>
        </p:nvSpPr>
        <p:spPr bwMode="auto">
          <a:xfrm>
            <a:off x="2850487"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86" name="Rectangle 385">
            <a:extLst>
              <a:ext uri="{FF2B5EF4-FFF2-40B4-BE49-F238E27FC236}">
                <a16:creationId xmlns:a16="http://schemas.microsoft.com/office/drawing/2014/main" id="{C64C3FEE-AFF9-4B88-AAFF-2AB343D7F7E6}"/>
              </a:ext>
            </a:extLst>
          </p:cNvPr>
          <p:cNvSpPr/>
          <p:nvPr/>
        </p:nvSpPr>
        <p:spPr bwMode="auto">
          <a:xfrm>
            <a:off x="3014331"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88" name="Rectangle 387">
            <a:extLst>
              <a:ext uri="{FF2B5EF4-FFF2-40B4-BE49-F238E27FC236}">
                <a16:creationId xmlns:a16="http://schemas.microsoft.com/office/drawing/2014/main" id="{BDC09685-A446-4A75-9813-732B80D257F2}"/>
              </a:ext>
            </a:extLst>
          </p:cNvPr>
          <p:cNvSpPr/>
          <p:nvPr/>
        </p:nvSpPr>
        <p:spPr bwMode="auto">
          <a:xfrm>
            <a:off x="3178175"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89" name="Rectangle 388">
            <a:extLst>
              <a:ext uri="{FF2B5EF4-FFF2-40B4-BE49-F238E27FC236}">
                <a16:creationId xmlns:a16="http://schemas.microsoft.com/office/drawing/2014/main" id="{8AA0A2D6-6E52-47E5-8F5C-60FD7F1BBB93}"/>
              </a:ext>
            </a:extLst>
          </p:cNvPr>
          <p:cNvSpPr/>
          <p:nvPr/>
        </p:nvSpPr>
        <p:spPr bwMode="auto">
          <a:xfrm>
            <a:off x="3260097"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90" name="Rectangle 389">
            <a:extLst>
              <a:ext uri="{FF2B5EF4-FFF2-40B4-BE49-F238E27FC236}">
                <a16:creationId xmlns:a16="http://schemas.microsoft.com/office/drawing/2014/main" id="{063ACC0C-9F85-4F10-8723-AD89A6B0D951}"/>
              </a:ext>
            </a:extLst>
          </p:cNvPr>
          <p:cNvSpPr/>
          <p:nvPr/>
        </p:nvSpPr>
        <p:spPr bwMode="auto">
          <a:xfrm>
            <a:off x="3342019"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91" name="Rectangle 390">
            <a:extLst>
              <a:ext uri="{FF2B5EF4-FFF2-40B4-BE49-F238E27FC236}">
                <a16:creationId xmlns:a16="http://schemas.microsoft.com/office/drawing/2014/main" id="{72715716-1F32-4688-B083-32DF931DE816}"/>
              </a:ext>
            </a:extLst>
          </p:cNvPr>
          <p:cNvSpPr/>
          <p:nvPr/>
        </p:nvSpPr>
        <p:spPr bwMode="auto">
          <a:xfrm>
            <a:off x="3423941"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92" name="Rectangle 391">
            <a:extLst>
              <a:ext uri="{FF2B5EF4-FFF2-40B4-BE49-F238E27FC236}">
                <a16:creationId xmlns:a16="http://schemas.microsoft.com/office/drawing/2014/main" id="{F6F953C5-60CD-47FF-BD20-0C7D4B18E648}"/>
              </a:ext>
            </a:extLst>
          </p:cNvPr>
          <p:cNvSpPr/>
          <p:nvPr/>
        </p:nvSpPr>
        <p:spPr bwMode="auto">
          <a:xfrm>
            <a:off x="3505863"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93" name="Rectangle 392">
            <a:extLst>
              <a:ext uri="{FF2B5EF4-FFF2-40B4-BE49-F238E27FC236}">
                <a16:creationId xmlns:a16="http://schemas.microsoft.com/office/drawing/2014/main" id="{75801060-4493-4DA4-8AC4-4ABD54BB782D}"/>
              </a:ext>
            </a:extLst>
          </p:cNvPr>
          <p:cNvSpPr/>
          <p:nvPr/>
        </p:nvSpPr>
        <p:spPr bwMode="auto">
          <a:xfrm>
            <a:off x="3587785"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94" name="Rectangle 393">
            <a:extLst>
              <a:ext uri="{FF2B5EF4-FFF2-40B4-BE49-F238E27FC236}">
                <a16:creationId xmlns:a16="http://schemas.microsoft.com/office/drawing/2014/main" id="{A2A997F8-4F77-495E-8CCD-3996E1EC06E3}"/>
              </a:ext>
            </a:extLst>
          </p:cNvPr>
          <p:cNvSpPr/>
          <p:nvPr/>
        </p:nvSpPr>
        <p:spPr bwMode="auto">
          <a:xfrm>
            <a:off x="3669707"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95" name="Rectangle 394">
            <a:extLst>
              <a:ext uri="{FF2B5EF4-FFF2-40B4-BE49-F238E27FC236}">
                <a16:creationId xmlns:a16="http://schemas.microsoft.com/office/drawing/2014/main" id="{56AF1C9A-17B7-40E0-8BCA-8C0C6630677E}"/>
              </a:ext>
            </a:extLst>
          </p:cNvPr>
          <p:cNvSpPr/>
          <p:nvPr/>
        </p:nvSpPr>
        <p:spPr bwMode="auto">
          <a:xfrm>
            <a:off x="3751629"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96" name="Rectangle 395">
            <a:extLst>
              <a:ext uri="{FF2B5EF4-FFF2-40B4-BE49-F238E27FC236}">
                <a16:creationId xmlns:a16="http://schemas.microsoft.com/office/drawing/2014/main" id="{DA7976D8-F620-4A55-905D-7F884B97E2E9}"/>
              </a:ext>
            </a:extLst>
          </p:cNvPr>
          <p:cNvSpPr/>
          <p:nvPr/>
        </p:nvSpPr>
        <p:spPr bwMode="auto">
          <a:xfrm>
            <a:off x="3833551"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97" name="Rectangle 396">
            <a:extLst>
              <a:ext uri="{FF2B5EF4-FFF2-40B4-BE49-F238E27FC236}">
                <a16:creationId xmlns:a16="http://schemas.microsoft.com/office/drawing/2014/main" id="{84BFED79-9082-4BA3-A429-9FC6112EE52C}"/>
              </a:ext>
            </a:extLst>
          </p:cNvPr>
          <p:cNvSpPr/>
          <p:nvPr/>
        </p:nvSpPr>
        <p:spPr bwMode="auto">
          <a:xfrm>
            <a:off x="3915473"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98" name="Rectangle 397">
            <a:extLst>
              <a:ext uri="{FF2B5EF4-FFF2-40B4-BE49-F238E27FC236}">
                <a16:creationId xmlns:a16="http://schemas.microsoft.com/office/drawing/2014/main" id="{AEF6455C-2A7B-418E-8FF3-2469929AD4FB}"/>
              </a:ext>
            </a:extLst>
          </p:cNvPr>
          <p:cNvSpPr/>
          <p:nvPr/>
        </p:nvSpPr>
        <p:spPr bwMode="auto">
          <a:xfrm>
            <a:off x="3997395"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00" name="Rectangle 399">
            <a:extLst>
              <a:ext uri="{FF2B5EF4-FFF2-40B4-BE49-F238E27FC236}">
                <a16:creationId xmlns:a16="http://schemas.microsoft.com/office/drawing/2014/main" id="{4D506955-069B-41B7-95D4-6B5AE3469630}"/>
              </a:ext>
            </a:extLst>
          </p:cNvPr>
          <p:cNvSpPr/>
          <p:nvPr/>
        </p:nvSpPr>
        <p:spPr bwMode="auto">
          <a:xfrm>
            <a:off x="4161239"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01" name="Rectangle 400">
            <a:extLst>
              <a:ext uri="{FF2B5EF4-FFF2-40B4-BE49-F238E27FC236}">
                <a16:creationId xmlns:a16="http://schemas.microsoft.com/office/drawing/2014/main" id="{B07435C5-C72B-47B8-845F-F1A1C6CF72AA}"/>
              </a:ext>
            </a:extLst>
          </p:cNvPr>
          <p:cNvSpPr/>
          <p:nvPr/>
        </p:nvSpPr>
        <p:spPr bwMode="auto">
          <a:xfrm>
            <a:off x="4243161"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04" name="Rectangle 403">
            <a:extLst>
              <a:ext uri="{FF2B5EF4-FFF2-40B4-BE49-F238E27FC236}">
                <a16:creationId xmlns:a16="http://schemas.microsoft.com/office/drawing/2014/main" id="{13B4CC55-63B1-4B64-9854-350FBCE6E11C}"/>
              </a:ext>
            </a:extLst>
          </p:cNvPr>
          <p:cNvSpPr/>
          <p:nvPr/>
        </p:nvSpPr>
        <p:spPr bwMode="auto">
          <a:xfrm>
            <a:off x="4488927"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06" name="Rectangle 405">
            <a:extLst>
              <a:ext uri="{FF2B5EF4-FFF2-40B4-BE49-F238E27FC236}">
                <a16:creationId xmlns:a16="http://schemas.microsoft.com/office/drawing/2014/main" id="{A40757E1-D5CA-414A-8CC6-3E6D3AE6D149}"/>
              </a:ext>
            </a:extLst>
          </p:cNvPr>
          <p:cNvSpPr/>
          <p:nvPr/>
        </p:nvSpPr>
        <p:spPr bwMode="auto">
          <a:xfrm>
            <a:off x="4652771"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07" name="Rectangle 406">
            <a:extLst>
              <a:ext uri="{FF2B5EF4-FFF2-40B4-BE49-F238E27FC236}">
                <a16:creationId xmlns:a16="http://schemas.microsoft.com/office/drawing/2014/main" id="{D04E43A7-2853-4963-994E-68E145E317DB}"/>
              </a:ext>
            </a:extLst>
          </p:cNvPr>
          <p:cNvSpPr/>
          <p:nvPr/>
        </p:nvSpPr>
        <p:spPr bwMode="auto">
          <a:xfrm>
            <a:off x="4734693"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11" name="Rectangle 410">
            <a:extLst>
              <a:ext uri="{FF2B5EF4-FFF2-40B4-BE49-F238E27FC236}">
                <a16:creationId xmlns:a16="http://schemas.microsoft.com/office/drawing/2014/main" id="{7C01FE47-BD1E-40D0-B14E-CDFEA3E55206}"/>
              </a:ext>
            </a:extLst>
          </p:cNvPr>
          <p:cNvSpPr/>
          <p:nvPr/>
        </p:nvSpPr>
        <p:spPr bwMode="auto">
          <a:xfrm>
            <a:off x="5062381"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14" name="Rectangle 413">
            <a:extLst>
              <a:ext uri="{FF2B5EF4-FFF2-40B4-BE49-F238E27FC236}">
                <a16:creationId xmlns:a16="http://schemas.microsoft.com/office/drawing/2014/main" id="{3BA0E262-E5A0-4550-AA01-4D65599452E5}"/>
              </a:ext>
            </a:extLst>
          </p:cNvPr>
          <p:cNvSpPr/>
          <p:nvPr/>
        </p:nvSpPr>
        <p:spPr bwMode="auto">
          <a:xfrm>
            <a:off x="5308147"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15" name="Rectangle 414">
            <a:extLst>
              <a:ext uri="{FF2B5EF4-FFF2-40B4-BE49-F238E27FC236}">
                <a16:creationId xmlns:a16="http://schemas.microsoft.com/office/drawing/2014/main" id="{9D8E1F04-C258-496D-ACC7-7875703493F7}"/>
              </a:ext>
            </a:extLst>
          </p:cNvPr>
          <p:cNvSpPr/>
          <p:nvPr/>
        </p:nvSpPr>
        <p:spPr bwMode="auto">
          <a:xfrm>
            <a:off x="5390069"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17" name="Rectangle 416">
            <a:extLst>
              <a:ext uri="{FF2B5EF4-FFF2-40B4-BE49-F238E27FC236}">
                <a16:creationId xmlns:a16="http://schemas.microsoft.com/office/drawing/2014/main" id="{2053481E-EAEE-4D37-8CEA-A42B09227267}"/>
              </a:ext>
            </a:extLst>
          </p:cNvPr>
          <p:cNvSpPr/>
          <p:nvPr/>
        </p:nvSpPr>
        <p:spPr bwMode="auto">
          <a:xfrm>
            <a:off x="5553913"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18" name="Rectangle 417">
            <a:extLst>
              <a:ext uri="{FF2B5EF4-FFF2-40B4-BE49-F238E27FC236}">
                <a16:creationId xmlns:a16="http://schemas.microsoft.com/office/drawing/2014/main" id="{CE53194B-6EBD-4097-BE89-CEBB580ED1E4}"/>
              </a:ext>
            </a:extLst>
          </p:cNvPr>
          <p:cNvSpPr/>
          <p:nvPr/>
        </p:nvSpPr>
        <p:spPr bwMode="auto">
          <a:xfrm>
            <a:off x="5635835"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19" name="Rectangle 418">
            <a:extLst>
              <a:ext uri="{FF2B5EF4-FFF2-40B4-BE49-F238E27FC236}">
                <a16:creationId xmlns:a16="http://schemas.microsoft.com/office/drawing/2014/main" id="{7402A2C2-D413-4AC2-8CC3-894CB2C4C241}"/>
              </a:ext>
            </a:extLst>
          </p:cNvPr>
          <p:cNvSpPr/>
          <p:nvPr/>
        </p:nvSpPr>
        <p:spPr bwMode="auto">
          <a:xfrm>
            <a:off x="5717757"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20" name="Rectangle 419">
            <a:extLst>
              <a:ext uri="{FF2B5EF4-FFF2-40B4-BE49-F238E27FC236}">
                <a16:creationId xmlns:a16="http://schemas.microsoft.com/office/drawing/2014/main" id="{ADADEF3E-8C36-4837-A914-2BC949C9A8D4}"/>
              </a:ext>
            </a:extLst>
          </p:cNvPr>
          <p:cNvSpPr/>
          <p:nvPr/>
        </p:nvSpPr>
        <p:spPr bwMode="auto">
          <a:xfrm>
            <a:off x="5799679"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21" name="Rectangle 420">
            <a:extLst>
              <a:ext uri="{FF2B5EF4-FFF2-40B4-BE49-F238E27FC236}">
                <a16:creationId xmlns:a16="http://schemas.microsoft.com/office/drawing/2014/main" id="{980D6BEA-48B7-4D7F-9272-FC6EF18434AC}"/>
              </a:ext>
            </a:extLst>
          </p:cNvPr>
          <p:cNvSpPr/>
          <p:nvPr/>
        </p:nvSpPr>
        <p:spPr bwMode="auto">
          <a:xfrm>
            <a:off x="5881601"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22" name="Rectangle 421">
            <a:extLst>
              <a:ext uri="{FF2B5EF4-FFF2-40B4-BE49-F238E27FC236}">
                <a16:creationId xmlns:a16="http://schemas.microsoft.com/office/drawing/2014/main" id="{2AC119F4-3EEE-45F7-A0F5-52D1CAEF19DF}"/>
              </a:ext>
            </a:extLst>
          </p:cNvPr>
          <p:cNvSpPr/>
          <p:nvPr/>
        </p:nvSpPr>
        <p:spPr bwMode="auto">
          <a:xfrm>
            <a:off x="5963523"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24" name="Rectangle 423">
            <a:extLst>
              <a:ext uri="{FF2B5EF4-FFF2-40B4-BE49-F238E27FC236}">
                <a16:creationId xmlns:a16="http://schemas.microsoft.com/office/drawing/2014/main" id="{9D657466-8D5F-4A9F-8B95-AE5B0EF1FE10}"/>
              </a:ext>
            </a:extLst>
          </p:cNvPr>
          <p:cNvSpPr/>
          <p:nvPr/>
        </p:nvSpPr>
        <p:spPr bwMode="auto">
          <a:xfrm>
            <a:off x="6127367"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25" name="Rectangle 424">
            <a:extLst>
              <a:ext uri="{FF2B5EF4-FFF2-40B4-BE49-F238E27FC236}">
                <a16:creationId xmlns:a16="http://schemas.microsoft.com/office/drawing/2014/main" id="{7FB2E26B-D53C-4849-9C60-EC13D3FEAB4B}"/>
              </a:ext>
            </a:extLst>
          </p:cNvPr>
          <p:cNvSpPr/>
          <p:nvPr/>
        </p:nvSpPr>
        <p:spPr bwMode="auto">
          <a:xfrm>
            <a:off x="6209289"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26" name="Rectangle 425">
            <a:extLst>
              <a:ext uri="{FF2B5EF4-FFF2-40B4-BE49-F238E27FC236}">
                <a16:creationId xmlns:a16="http://schemas.microsoft.com/office/drawing/2014/main" id="{74C7AF2C-B2B4-4E1E-AE8B-7D3E5D63E19D}"/>
              </a:ext>
            </a:extLst>
          </p:cNvPr>
          <p:cNvSpPr/>
          <p:nvPr/>
        </p:nvSpPr>
        <p:spPr bwMode="auto">
          <a:xfrm>
            <a:off x="6291211"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28" name="Rectangle 427">
            <a:extLst>
              <a:ext uri="{FF2B5EF4-FFF2-40B4-BE49-F238E27FC236}">
                <a16:creationId xmlns:a16="http://schemas.microsoft.com/office/drawing/2014/main" id="{1BD05D61-AD6F-4C94-BF92-2185B7A4B371}"/>
              </a:ext>
            </a:extLst>
          </p:cNvPr>
          <p:cNvSpPr/>
          <p:nvPr/>
        </p:nvSpPr>
        <p:spPr bwMode="auto">
          <a:xfrm>
            <a:off x="6455055"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30" name="Rectangle 429">
            <a:extLst>
              <a:ext uri="{FF2B5EF4-FFF2-40B4-BE49-F238E27FC236}">
                <a16:creationId xmlns:a16="http://schemas.microsoft.com/office/drawing/2014/main" id="{42DF72D7-CB78-49CC-8B29-BA477CA5CC17}"/>
              </a:ext>
            </a:extLst>
          </p:cNvPr>
          <p:cNvSpPr/>
          <p:nvPr/>
        </p:nvSpPr>
        <p:spPr bwMode="auto">
          <a:xfrm>
            <a:off x="6618899"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33" name="Rectangle 432">
            <a:extLst>
              <a:ext uri="{FF2B5EF4-FFF2-40B4-BE49-F238E27FC236}">
                <a16:creationId xmlns:a16="http://schemas.microsoft.com/office/drawing/2014/main" id="{4AC3D892-A626-4E22-B284-2BC72D03EC78}"/>
              </a:ext>
            </a:extLst>
          </p:cNvPr>
          <p:cNvSpPr/>
          <p:nvPr/>
        </p:nvSpPr>
        <p:spPr bwMode="auto">
          <a:xfrm>
            <a:off x="6864665"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34" name="Rectangle 433">
            <a:extLst>
              <a:ext uri="{FF2B5EF4-FFF2-40B4-BE49-F238E27FC236}">
                <a16:creationId xmlns:a16="http://schemas.microsoft.com/office/drawing/2014/main" id="{5477E039-D6CD-4ECE-807B-062C8DD99783}"/>
              </a:ext>
            </a:extLst>
          </p:cNvPr>
          <p:cNvSpPr/>
          <p:nvPr/>
        </p:nvSpPr>
        <p:spPr bwMode="auto">
          <a:xfrm>
            <a:off x="6946587"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35" name="Rectangle 434">
            <a:extLst>
              <a:ext uri="{FF2B5EF4-FFF2-40B4-BE49-F238E27FC236}">
                <a16:creationId xmlns:a16="http://schemas.microsoft.com/office/drawing/2014/main" id="{80ACE3CC-687A-48A9-B62A-93A2B6E345B2}"/>
              </a:ext>
            </a:extLst>
          </p:cNvPr>
          <p:cNvSpPr/>
          <p:nvPr/>
        </p:nvSpPr>
        <p:spPr bwMode="auto">
          <a:xfrm>
            <a:off x="7028509"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38" name="Rectangle 437">
            <a:extLst>
              <a:ext uri="{FF2B5EF4-FFF2-40B4-BE49-F238E27FC236}">
                <a16:creationId xmlns:a16="http://schemas.microsoft.com/office/drawing/2014/main" id="{BC0BFFCF-850A-45AE-92E4-B6ECB25EAC99}"/>
              </a:ext>
            </a:extLst>
          </p:cNvPr>
          <p:cNvSpPr/>
          <p:nvPr/>
        </p:nvSpPr>
        <p:spPr bwMode="auto">
          <a:xfrm>
            <a:off x="7274275"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39" name="Rectangle 438">
            <a:extLst>
              <a:ext uri="{FF2B5EF4-FFF2-40B4-BE49-F238E27FC236}">
                <a16:creationId xmlns:a16="http://schemas.microsoft.com/office/drawing/2014/main" id="{2D2A5A5D-0F15-4BEB-9242-8A02669B2399}"/>
              </a:ext>
            </a:extLst>
          </p:cNvPr>
          <p:cNvSpPr/>
          <p:nvPr/>
        </p:nvSpPr>
        <p:spPr bwMode="auto">
          <a:xfrm>
            <a:off x="7356197"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41" name="Rectangle 440">
            <a:extLst>
              <a:ext uri="{FF2B5EF4-FFF2-40B4-BE49-F238E27FC236}">
                <a16:creationId xmlns:a16="http://schemas.microsoft.com/office/drawing/2014/main" id="{8F86C2DE-AE3F-4655-8BDE-0790BF560159}"/>
              </a:ext>
            </a:extLst>
          </p:cNvPr>
          <p:cNvSpPr/>
          <p:nvPr/>
        </p:nvSpPr>
        <p:spPr bwMode="auto">
          <a:xfrm>
            <a:off x="7520041"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43" name="Rectangle 442">
            <a:extLst>
              <a:ext uri="{FF2B5EF4-FFF2-40B4-BE49-F238E27FC236}">
                <a16:creationId xmlns:a16="http://schemas.microsoft.com/office/drawing/2014/main" id="{E3896E8A-C6A7-458F-8838-4F3E9F47D99E}"/>
              </a:ext>
            </a:extLst>
          </p:cNvPr>
          <p:cNvSpPr/>
          <p:nvPr/>
        </p:nvSpPr>
        <p:spPr bwMode="auto">
          <a:xfrm>
            <a:off x="7683885"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44" name="Rectangle 443">
            <a:extLst>
              <a:ext uri="{FF2B5EF4-FFF2-40B4-BE49-F238E27FC236}">
                <a16:creationId xmlns:a16="http://schemas.microsoft.com/office/drawing/2014/main" id="{CDF69FED-C904-4E47-9D26-F56D7E11C8FD}"/>
              </a:ext>
            </a:extLst>
          </p:cNvPr>
          <p:cNvSpPr/>
          <p:nvPr/>
        </p:nvSpPr>
        <p:spPr bwMode="auto">
          <a:xfrm>
            <a:off x="7765807"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49" name="Rectangle 448">
            <a:extLst>
              <a:ext uri="{FF2B5EF4-FFF2-40B4-BE49-F238E27FC236}">
                <a16:creationId xmlns:a16="http://schemas.microsoft.com/office/drawing/2014/main" id="{AB3AD140-27FF-4BC9-A667-17D0BED93141}"/>
              </a:ext>
            </a:extLst>
          </p:cNvPr>
          <p:cNvSpPr/>
          <p:nvPr/>
        </p:nvSpPr>
        <p:spPr bwMode="auto">
          <a:xfrm>
            <a:off x="8175417"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50" name="Rectangle 449">
            <a:extLst>
              <a:ext uri="{FF2B5EF4-FFF2-40B4-BE49-F238E27FC236}">
                <a16:creationId xmlns:a16="http://schemas.microsoft.com/office/drawing/2014/main" id="{ACD2BA94-AC60-4E9B-AE66-E7247E0F2B76}"/>
              </a:ext>
            </a:extLst>
          </p:cNvPr>
          <p:cNvSpPr/>
          <p:nvPr/>
        </p:nvSpPr>
        <p:spPr bwMode="auto">
          <a:xfrm>
            <a:off x="8257339"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51" name="Rectangle 450">
            <a:extLst>
              <a:ext uri="{FF2B5EF4-FFF2-40B4-BE49-F238E27FC236}">
                <a16:creationId xmlns:a16="http://schemas.microsoft.com/office/drawing/2014/main" id="{671D2E8F-F455-40DB-AD90-FC9F468360FC}"/>
              </a:ext>
            </a:extLst>
          </p:cNvPr>
          <p:cNvSpPr/>
          <p:nvPr/>
        </p:nvSpPr>
        <p:spPr bwMode="auto">
          <a:xfrm>
            <a:off x="8339261"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52" name="Rectangle 451">
            <a:extLst>
              <a:ext uri="{FF2B5EF4-FFF2-40B4-BE49-F238E27FC236}">
                <a16:creationId xmlns:a16="http://schemas.microsoft.com/office/drawing/2014/main" id="{48EEBED3-01E8-4A8B-9D85-51C799BE3E05}"/>
              </a:ext>
            </a:extLst>
          </p:cNvPr>
          <p:cNvSpPr/>
          <p:nvPr/>
        </p:nvSpPr>
        <p:spPr bwMode="auto">
          <a:xfrm>
            <a:off x="8421183"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53" name="Rectangle 452">
            <a:extLst>
              <a:ext uri="{FF2B5EF4-FFF2-40B4-BE49-F238E27FC236}">
                <a16:creationId xmlns:a16="http://schemas.microsoft.com/office/drawing/2014/main" id="{7B0714CF-153E-4E3B-A449-83933632DE3A}"/>
              </a:ext>
            </a:extLst>
          </p:cNvPr>
          <p:cNvSpPr/>
          <p:nvPr/>
        </p:nvSpPr>
        <p:spPr bwMode="auto">
          <a:xfrm>
            <a:off x="8503105"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54" name="Rectangle 453">
            <a:extLst>
              <a:ext uri="{FF2B5EF4-FFF2-40B4-BE49-F238E27FC236}">
                <a16:creationId xmlns:a16="http://schemas.microsoft.com/office/drawing/2014/main" id="{D8AFE03E-9BB5-4D40-A556-20515A8E2254}"/>
              </a:ext>
            </a:extLst>
          </p:cNvPr>
          <p:cNvSpPr/>
          <p:nvPr/>
        </p:nvSpPr>
        <p:spPr bwMode="auto">
          <a:xfrm>
            <a:off x="8585027"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55" name="Rectangle 454">
            <a:extLst>
              <a:ext uri="{FF2B5EF4-FFF2-40B4-BE49-F238E27FC236}">
                <a16:creationId xmlns:a16="http://schemas.microsoft.com/office/drawing/2014/main" id="{C6ABD5DD-0527-4FEC-821F-34D6AB6D0300}"/>
              </a:ext>
            </a:extLst>
          </p:cNvPr>
          <p:cNvSpPr/>
          <p:nvPr/>
        </p:nvSpPr>
        <p:spPr bwMode="auto">
          <a:xfrm>
            <a:off x="8666949"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56" name="Rectangle 455">
            <a:extLst>
              <a:ext uri="{FF2B5EF4-FFF2-40B4-BE49-F238E27FC236}">
                <a16:creationId xmlns:a16="http://schemas.microsoft.com/office/drawing/2014/main" id="{E047EAF7-A6E8-4766-BBD4-CCF44E4C600E}"/>
              </a:ext>
            </a:extLst>
          </p:cNvPr>
          <p:cNvSpPr/>
          <p:nvPr/>
        </p:nvSpPr>
        <p:spPr bwMode="auto">
          <a:xfrm>
            <a:off x="8748871"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59" name="Rectangle 458">
            <a:extLst>
              <a:ext uri="{FF2B5EF4-FFF2-40B4-BE49-F238E27FC236}">
                <a16:creationId xmlns:a16="http://schemas.microsoft.com/office/drawing/2014/main" id="{8A2E9810-B123-47B1-B602-AC2334C16F70}"/>
              </a:ext>
            </a:extLst>
          </p:cNvPr>
          <p:cNvSpPr/>
          <p:nvPr/>
        </p:nvSpPr>
        <p:spPr bwMode="auto">
          <a:xfrm>
            <a:off x="8994637"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60" name="Rectangle 459">
            <a:extLst>
              <a:ext uri="{FF2B5EF4-FFF2-40B4-BE49-F238E27FC236}">
                <a16:creationId xmlns:a16="http://schemas.microsoft.com/office/drawing/2014/main" id="{594AD438-C4AB-45F5-AF7B-0357AB94F54D}"/>
              </a:ext>
            </a:extLst>
          </p:cNvPr>
          <p:cNvSpPr/>
          <p:nvPr/>
        </p:nvSpPr>
        <p:spPr bwMode="auto">
          <a:xfrm>
            <a:off x="9076559"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61" name="Rectangle 460">
            <a:extLst>
              <a:ext uri="{FF2B5EF4-FFF2-40B4-BE49-F238E27FC236}">
                <a16:creationId xmlns:a16="http://schemas.microsoft.com/office/drawing/2014/main" id="{517AC4C0-39CD-46E9-867F-6D5E81235E39}"/>
              </a:ext>
            </a:extLst>
          </p:cNvPr>
          <p:cNvSpPr/>
          <p:nvPr/>
        </p:nvSpPr>
        <p:spPr bwMode="auto">
          <a:xfrm>
            <a:off x="9158481"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62" name="Rectangle 461">
            <a:extLst>
              <a:ext uri="{FF2B5EF4-FFF2-40B4-BE49-F238E27FC236}">
                <a16:creationId xmlns:a16="http://schemas.microsoft.com/office/drawing/2014/main" id="{4E62090A-4F89-4271-917B-A3F8AB9D6674}"/>
              </a:ext>
            </a:extLst>
          </p:cNvPr>
          <p:cNvSpPr/>
          <p:nvPr/>
        </p:nvSpPr>
        <p:spPr bwMode="auto">
          <a:xfrm>
            <a:off x="9240403"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63" name="Rectangle 462">
            <a:extLst>
              <a:ext uri="{FF2B5EF4-FFF2-40B4-BE49-F238E27FC236}">
                <a16:creationId xmlns:a16="http://schemas.microsoft.com/office/drawing/2014/main" id="{339A3271-3795-484B-BB8C-6AF5E1F566D5}"/>
              </a:ext>
            </a:extLst>
          </p:cNvPr>
          <p:cNvSpPr/>
          <p:nvPr/>
        </p:nvSpPr>
        <p:spPr bwMode="auto">
          <a:xfrm>
            <a:off x="9322325"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64" name="Rectangle 463">
            <a:extLst>
              <a:ext uri="{FF2B5EF4-FFF2-40B4-BE49-F238E27FC236}">
                <a16:creationId xmlns:a16="http://schemas.microsoft.com/office/drawing/2014/main" id="{CD740A25-D111-4908-AF7F-A3C5E541301B}"/>
              </a:ext>
            </a:extLst>
          </p:cNvPr>
          <p:cNvSpPr/>
          <p:nvPr/>
        </p:nvSpPr>
        <p:spPr bwMode="auto">
          <a:xfrm>
            <a:off x="9404247"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65" name="Rectangle 464">
            <a:extLst>
              <a:ext uri="{FF2B5EF4-FFF2-40B4-BE49-F238E27FC236}">
                <a16:creationId xmlns:a16="http://schemas.microsoft.com/office/drawing/2014/main" id="{AF254274-B8D6-4F74-9B5A-4C341A318A2F}"/>
              </a:ext>
            </a:extLst>
          </p:cNvPr>
          <p:cNvSpPr/>
          <p:nvPr/>
        </p:nvSpPr>
        <p:spPr bwMode="auto">
          <a:xfrm>
            <a:off x="9486169"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66" name="Rectangle 465">
            <a:extLst>
              <a:ext uri="{FF2B5EF4-FFF2-40B4-BE49-F238E27FC236}">
                <a16:creationId xmlns:a16="http://schemas.microsoft.com/office/drawing/2014/main" id="{8A434082-E1F3-47A9-81B3-2F0206F9F94D}"/>
              </a:ext>
            </a:extLst>
          </p:cNvPr>
          <p:cNvSpPr/>
          <p:nvPr/>
        </p:nvSpPr>
        <p:spPr bwMode="auto">
          <a:xfrm>
            <a:off x="9568091"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67" name="Rectangle 466">
            <a:extLst>
              <a:ext uri="{FF2B5EF4-FFF2-40B4-BE49-F238E27FC236}">
                <a16:creationId xmlns:a16="http://schemas.microsoft.com/office/drawing/2014/main" id="{AC76D568-96F2-493E-BA3E-6CFB1EB25D1E}"/>
              </a:ext>
            </a:extLst>
          </p:cNvPr>
          <p:cNvSpPr/>
          <p:nvPr/>
        </p:nvSpPr>
        <p:spPr bwMode="auto">
          <a:xfrm>
            <a:off x="9650013"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68" name="Rectangle 467">
            <a:extLst>
              <a:ext uri="{FF2B5EF4-FFF2-40B4-BE49-F238E27FC236}">
                <a16:creationId xmlns:a16="http://schemas.microsoft.com/office/drawing/2014/main" id="{A2A18A97-3790-4749-B3DA-F6D1E18555F1}"/>
              </a:ext>
            </a:extLst>
          </p:cNvPr>
          <p:cNvSpPr/>
          <p:nvPr/>
        </p:nvSpPr>
        <p:spPr bwMode="auto">
          <a:xfrm>
            <a:off x="9731935"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70" name="Rectangle 469">
            <a:extLst>
              <a:ext uri="{FF2B5EF4-FFF2-40B4-BE49-F238E27FC236}">
                <a16:creationId xmlns:a16="http://schemas.microsoft.com/office/drawing/2014/main" id="{F12FC5BB-13BF-48F5-A3DC-2B999CFA5A2F}"/>
              </a:ext>
            </a:extLst>
          </p:cNvPr>
          <p:cNvSpPr/>
          <p:nvPr/>
        </p:nvSpPr>
        <p:spPr bwMode="auto">
          <a:xfrm>
            <a:off x="9895779"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72" name="Rectangle 471">
            <a:extLst>
              <a:ext uri="{FF2B5EF4-FFF2-40B4-BE49-F238E27FC236}">
                <a16:creationId xmlns:a16="http://schemas.microsoft.com/office/drawing/2014/main" id="{054688DA-59C0-44BC-9D54-E0CE801C8ED5}"/>
              </a:ext>
            </a:extLst>
          </p:cNvPr>
          <p:cNvSpPr/>
          <p:nvPr/>
        </p:nvSpPr>
        <p:spPr bwMode="auto">
          <a:xfrm>
            <a:off x="10059623"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73" name="Rectangle 472">
            <a:extLst>
              <a:ext uri="{FF2B5EF4-FFF2-40B4-BE49-F238E27FC236}">
                <a16:creationId xmlns:a16="http://schemas.microsoft.com/office/drawing/2014/main" id="{07E7104B-6864-4083-81CF-A14AFE91D927}"/>
              </a:ext>
            </a:extLst>
          </p:cNvPr>
          <p:cNvSpPr/>
          <p:nvPr/>
        </p:nvSpPr>
        <p:spPr bwMode="auto">
          <a:xfrm>
            <a:off x="10141545"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74" name="Rectangle 473">
            <a:extLst>
              <a:ext uri="{FF2B5EF4-FFF2-40B4-BE49-F238E27FC236}">
                <a16:creationId xmlns:a16="http://schemas.microsoft.com/office/drawing/2014/main" id="{6BE515CC-4EE9-45CB-928B-9F3DEC2061FA}"/>
              </a:ext>
            </a:extLst>
          </p:cNvPr>
          <p:cNvSpPr/>
          <p:nvPr/>
        </p:nvSpPr>
        <p:spPr bwMode="auto">
          <a:xfrm>
            <a:off x="10223467"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75" name="Rectangle 474">
            <a:extLst>
              <a:ext uri="{FF2B5EF4-FFF2-40B4-BE49-F238E27FC236}">
                <a16:creationId xmlns:a16="http://schemas.microsoft.com/office/drawing/2014/main" id="{487DB07F-1656-46E4-A5B3-AAAB2964ADA4}"/>
              </a:ext>
            </a:extLst>
          </p:cNvPr>
          <p:cNvSpPr/>
          <p:nvPr/>
        </p:nvSpPr>
        <p:spPr bwMode="auto">
          <a:xfrm>
            <a:off x="10305389"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77" name="Rectangle 476">
            <a:extLst>
              <a:ext uri="{FF2B5EF4-FFF2-40B4-BE49-F238E27FC236}">
                <a16:creationId xmlns:a16="http://schemas.microsoft.com/office/drawing/2014/main" id="{E700E310-8B6A-478E-8211-6B563097C6AB}"/>
              </a:ext>
            </a:extLst>
          </p:cNvPr>
          <p:cNvSpPr/>
          <p:nvPr/>
        </p:nvSpPr>
        <p:spPr bwMode="auto">
          <a:xfrm>
            <a:off x="10469233"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78" name="Rectangle 477">
            <a:extLst>
              <a:ext uri="{FF2B5EF4-FFF2-40B4-BE49-F238E27FC236}">
                <a16:creationId xmlns:a16="http://schemas.microsoft.com/office/drawing/2014/main" id="{D5990A42-5B18-43EF-9124-6EC05C64180F}"/>
              </a:ext>
            </a:extLst>
          </p:cNvPr>
          <p:cNvSpPr/>
          <p:nvPr/>
        </p:nvSpPr>
        <p:spPr bwMode="auto">
          <a:xfrm>
            <a:off x="10551124" y="4948891"/>
            <a:ext cx="71967" cy="71967"/>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81" name="Rectangle 480">
            <a:extLst>
              <a:ext uri="{FF2B5EF4-FFF2-40B4-BE49-F238E27FC236}">
                <a16:creationId xmlns:a16="http://schemas.microsoft.com/office/drawing/2014/main" id="{21E461E6-7ABB-4221-A8EA-F98C16F875CB}"/>
              </a:ext>
            </a:extLst>
          </p:cNvPr>
          <p:cNvSpPr/>
          <p:nvPr/>
        </p:nvSpPr>
        <p:spPr bwMode="auto">
          <a:xfrm>
            <a:off x="2769401"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84" name="Rectangle 483">
            <a:extLst>
              <a:ext uri="{FF2B5EF4-FFF2-40B4-BE49-F238E27FC236}">
                <a16:creationId xmlns:a16="http://schemas.microsoft.com/office/drawing/2014/main" id="{58AD4654-6D95-47DC-B0D0-6B3253743DF1}"/>
              </a:ext>
            </a:extLst>
          </p:cNvPr>
          <p:cNvSpPr/>
          <p:nvPr/>
        </p:nvSpPr>
        <p:spPr bwMode="auto">
          <a:xfrm>
            <a:off x="3015167"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87" name="Rectangle 486">
            <a:extLst>
              <a:ext uri="{FF2B5EF4-FFF2-40B4-BE49-F238E27FC236}">
                <a16:creationId xmlns:a16="http://schemas.microsoft.com/office/drawing/2014/main" id="{6E590E59-C6DE-488F-8AD9-4A5AFBE190E2}"/>
              </a:ext>
            </a:extLst>
          </p:cNvPr>
          <p:cNvSpPr/>
          <p:nvPr/>
        </p:nvSpPr>
        <p:spPr bwMode="auto">
          <a:xfrm>
            <a:off x="3260933"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88" name="Rectangle 487">
            <a:extLst>
              <a:ext uri="{FF2B5EF4-FFF2-40B4-BE49-F238E27FC236}">
                <a16:creationId xmlns:a16="http://schemas.microsoft.com/office/drawing/2014/main" id="{6D6AA984-66E2-4ECA-8BCF-3D37F6205F9F}"/>
              </a:ext>
            </a:extLst>
          </p:cNvPr>
          <p:cNvSpPr/>
          <p:nvPr/>
        </p:nvSpPr>
        <p:spPr bwMode="auto">
          <a:xfrm>
            <a:off x="3342855"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89" name="Rectangle 488">
            <a:extLst>
              <a:ext uri="{FF2B5EF4-FFF2-40B4-BE49-F238E27FC236}">
                <a16:creationId xmlns:a16="http://schemas.microsoft.com/office/drawing/2014/main" id="{787A1AF3-A323-453E-AF46-8093DF3F2659}"/>
              </a:ext>
            </a:extLst>
          </p:cNvPr>
          <p:cNvSpPr/>
          <p:nvPr/>
        </p:nvSpPr>
        <p:spPr bwMode="auto">
          <a:xfrm>
            <a:off x="3424777"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93" name="Rectangle 492">
            <a:extLst>
              <a:ext uri="{FF2B5EF4-FFF2-40B4-BE49-F238E27FC236}">
                <a16:creationId xmlns:a16="http://schemas.microsoft.com/office/drawing/2014/main" id="{4761A946-94AF-46B9-9969-4EACB8CCECD7}"/>
              </a:ext>
            </a:extLst>
          </p:cNvPr>
          <p:cNvSpPr/>
          <p:nvPr/>
        </p:nvSpPr>
        <p:spPr bwMode="auto">
          <a:xfrm>
            <a:off x="3752465"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94" name="Rectangle 493">
            <a:extLst>
              <a:ext uri="{FF2B5EF4-FFF2-40B4-BE49-F238E27FC236}">
                <a16:creationId xmlns:a16="http://schemas.microsoft.com/office/drawing/2014/main" id="{679DB99F-D8DC-445A-AC53-A058CC9F1798}"/>
              </a:ext>
            </a:extLst>
          </p:cNvPr>
          <p:cNvSpPr/>
          <p:nvPr/>
        </p:nvSpPr>
        <p:spPr bwMode="auto">
          <a:xfrm>
            <a:off x="3834387"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95" name="Rectangle 494">
            <a:extLst>
              <a:ext uri="{FF2B5EF4-FFF2-40B4-BE49-F238E27FC236}">
                <a16:creationId xmlns:a16="http://schemas.microsoft.com/office/drawing/2014/main" id="{2F3B116C-EDF0-4341-A424-BD0F6F561591}"/>
              </a:ext>
            </a:extLst>
          </p:cNvPr>
          <p:cNvSpPr/>
          <p:nvPr/>
        </p:nvSpPr>
        <p:spPr bwMode="auto">
          <a:xfrm>
            <a:off x="3916309"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00" name="Rectangle 499">
            <a:extLst>
              <a:ext uri="{FF2B5EF4-FFF2-40B4-BE49-F238E27FC236}">
                <a16:creationId xmlns:a16="http://schemas.microsoft.com/office/drawing/2014/main" id="{BD99200C-BD2F-4CA6-96E8-70261C2E8F0C}"/>
              </a:ext>
            </a:extLst>
          </p:cNvPr>
          <p:cNvSpPr/>
          <p:nvPr/>
        </p:nvSpPr>
        <p:spPr bwMode="auto">
          <a:xfrm>
            <a:off x="4325919"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01" name="Rectangle 500">
            <a:extLst>
              <a:ext uri="{FF2B5EF4-FFF2-40B4-BE49-F238E27FC236}">
                <a16:creationId xmlns:a16="http://schemas.microsoft.com/office/drawing/2014/main" id="{6E074B92-708C-44B0-B808-F200441FA708}"/>
              </a:ext>
            </a:extLst>
          </p:cNvPr>
          <p:cNvSpPr/>
          <p:nvPr/>
        </p:nvSpPr>
        <p:spPr bwMode="auto">
          <a:xfrm>
            <a:off x="4407841"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02" name="Rectangle 501">
            <a:extLst>
              <a:ext uri="{FF2B5EF4-FFF2-40B4-BE49-F238E27FC236}">
                <a16:creationId xmlns:a16="http://schemas.microsoft.com/office/drawing/2014/main" id="{3A60FD93-AF2D-4279-B5FB-5ABE6DA2EDC0}"/>
              </a:ext>
            </a:extLst>
          </p:cNvPr>
          <p:cNvSpPr/>
          <p:nvPr/>
        </p:nvSpPr>
        <p:spPr bwMode="auto">
          <a:xfrm>
            <a:off x="4489763"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05" name="Rectangle 504">
            <a:extLst>
              <a:ext uri="{FF2B5EF4-FFF2-40B4-BE49-F238E27FC236}">
                <a16:creationId xmlns:a16="http://schemas.microsoft.com/office/drawing/2014/main" id="{75E00BBF-436E-42C9-BC0C-0D406D27CB71}"/>
              </a:ext>
            </a:extLst>
          </p:cNvPr>
          <p:cNvSpPr/>
          <p:nvPr/>
        </p:nvSpPr>
        <p:spPr bwMode="auto">
          <a:xfrm>
            <a:off x="4735529"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06" name="Rectangle 505">
            <a:extLst>
              <a:ext uri="{FF2B5EF4-FFF2-40B4-BE49-F238E27FC236}">
                <a16:creationId xmlns:a16="http://schemas.microsoft.com/office/drawing/2014/main" id="{42403DF9-01DD-4D46-A373-2DBDEDA88044}"/>
              </a:ext>
            </a:extLst>
          </p:cNvPr>
          <p:cNvSpPr/>
          <p:nvPr/>
        </p:nvSpPr>
        <p:spPr bwMode="auto">
          <a:xfrm>
            <a:off x="4817451"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08" name="Rectangle 507">
            <a:extLst>
              <a:ext uri="{FF2B5EF4-FFF2-40B4-BE49-F238E27FC236}">
                <a16:creationId xmlns:a16="http://schemas.microsoft.com/office/drawing/2014/main" id="{9E674089-E68C-4ADB-8C31-7443647D447C}"/>
              </a:ext>
            </a:extLst>
          </p:cNvPr>
          <p:cNvSpPr/>
          <p:nvPr/>
        </p:nvSpPr>
        <p:spPr bwMode="auto">
          <a:xfrm>
            <a:off x="4981295"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13" name="Rectangle 512">
            <a:extLst>
              <a:ext uri="{FF2B5EF4-FFF2-40B4-BE49-F238E27FC236}">
                <a16:creationId xmlns:a16="http://schemas.microsoft.com/office/drawing/2014/main" id="{D1C84A50-0D18-4749-B74B-EADFD21D3E51}"/>
              </a:ext>
            </a:extLst>
          </p:cNvPr>
          <p:cNvSpPr/>
          <p:nvPr/>
        </p:nvSpPr>
        <p:spPr bwMode="auto">
          <a:xfrm>
            <a:off x="5390905"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14" name="Rectangle 513">
            <a:extLst>
              <a:ext uri="{FF2B5EF4-FFF2-40B4-BE49-F238E27FC236}">
                <a16:creationId xmlns:a16="http://schemas.microsoft.com/office/drawing/2014/main" id="{8CBC8DAB-B2BA-4A58-AD8A-CAC045992B72}"/>
              </a:ext>
            </a:extLst>
          </p:cNvPr>
          <p:cNvSpPr/>
          <p:nvPr/>
        </p:nvSpPr>
        <p:spPr bwMode="auto">
          <a:xfrm>
            <a:off x="5472827"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17" name="Rectangle 516">
            <a:extLst>
              <a:ext uri="{FF2B5EF4-FFF2-40B4-BE49-F238E27FC236}">
                <a16:creationId xmlns:a16="http://schemas.microsoft.com/office/drawing/2014/main" id="{D468087C-32EF-46B4-B835-3B4E52DB5F0F}"/>
              </a:ext>
            </a:extLst>
          </p:cNvPr>
          <p:cNvSpPr/>
          <p:nvPr/>
        </p:nvSpPr>
        <p:spPr bwMode="auto">
          <a:xfrm>
            <a:off x="5718593"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20" name="Rectangle 519">
            <a:extLst>
              <a:ext uri="{FF2B5EF4-FFF2-40B4-BE49-F238E27FC236}">
                <a16:creationId xmlns:a16="http://schemas.microsoft.com/office/drawing/2014/main" id="{D960DFBE-4C76-4FE8-A9E6-1D94B18B9BE8}"/>
              </a:ext>
            </a:extLst>
          </p:cNvPr>
          <p:cNvSpPr/>
          <p:nvPr/>
        </p:nvSpPr>
        <p:spPr bwMode="auto">
          <a:xfrm>
            <a:off x="5964359"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24" name="Rectangle 523">
            <a:extLst>
              <a:ext uri="{FF2B5EF4-FFF2-40B4-BE49-F238E27FC236}">
                <a16:creationId xmlns:a16="http://schemas.microsoft.com/office/drawing/2014/main" id="{E3CC3F9F-1D29-4EBF-AD70-C5A6B0D64791}"/>
              </a:ext>
            </a:extLst>
          </p:cNvPr>
          <p:cNvSpPr/>
          <p:nvPr/>
        </p:nvSpPr>
        <p:spPr bwMode="auto">
          <a:xfrm>
            <a:off x="6292047"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27" name="Rectangle 526">
            <a:extLst>
              <a:ext uri="{FF2B5EF4-FFF2-40B4-BE49-F238E27FC236}">
                <a16:creationId xmlns:a16="http://schemas.microsoft.com/office/drawing/2014/main" id="{487C655C-C1EF-4446-8DBB-6F8A9B7574C9}"/>
              </a:ext>
            </a:extLst>
          </p:cNvPr>
          <p:cNvSpPr/>
          <p:nvPr/>
        </p:nvSpPr>
        <p:spPr bwMode="auto">
          <a:xfrm>
            <a:off x="6537813"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28" name="Rectangle 527">
            <a:extLst>
              <a:ext uri="{FF2B5EF4-FFF2-40B4-BE49-F238E27FC236}">
                <a16:creationId xmlns:a16="http://schemas.microsoft.com/office/drawing/2014/main" id="{A590280B-4C54-4DD4-ABD2-707510530656}"/>
              </a:ext>
            </a:extLst>
          </p:cNvPr>
          <p:cNvSpPr/>
          <p:nvPr/>
        </p:nvSpPr>
        <p:spPr bwMode="auto">
          <a:xfrm>
            <a:off x="6619735"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29" name="Rectangle 528">
            <a:extLst>
              <a:ext uri="{FF2B5EF4-FFF2-40B4-BE49-F238E27FC236}">
                <a16:creationId xmlns:a16="http://schemas.microsoft.com/office/drawing/2014/main" id="{CF19FFC1-1783-4B03-8305-849B5D5E5F90}"/>
              </a:ext>
            </a:extLst>
          </p:cNvPr>
          <p:cNvSpPr/>
          <p:nvPr/>
        </p:nvSpPr>
        <p:spPr bwMode="auto">
          <a:xfrm>
            <a:off x="6701657"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31" name="Rectangle 530">
            <a:extLst>
              <a:ext uri="{FF2B5EF4-FFF2-40B4-BE49-F238E27FC236}">
                <a16:creationId xmlns:a16="http://schemas.microsoft.com/office/drawing/2014/main" id="{9D214C43-513A-417A-AE69-C4DECAD22AD6}"/>
              </a:ext>
            </a:extLst>
          </p:cNvPr>
          <p:cNvSpPr/>
          <p:nvPr/>
        </p:nvSpPr>
        <p:spPr bwMode="auto">
          <a:xfrm>
            <a:off x="6865501"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37" name="Rectangle 536">
            <a:extLst>
              <a:ext uri="{FF2B5EF4-FFF2-40B4-BE49-F238E27FC236}">
                <a16:creationId xmlns:a16="http://schemas.microsoft.com/office/drawing/2014/main" id="{FE0423CD-9E1C-4B46-A2D1-4916A5C6D3D6}"/>
              </a:ext>
            </a:extLst>
          </p:cNvPr>
          <p:cNvSpPr/>
          <p:nvPr/>
        </p:nvSpPr>
        <p:spPr bwMode="auto">
          <a:xfrm>
            <a:off x="7357033"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38" name="Rectangle 537">
            <a:extLst>
              <a:ext uri="{FF2B5EF4-FFF2-40B4-BE49-F238E27FC236}">
                <a16:creationId xmlns:a16="http://schemas.microsoft.com/office/drawing/2014/main" id="{5ADD6B06-B85D-4372-9EF4-3AA1F5CEF5DF}"/>
              </a:ext>
            </a:extLst>
          </p:cNvPr>
          <p:cNvSpPr/>
          <p:nvPr/>
        </p:nvSpPr>
        <p:spPr bwMode="auto">
          <a:xfrm>
            <a:off x="7438955"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39" name="Rectangle 538">
            <a:extLst>
              <a:ext uri="{FF2B5EF4-FFF2-40B4-BE49-F238E27FC236}">
                <a16:creationId xmlns:a16="http://schemas.microsoft.com/office/drawing/2014/main" id="{7B9BAD7D-3EC8-4E0B-BDC1-3BFD4486C583}"/>
              </a:ext>
            </a:extLst>
          </p:cNvPr>
          <p:cNvSpPr/>
          <p:nvPr/>
        </p:nvSpPr>
        <p:spPr bwMode="auto">
          <a:xfrm>
            <a:off x="7520877"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43" name="Rectangle 542">
            <a:extLst>
              <a:ext uri="{FF2B5EF4-FFF2-40B4-BE49-F238E27FC236}">
                <a16:creationId xmlns:a16="http://schemas.microsoft.com/office/drawing/2014/main" id="{98F3F89D-7EB1-4CFB-9497-6EA803646ED3}"/>
              </a:ext>
            </a:extLst>
          </p:cNvPr>
          <p:cNvSpPr/>
          <p:nvPr/>
        </p:nvSpPr>
        <p:spPr bwMode="auto">
          <a:xfrm>
            <a:off x="7848565"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48" name="Rectangle 547">
            <a:extLst>
              <a:ext uri="{FF2B5EF4-FFF2-40B4-BE49-F238E27FC236}">
                <a16:creationId xmlns:a16="http://schemas.microsoft.com/office/drawing/2014/main" id="{0D741951-ED7A-4A30-BE5E-85557D487425}"/>
              </a:ext>
            </a:extLst>
          </p:cNvPr>
          <p:cNvSpPr/>
          <p:nvPr/>
        </p:nvSpPr>
        <p:spPr bwMode="auto">
          <a:xfrm>
            <a:off x="8258175"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51" name="Rectangle 550">
            <a:extLst>
              <a:ext uri="{FF2B5EF4-FFF2-40B4-BE49-F238E27FC236}">
                <a16:creationId xmlns:a16="http://schemas.microsoft.com/office/drawing/2014/main" id="{5530EFD9-DC2C-4DBA-94B2-1C0D41D1791A}"/>
              </a:ext>
            </a:extLst>
          </p:cNvPr>
          <p:cNvSpPr/>
          <p:nvPr/>
        </p:nvSpPr>
        <p:spPr bwMode="auto">
          <a:xfrm>
            <a:off x="8503941"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58" name="Rectangle 557">
            <a:extLst>
              <a:ext uri="{FF2B5EF4-FFF2-40B4-BE49-F238E27FC236}">
                <a16:creationId xmlns:a16="http://schemas.microsoft.com/office/drawing/2014/main" id="{D4707CA2-FF32-4109-A37F-29685F6E00F6}"/>
              </a:ext>
            </a:extLst>
          </p:cNvPr>
          <p:cNvSpPr/>
          <p:nvPr/>
        </p:nvSpPr>
        <p:spPr bwMode="auto">
          <a:xfrm>
            <a:off x="9077395"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60" name="Rectangle 559">
            <a:extLst>
              <a:ext uri="{FF2B5EF4-FFF2-40B4-BE49-F238E27FC236}">
                <a16:creationId xmlns:a16="http://schemas.microsoft.com/office/drawing/2014/main" id="{D5B1FFE6-8B69-4C19-8B84-AE54E04CAAC1}"/>
              </a:ext>
            </a:extLst>
          </p:cNvPr>
          <p:cNvSpPr/>
          <p:nvPr/>
        </p:nvSpPr>
        <p:spPr bwMode="auto">
          <a:xfrm>
            <a:off x="9241239"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62" name="Rectangle 561">
            <a:extLst>
              <a:ext uri="{FF2B5EF4-FFF2-40B4-BE49-F238E27FC236}">
                <a16:creationId xmlns:a16="http://schemas.microsoft.com/office/drawing/2014/main" id="{3910210E-45AA-46CB-B038-31D96B4B4257}"/>
              </a:ext>
            </a:extLst>
          </p:cNvPr>
          <p:cNvSpPr/>
          <p:nvPr/>
        </p:nvSpPr>
        <p:spPr bwMode="auto">
          <a:xfrm>
            <a:off x="9405083"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63" name="Rectangle 562">
            <a:extLst>
              <a:ext uri="{FF2B5EF4-FFF2-40B4-BE49-F238E27FC236}">
                <a16:creationId xmlns:a16="http://schemas.microsoft.com/office/drawing/2014/main" id="{2132C985-0709-4F32-801E-5C2EC998FF8D}"/>
              </a:ext>
            </a:extLst>
          </p:cNvPr>
          <p:cNvSpPr/>
          <p:nvPr/>
        </p:nvSpPr>
        <p:spPr bwMode="auto">
          <a:xfrm>
            <a:off x="9487005"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64" name="Rectangle 563">
            <a:extLst>
              <a:ext uri="{FF2B5EF4-FFF2-40B4-BE49-F238E27FC236}">
                <a16:creationId xmlns:a16="http://schemas.microsoft.com/office/drawing/2014/main" id="{DAADEAD4-1E05-429B-BBF4-D5276BCABE3C}"/>
              </a:ext>
            </a:extLst>
          </p:cNvPr>
          <p:cNvSpPr/>
          <p:nvPr/>
        </p:nvSpPr>
        <p:spPr bwMode="auto">
          <a:xfrm>
            <a:off x="9568927"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65" name="Rectangle 564">
            <a:extLst>
              <a:ext uri="{FF2B5EF4-FFF2-40B4-BE49-F238E27FC236}">
                <a16:creationId xmlns:a16="http://schemas.microsoft.com/office/drawing/2014/main" id="{B0C06976-E815-4284-8F20-038B9E708957}"/>
              </a:ext>
            </a:extLst>
          </p:cNvPr>
          <p:cNvSpPr/>
          <p:nvPr/>
        </p:nvSpPr>
        <p:spPr bwMode="auto">
          <a:xfrm>
            <a:off x="9650849"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66" name="Rectangle 565">
            <a:extLst>
              <a:ext uri="{FF2B5EF4-FFF2-40B4-BE49-F238E27FC236}">
                <a16:creationId xmlns:a16="http://schemas.microsoft.com/office/drawing/2014/main" id="{B453C89B-8BE3-49FD-B54F-79AB5D528707}"/>
              </a:ext>
            </a:extLst>
          </p:cNvPr>
          <p:cNvSpPr/>
          <p:nvPr/>
        </p:nvSpPr>
        <p:spPr bwMode="auto">
          <a:xfrm>
            <a:off x="9732771"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67" name="Rectangle 566">
            <a:extLst>
              <a:ext uri="{FF2B5EF4-FFF2-40B4-BE49-F238E27FC236}">
                <a16:creationId xmlns:a16="http://schemas.microsoft.com/office/drawing/2014/main" id="{08BDC84A-F501-4BB8-B496-CB28D1207340}"/>
              </a:ext>
            </a:extLst>
          </p:cNvPr>
          <p:cNvSpPr/>
          <p:nvPr/>
        </p:nvSpPr>
        <p:spPr bwMode="auto">
          <a:xfrm>
            <a:off x="9814693"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74" name="Rectangle 573">
            <a:extLst>
              <a:ext uri="{FF2B5EF4-FFF2-40B4-BE49-F238E27FC236}">
                <a16:creationId xmlns:a16="http://schemas.microsoft.com/office/drawing/2014/main" id="{AD4542F2-5A1D-4B73-8351-BA39CDEAE068}"/>
              </a:ext>
            </a:extLst>
          </p:cNvPr>
          <p:cNvSpPr/>
          <p:nvPr/>
        </p:nvSpPr>
        <p:spPr bwMode="auto">
          <a:xfrm>
            <a:off x="10388147"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75" name="Rectangle 574">
            <a:extLst>
              <a:ext uri="{FF2B5EF4-FFF2-40B4-BE49-F238E27FC236}">
                <a16:creationId xmlns:a16="http://schemas.microsoft.com/office/drawing/2014/main" id="{FA8CC841-B06C-4241-9193-282D259B2B95}"/>
              </a:ext>
            </a:extLst>
          </p:cNvPr>
          <p:cNvSpPr/>
          <p:nvPr/>
        </p:nvSpPr>
        <p:spPr bwMode="auto">
          <a:xfrm>
            <a:off x="10470069"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76" name="Rectangle 575">
            <a:extLst>
              <a:ext uri="{FF2B5EF4-FFF2-40B4-BE49-F238E27FC236}">
                <a16:creationId xmlns:a16="http://schemas.microsoft.com/office/drawing/2014/main" id="{996A4052-BDD7-4654-A1C7-135B01A3C183}"/>
              </a:ext>
            </a:extLst>
          </p:cNvPr>
          <p:cNvSpPr/>
          <p:nvPr/>
        </p:nvSpPr>
        <p:spPr bwMode="auto">
          <a:xfrm>
            <a:off x="10551960" y="531920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78" name="Rectangle 577">
            <a:extLst>
              <a:ext uri="{FF2B5EF4-FFF2-40B4-BE49-F238E27FC236}">
                <a16:creationId xmlns:a16="http://schemas.microsoft.com/office/drawing/2014/main" id="{BE1E169D-028A-4C2F-B3F2-3403B9213927}"/>
              </a:ext>
            </a:extLst>
          </p:cNvPr>
          <p:cNvSpPr/>
          <p:nvPr/>
        </p:nvSpPr>
        <p:spPr bwMode="auto">
          <a:xfrm>
            <a:off x="2687750"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84" name="Rectangle 583">
            <a:extLst>
              <a:ext uri="{FF2B5EF4-FFF2-40B4-BE49-F238E27FC236}">
                <a16:creationId xmlns:a16="http://schemas.microsoft.com/office/drawing/2014/main" id="{A7B554FE-D237-4C9E-9FD9-A0D339F83E39}"/>
              </a:ext>
            </a:extLst>
          </p:cNvPr>
          <p:cNvSpPr/>
          <p:nvPr/>
        </p:nvSpPr>
        <p:spPr bwMode="auto">
          <a:xfrm>
            <a:off x="3179282"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88" name="Rectangle 587">
            <a:extLst>
              <a:ext uri="{FF2B5EF4-FFF2-40B4-BE49-F238E27FC236}">
                <a16:creationId xmlns:a16="http://schemas.microsoft.com/office/drawing/2014/main" id="{5090B689-B6AE-4AC8-9C5E-DEB081C2D0E5}"/>
              </a:ext>
            </a:extLst>
          </p:cNvPr>
          <p:cNvSpPr/>
          <p:nvPr/>
        </p:nvSpPr>
        <p:spPr bwMode="auto">
          <a:xfrm>
            <a:off x="3506970"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89" name="Rectangle 588">
            <a:extLst>
              <a:ext uri="{FF2B5EF4-FFF2-40B4-BE49-F238E27FC236}">
                <a16:creationId xmlns:a16="http://schemas.microsoft.com/office/drawing/2014/main" id="{2581BF17-222C-4CCC-9FF4-B1B6D5F9E77E}"/>
              </a:ext>
            </a:extLst>
          </p:cNvPr>
          <p:cNvSpPr/>
          <p:nvPr/>
        </p:nvSpPr>
        <p:spPr bwMode="auto">
          <a:xfrm>
            <a:off x="3588892"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94" name="Rectangle 593">
            <a:extLst>
              <a:ext uri="{FF2B5EF4-FFF2-40B4-BE49-F238E27FC236}">
                <a16:creationId xmlns:a16="http://schemas.microsoft.com/office/drawing/2014/main" id="{ACDB1EF5-4C84-4272-BAC0-001535BF5039}"/>
              </a:ext>
            </a:extLst>
          </p:cNvPr>
          <p:cNvSpPr/>
          <p:nvPr/>
        </p:nvSpPr>
        <p:spPr bwMode="auto">
          <a:xfrm>
            <a:off x="3998502"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95" name="Rectangle 594">
            <a:extLst>
              <a:ext uri="{FF2B5EF4-FFF2-40B4-BE49-F238E27FC236}">
                <a16:creationId xmlns:a16="http://schemas.microsoft.com/office/drawing/2014/main" id="{887BF3DD-D44A-431F-8FC3-CBA6A2476F2F}"/>
              </a:ext>
            </a:extLst>
          </p:cNvPr>
          <p:cNvSpPr/>
          <p:nvPr/>
        </p:nvSpPr>
        <p:spPr bwMode="auto">
          <a:xfrm>
            <a:off x="4080424"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96" name="Rectangle 595">
            <a:extLst>
              <a:ext uri="{FF2B5EF4-FFF2-40B4-BE49-F238E27FC236}">
                <a16:creationId xmlns:a16="http://schemas.microsoft.com/office/drawing/2014/main" id="{17EEB2E8-9AEA-4870-960A-FA3912B9554B}"/>
              </a:ext>
            </a:extLst>
          </p:cNvPr>
          <p:cNvSpPr/>
          <p:nvPr/>
        </p:nvSpPr>
        <p:spPr bwMode="auto">
          <a:xfrm>
            <a:off x="4162346"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05" name="Rectangle 604">
            <a:extLst>
              <a:ext uri="{FF2B5EF4-FFF2-40B4-BE49-F238E27FC236}">
                <a16:creationId xmlns:a16="http://schemas.microsoft.com/office/drawing/2014/main" id="{1AE74C20-9336-46A1-87C6-81020318736C}"/>
              </a:ext>
            </a:extLst>
          </p:cNvPr>
          <p:cNvSpPr/>
          <p:nvPr/>
        </p:nvSpPr>
        <p:spPr bwMode="auto">
          <a:xfrm>
            <a:off x="4899644"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08" name="Rectangle 607">
            <a:extLst>
              <a:ext uri="{FF2B5EF4-FFF2-40B4-BE49-F238E27FC236}">
                <a16:creationId xmlns:a16="http://schemas.microsoft.com/office/drawing/2014/main" id="{B6DF0697-891D-4D50-AC6B-3D00B61FB312}"/>
              </a:ext>
            </a:extLst>
          </p:cNvPr>
          <p:cNvSpPr/>
          <p:nvPr/>
        </p:nvSpPr>
        <p:spPr bwMode="auto">
          <a:xfrm>
            <a:off x="5145410"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13" name="Rectangle 612">
            <a:extLst>
              <a:ext uri="{FF2B5EF4-FFF2-40B4-BE49-F238E27FC236}">
                <a16:creationId xmlns:a16="http://schemas.microsoft.com/office/drawing/2014/main" id="{8F2F5C2F-78BA-4C57-85D8-3ECBA3EB0899}"/>
              </a:ext>
            </a:extLst>
          </p:cNvPr>
          <p:cNvSpPr/>
          <p:nvPr/>
        </p:nvSpPr>
        <p:spPr bwMode="auto">
          <a:xfrm>
            <a:off x="5555020"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16" name="Rectangle 615">
            <a:extLst>
              <a:ext uri="{FF2B5EF4-FFF2-40B4-BE49-F238E27FC236}">
                <a16:creationId xmlns:a16="http://schemas.microsoft.com/office/drawing/2014/main" id="{5A853E94-31A9-403F-AA90-2913B68806E8}"/>
              </a:ext>
            </a:extLst>
          </p:cNvPr>
          <p:cNvSpPr/>
          <p:nvPr/>
        </p:nvSpPr>
        <p:spPr bwMode="auto">
          <a:xfrm>
            <a:off x="5800786"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17" name="Rectangle 616">
            <a:extLst>
              <a:ext uri="{FF2B5EF4-FFF2-40B4-BE49-F238E27FC236}">
                <a16:creationId xmlns:a16="http://schemas.microsoft.com/office/drawing/2014/main" id="{628E9DD9-4A9A-4849-B300-30BD5FB38FFC}"/>
              </a:ext>
            </a:extLst>
          </p:cNvPr>
          <p:cNvSpPr/>
          <p:nvPr/>
        </p:nvSpPr>
        <p:spPr bwMode="auto">
          <a:xfrm>
            <a:off x="5882708"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19" name="Rectangle 618">
            <a:extLst>
              <a:ext uri="{FF2B5EF4-FFF2-40B4-BE49-F238E27FC236}">
                <a16:creationId xmlns:a16="http://schemas.microsoft.com/office/drawing/2014/main" id="{43991706-C9E4-4015-AF77-24D645EA9139}"/>
              </a:ext>
            </a:extLst>
          </p:cNvPr>
          <p:cNvSpPr/>
          <p:nvPr/>
        </p:nvSpPr>
        <p:spPr bwMode="auto">
          <a:xfrm>
            <a:off x="6046552"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20" name="Rectangle 619">
            <a:extLst>
              <a:ext uri="{FF2B5EF4-FFF2-40B4-BE49-F238E27FC236}">
                <a16:creationId xmlns:a16="http://schemas.microsoft.com/office/drawing/2014/main" id="{A9D5E563-2197-4387-95C2-CBDC631D25DE}"/>
              </a:ext>
            </a:extLst>
          </p:cNvPr>
          <p:cNvSpPr/>
          <p:nvPr/>
        </p:nvSpPr>
        <p:spPr bwMode="auto">
          <a:xfrm>
            <a:off x="6128474"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21" name="Rectangle 620">
            <a:extLst>
              <a:ext uri="{FF2B5EF4-FFF2-40B4-BE49-F238E27FC236}">
                <a16:creationId xmlns:a16="http://schemas.microsoft.com/office/drawing/2014/main" id="{C0D5A53F-5A90-4951-83FA-2911F545F239}"/>
              </a:ext>
            </a:extLst>
          </p:cNvPr>
          <p:cNvSpPr/>
          <p:nvPr/>
        </p:nvSpPr>
        <p:spPr bwMode="auto">
          <a:xfrm>
            <a:off x="6210396"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23" name="Rectangle 622">
            <a:extLst>
              <a:ext uri="{FF2B5EF4-FFF2-40B4-BE49-F238E27FC236}">
                <a16:creationId xmlns:a16="http://schemas.microsoft.com/office/drawing/2014/main" id="{FE615BFE-E59B-4EAA-BB0D-84F007656E48}"/>
              </a:ext>
            </a:extLst>
          </p:cNvPr>
          <p:cNvSpPr/>
          <p:nvPr/>
        </p:nvSpPr>
        <p:spPr bwMode="auto">
          <a:xfrm>
            <a:off x="6374240"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24" name="Rectangle 623">
            <a:extLst>
              <a:ext uri="{FF2B5EF4-FFF2-40B4-BE49-F238E27FC236}">
                <a16:creationId xmlns:a16="http://schemas.microsoft.com/office/drawing/2014/main" id="{B64C4815-8B51-4EAD-9DE6-AF9591F2C8DF}"/>
              </a:ext>
            </a:extLst>
          </p:cNvPr>
          <p:cNvSpPr/>
          <p:nvPr/>
        </p:nvSpPr>
        <p:spPr bwMode="auto">
          <a:xfrm>
            <a:off x="6456162"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30" name="Rectangle 629">
            <a:extLst>
              <a:ext uri="{FF2B5EF4-FFF2-40B4-BE49-F238E27FC236}">
                <a16:creationId xmlns:a16="http://schemas.microsoft.com/office/drawing/2014/main" id="{4A4612F4-AF0A-4AF0-95E4-7B72B2C3A5F5}"/>
              </a:ext>
            </a:extLst>
          </p:cNvPr>
          <p:cNvSpPr/>
          <p:nvPr/>
        </p:nvSpPr>
        <p:spPr bwMode="auto">
          <a:xfrm>
            <a:off x="6947694"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31" name="Rectangle 630">
            <a:extLst>
              <a:ext uri="{FF2B5EF4-FFF2-40B4-BE49-F238E27FC236}">
                <a16:creationId xmlns:a16="http://schemas.microsoft.com/office/drawing/2014/main" id="{AD5C204C-300F-436E-825A-1B0BEC32D6CF}"/>
              </a:ext>
            </a:extLst>
          </p:cNvPr>
          <p:cNvSpPr/>
          <p:nvPr/>
        </p:nvSpPr>
        <p:spPr bwMode="auto">
          <a:xfrm>
            <a:off x="7029616"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33" name="Rectangle 632">
            <a:extLst>
              <a:ext uri="{FF2B5EF4-FFF2-40B4-BE49-F238E27FC236}">
                <a16:creationId xmlns:a16="http://schemas.microsoft.com/office/drawing/2014/main" id="{D40DF6F7-C2CD-43DE-AA0E-D3067AA79C9B}"/>
              </a:ext>
            </a:extLst>
          </p:cNvPr>
          <p:cNvSpPr/>
          <p:nvPr/>
        </p:nvSpPr>
        <p:spPr bwMode="auto">
          <a:xfrm>
            <a:off x="7193460"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34" name="Rectangle 633">
            <a:extLst>
              <a:ext uri="{FF2B5EF4-FFF2-40B4-BE49-F238E27FC236}">
                <a16:creationId xmlns:a16="http://schemas.microsoft.com/office/drawing/2014/main" id="{08E2C9EF-F1C7-43DD-8DBE-68B5D0F40687}"/>
              </a:ext>
            </a:extLst>
          </p:cNvPr>
          <p:cNvSpPr/>
          <p:nvPr/>
        </p:nvSpPr>
        <p:spPr bwMode="auto">
          <a:xfrm>
            <a:off x="7275382"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38" name="Rectangle 637">
            <a:extLst>
              <a:ext uri="{FF2B5EF4-FFF2-40B4-BE49-F238E27FC236}">
                <a16:creationId xmlns:a16="http://schemas.microsoft.com/office/drawing/2014/main" id="{3D63BA0E-7DB1-4FD7-B777-5AB1A79B9B03}"/>
              </a:ext>
            </a:extLst>
          </p:cNvPr>
          <p:cNvSpPr/>
          <p:nvPr/>
        </p:nvSpPr>
        <p:spPr bwMode="auto">
          <a:xfrm>
            <a:off x="7603070"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43" name="Rectangle 642">
            <a:extLst>
              <a:ext uri="{FF2B5EF4-FFF2-40B4-BE49-F238E27FC236}">
                <a16:creationId xmlns:a16="http://schemas.microsoft.com/office/drawing/2014/main" id="{12F119A3-8396-4F10-BF85-237DE5D8EFEC}"/>
              </a:ext>
            </a:extLst>
          </p:cNvPr>
          <p:cNvSpPr/>
          <p:nvPr/>
        </p:nvSpPr>
        <p:spPr bwMode="auto">
          <a:xfrm>
            <a:off x="8012680"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44" name="Rectangle 643">
            <a:extLst>
              <a:ext uri="{FF2B5EF4-FFF2-40B4-BE49-F238E27FC236}">
                <a16:creationId xmlns:a16="http://schemas.microsoft.com/office/drawing/2014/main" id="{E58580C7-9FDE-4D8C-A8E4-E263E126B672}"/>
              </a:ext>
            </a:extLst>
          </p:cNvPr>
          <p:cNvSpPr/>
          <p:nvPr/>
        </p:nvSpPr>
        <p:spPr bwMode="auto">
          <a:xfrm>
            <a:off x="8094602"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48" name="Rectangle 647">
            <a:extLst>
              <a:ext uri="{FF2B5EF4-FFF2-40B4-BE49-F238E27FC236}">
                <a16:creationId xmlns:a16="http://schemas.microsoft.com/office/drawing/2014/main" id="{F5DA5312-1913-4CF0-8A02-9541934DF865}"/>
              </a:ext>
            </a:extLst>
          </p:cNvPr>
          <p:cNvSpPr/>
          <p:nvPr/>
        </p:nvSpPr>
        <p:spPr bwMode="auto">
          <a:xfrm>
            <a:off x="8422290"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50" name="Rectangle 649">
            <a:extLst>
              <a:ext uri="{FF2B5EF4-FFF2-40B4-BE49-F238E27FC236}">
                <a16:creationId xmlns:a16="http://schemas.microsoft.com/office/drawing/2014/main" id="{79344AD5-07F5-4AF5-A366-A0E4A69C72E2}"/>
              </a:ext>
            </a:extLst>
          </p:cNvPr>
          <p:cNvSpPr/>
          <p:nvPr/>
        </p:nvSpPr>
        <p:spPr bwMode="auto">
          <a:xfrm>
            <a:off x="8586134"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54" name="Rectangle 653">
            <a:extLst>
              <a:ext uri="{FF2B5EF4-FFF2-40B4-BE49-F238E27FC236}">
                <a16:creationId xmlns:a16="http://schemas.microsoft.com/office/drawing/2014/main" id="{1FD9E831-5E08-4E07-9C24-165B49440CEF}"/>
              </a:ext>
            </a:extLst>
          </p:cNvPr>
          <p:cNvSpPr/>
          <p:nvPr/>
        </p:nvSpPr>
        <p:spPr bwMode="auto">
          <a:xfrm>
            <a:off x="8913822"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57" name="Rectangle 656">
            <a:extLst>
              <a:ext uri="{FF2B5EF4-FFF2-40B4-BE49-F238E27FC236}">
                <a16:creationId xmlns:a16="http://schemas.microsoft.com/office/drawing/2014/main" id="{7E41A57A-783A-4DE3-AC0E-ED6722EB2D4F}"/>
              </a:ext>
            </a:extLst>
          </p:cNvPr>
          <p:cNvSpPr/>
          <p:nvPr/>
        </p:nvSpPr>
        <p:spPr bwMode="auto">
          <a:xfrm>
            <a:off x="9159588"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59" name="Rectangle 658">
            <a:extLst>
              <a:ext uri="{FF2B5EF4-FFF2-40B4-BE49-F238E27FC236}">
                <a16:creationId xmlns:a16="http://schemas.microsoft.com/office/drawing/2014/main" id="{9CFFE174-C966-45A9-B5B0-307F28B5D006}"/>
              </a:ext>
            </a:extLst>
          </p:cNvPr>
          <p:cNvSpPr/>
          <p:nvPr/>
        </p:nvSpPr>
        <p:spPr bwMode="auto">
          <a:xfrm>
            <a:off x="9323432"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67" name="Rectangle 666">
            <a:extLst>
              <a:ext uri="{FF2B5EF4-FFF2-40B4-BE49-F238E27FC236}">
                <a16:creationId xmlns:a16="http://schemas.microsoft.com/office/drawing/2014/main" id="{B63877DD-3730-4CE3-B573-4FD7C7E571CF}"/>
              </a:ext>
            </a:extLst>
          </p:cNvPr>
          <p:cNvSpPr/>
          <p:nvPr/>
        </p:nvSpPr>
        <p:spPr bwMode="auto">
          <a:xfrm>
            <a:off x="9978808"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68" name="Rectangle 667">
            <a:extLst>
              <a:ext uri="{FF2B5EF4-FFF2-40B4-BE49-F238E27FC236}">
                <a16:creationId xmlns:a16="http://schemas.microsoft.com/office/drawing/2014/main" id="{2D057DC7-CE65-4664-BD2F-E03192E0A60A}"/>
              </a:ext>
            </a:extLst>
          </p:cNvPr>
          <p:cNvSpPr/>
          <p:nvPr/>
        </p:nvSpPr>
        <p:spPr bwMode="auto">
          <a:xfrm>
            <a:off x="10060730"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70" name="Rectangle 669">
            <a:extLst>
              <a:ext uri="{FF2B5EF4-FFF2-40B4-BE49-F238E27FC236}">
                <a16:creationId xmlns:a16="http://schemas.microsoft.com/office/drawing/2014/main" id="{D852059B-AC6D-4AA1-A521-2AAF21575493}"/>
              </a:ext>
            </a:extLst>
          </p:cNvPr>
          <p:cNvSpPr/>
          <p:nvPr/>
        </p:nvSpPr>
        <p:spPr bwMode="auto">
          <a:xfrm>
            <a:off x="10224574"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71" name="Rectangle 670">
            <a:extLst>
              <a:ext uri="{FF2B5EF4-FFF2-40B4-BE49-F238E27FC236}">
                <a16:creationId xmlns:a16="http://schemas.microsoft.com/office/drawing/2014/main" id="{0B5C52FF-9AA9-4CBC-BCD7-222AE1F84ADD}"/>
              </a:ext>
            </a:extLst>
          </p:cNvPr>
          <p:cNvSpPr/>
          <p:nvPr/>
        </p:nvSpPr>
        <p:spPr bwMode="auto">
          <a:xfrm>
            <a:off x="10306496" y="5520254"/>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78" name="Rectangle 677">
            <a:extLst>
              <a:ext uri="{FF2B5EF4-FFF2-40B4-BE49-F238E27FC236}">
                <a16:creationId xmlns:a16="http://schemas.microsoft.com/office/drawing/2014/main" id="{47CD26CD-5CF5-4D13-8D5E-1BF74227947C}"/>
              </a:ext>
            </a:extLst>
          </p:cNvPr>
          <p:cNvSpPr/>
          <p:nvPr/>
        </p:nvSpPr>
        <p:spPr bwMode="auto">
          <a:xfrm>
            <a:off x="2854389" y="569601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79" name="Rectangle 678">
            <a:extLst>
              <a:ext uri="{FF2B5EF4-FFF2-40B4-BE49-F238E27FC236}">
                <a16:creationId xmlns:a16="http://schemas.microsoft.com/office/drawing/2014/main" id="{23235B64-FA17-4097-81BB-867C0EDF1D76}"/>
              </a:ext>
            </a:extLst>
          </p:cNvPr>
          <p:cNvSpPr/>
          <p:nvPr/>
        </p:nvSpPr>
        <p:spPr bwMode="auto">
          <a:xfrm>
            <a:off x="2936311" y="569601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81" name="Rectangle 680">
            <a:extLst>
              <a:ext uri="{FF2B5EF4-FFF2-40B4-BE49-F238E27FC236}">
                <a16:creationId xmlns:a16="http://schemas.microsoft.com/office/drawing/2014/main" id="{73C7F0E5-694F-4230-AB24-44B9813B3648}"/>
              </a:ext>
            </a:extLst>
          </p:cNvPr>
          <p:cNvSpPr/>
          <p:nvPr/>
        </p:nvSpPr>
        <p:spPr bwMode="auto">
          <a:xfrm>
            <a:off x="3100155" y="569601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88" name="Rectangle 687">
            <a:extLst>
              <a:ext uri="{FF2B5EF4-FFF2-40B4-BE49-F238E27FC236}">
                <a16:creationId xmlns:a16="http://schemas.microsoft.com/office/drawing/2014/main" id="{F6E7A253-66AD-4482-A1AE-B71138FF0D1A}"/>
              </a:ext>
            </a:extLst>
          </p:cNvPr>
          <p:cNvSpPr/>
          <p:nvPr/>
        </p:nvSpPr>
        <p:spPr bwMode="auto">
          <a:xfrm>
            <a:off x="3673609" y="569601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95" name="Rectangle 694">
            <a:extLst>
              <a:ext uri="{FF2B5EF4-FFF2-40B4-BE49-F238E27FC236}">
                <a16:creationId xmlns:a16="http://schemas.microsoft.com/office/drawing/2014/main" id="{298C90A4-8F37-4A7C-BE8C-AC4AF7AB56CD}"/>
              </a:ext>
            </a:extLst>
          </p:cNvPr>
          <p:cNvSpPr/>
          <p:nvPr/>
        </p:nvSpPr>
        <p:spPr bwMode="auto">
          <a:xfrm>
            <a:off x="4247063" y="569601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99" name="Rectangle 698">
            <a:extLst>
              <a:ext uri="{FF2B5EF4-FFF2-40B4-BE49-F238E27FC236}">
                <a16:creationId xmlns:a16="http://schemas.microsoft.com/office/drawing/2014/main" id="{0E1016AC-2EA8-4190-B5CF-3217893682A4}"/>
              </a:ext>
            </a:extLst>
          </p:cNvPr>
          <p:cNvSpPr/>
          <p:nvPr/>
        </p:nvSpPr>
        <p:spPr bwMode="auto">
          <a:xfrm>
            <a:off x="4574751" y="569601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00" name="Rectangle 699">
            <a:extLst>
              <a:ext uri="{FF2B5EF4-FFF2-40B4-BE49-F238E27FC236}">
                <a16:creationId xmlns:a16="http://schemas.microsoft.com/office/drawing/2014/main" id="{711F7EC3-A037-452A-A09B-A3E5DB8A7750}"/>
              </a:ext>
            </a:extLst>
          </p:cNvPr>
          <p:cNvSpPr/>
          <p:nvPr/>
        </p:nvSpPr>
        <p:spPr bwMode="auto">
          <a:xfrm>
            <a:off x="4656673" y="569601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05" name="Rectangle 704">
            <a:extLst>
              <a:ext uri="{FF2B5EF4-FFF2-40B4-BE49-F238E27FC236}">
                <a16:creationId xmlns:a16="http://schemas.microsoft.com/office/drawing/2014/main" id="{119FF05A-D802-400C-93C9-20865F7E8B97}"/>
              </a:ext>
            </a:extLst>
          </p:cNvPr>
          <p:cNvSpPr/>
          <p:nvPr/>
        </p:nvSpPr>
        <p:spPr bwMode="auto">
          <a:xfrm>
            <a:off x="5066283" y="569601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07" name="Rectangle 706">
            <a:extLst>
              <a:ext uri="{FF2B5EF4-FFF2-40B4-BE49-F238E27FC236}">
                <a16:creationId xmlns:a16="http://schemas.microsoft.com/office/drawing/2014/main" id="{AB8A61B0-E2D9-4117-A21A-1C1DEA16A1E7}"/>
              </a:ext>
            </a:extLst>
          </p:cNvPr>
          <p:cNvSpPr/>
          <p:nvPr/>
        </p:nvSpPr>
        <p:spPr bwMode="auto">
          <a:xfrm>
            <a:off x="5230127" y="569601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08" name="Rectangle 707">
            <a:extLst>
              <a:ext uri="{FF2B5EF4-FFF2-40B4-BE49-F238E27FC236}">
                <a16:creationId xmlns:a16="http://schemas.microsoft.com/office/drawing/2014/main" id="{60A8A943-AC26-4418-9CFC-B7B1930AB89D}"/>
              </a:ext>
            </a:extLst>
          </p:cNvPr>
          <p:cNvSpPr/>
          <p:nvPr/>
        </p:nvSpPr>
        <p:spPr bwMode="auto">
          <a:xfrm>
            <a:off x="5312049" y="569601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12" name="Rectangle 711">
            <a:extLst>
              <a:ext uri="{FF2B5EF4-FFF2-40B4-BE49-F238E27FC236}">
                <a16:creationId xmlns:a16="http://schemas.microsoft.com/office/drawing/2014/main" id="{4151004F-F13A-4457-943C-54C19C0EF0FA}"/>
              </a:ext>
            </a:extLst>
          </p:cNvPr>
          <p:cNvSpPr/>
          <p:nvPr/>
        </p:nvSpPr>
        <p:spPr bwMode="auto">
          <a:xfrm>
            <a:off x="5639737" y="569601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26" name="Rectangle 725">
            <a:extLst>
              <a:ext uri="{FF2B5EF4-FFF2-40B4-BE49-F238E27FC236}">
                <a16:creationId xmlns:a16="http://schemas.microsoft.com/office/drawing/2014/main" id="{8CC65834-A69C-4501-AD26-C10C9BF93E5C}"/>
              </a:ext>
            </a:extLst>
          </p:cNvPr>
          <p:cNvSpPr/>
          <p:nvPr/>
        </p:nvSpPr>
        <p:spPr bwMode="auto">
          <a:xfrm>
            <a:off x="6786645" y="569601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30" name="Rectangle 729">
            <a:extLst>
              <a:ext uri="{FF2B5EF4-FFF2-40B4-BE49-F238E27FC236}">
                <a16:creationId xmlns:a16="http://schemas.microsoft.com/office/drawing/2014/main" id="{E90285C3-2749-4171-9BC1-27621357BF20}"/>
              </a:ext>
            </a:extLst>
          </p:cNvPr>
          <p:cNvSpPr/>
          <p:nvPr/>
        </p:nvSpPr>
        <p:spPr bwMode="auto">
          <a:xfrm>
            <a:off x="7114333" y="569601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37" name="Rectangle 736">
            <a:extLst>
              <a:ext uri="{FF2B5EF4-FFF2-40B4-BE49-F238E27FC236}">
                <a16:creationId xmlns:a16="http://schemas.microsoft.com/office/drawing/2014/main" id="{9637F227-CDEC-4C63-BC9A-36AB35CB0CF4}"/>
              </a:ext>
            </a:extLst>
          </p:cNvPr>
          <p:cNvSpPr/>
          <p:nvPr/>
        </p:nvSpPr>
        <p:spPr bwMode="auto">
          <a:xfrm>
            <a:off x="7687787" y="569601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38" name="Rectangle 737">
            <a:extLst>
              <a:ext uri="{FF2B5EF4-FFF2-40B4-BE49-F238E27FC236}">
                <a16:creationId xmlns:a16="http://schemas.microsoft.com/office/drawing/2014/main" id="{E1E7BFA9-5A81-415A-8A72-422AE5FAC115}"/>
              </a:ext>
            </a:extLst>
          </p:cNvPr>
          <p:cNvSpPr/>
          <p:nvPr/>
        </p:nvSpPr>
        <p:spPr bwMode="auto">
          <a:xfrm>
            <a:off x="7769709" y="569601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40" name="Rectangle 739">
            <a:extLst>
              <a:ext uri="{FF2B5EF4-FFF2-40B4-BE49-F238E27FC236}">
                <a16:creationId xmlns:a16="http://schemas.microsoft.com/office/drawing/2014/main" id="{B26C3568-065A-48CA-96D3-3D7D021ED26A}"/>
              </a:ext>
            </a:extLst>
          </p:cNvPr>
          <p:cNvSpPr/>
          <p:nvPr/>
        </p:nvSpPr>
        <p:spPr bwMode="auto">
          <a:xfrm>
            <a:off x="7933553" y="569601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43" name="Rectangle 742">
            <a:extLst>
              <a:ext uri="{FF2B5EF4-FFF2-40B4-BE49-F238E27FC236}">
                <a16:creationId xmlns:a16="http://schemas.microsoft.com/office/drawing/2014/main" id="{00F2BC9F-9D60-4C88-BA4A-7AC89FAA6408}"/>
              </a:ext>
            </a:extLst>
          </p:cNvPr>
          <p:cNvSpPr/>
          <p:nvPr/>
        </p:nvSpPr>
        <p:spPr bwMode="auto">
          <a:xfrm>
            <a:off x="8179319" y="569601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45" name="Rectangle 744">
            <a:extLst>
              <a:ext uri="{FF2B5EF4-FFF2-40B4-BE49-F238E27FC236}">
                <a16:creationId xmlns:a16="http://schemas.microsoft.com/office/drawing/2014/main" id="{0B8FBB6E-02B0-4D4F-A30A-23D3FF26C2F3}"/>
              </a:ext>
            </a:extLst>
          </p:cNvPr>
          <p:cNvSpPr/>
          <p:nvPr/>
        </p:nvSpPr>
        <p:spPr bwMode="auto">
          <a:xfrm>
            <a:off x="8343163" y="569601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49" name="Rectangle 748">
            <a:extLst>
              <a:ext uri="{FF2B5EF4-FFF2-40B4-BE49-F238E27FC236}">
                <a16:creationId xmlns:a16="http://schemas.microsoft.com/office/drawing/2014/main" id="{7796F858-2EA5-4D28-957D-5BDAD0E7D716}"/>
              </a:ext>
            </a:extLst>
          </p:cNvPr>
          <p:cNvSpPr/>
          <p:nvPr/>
        </p:nvSpPr>
        <p:spPr bwMode="auto">
          <a:xfrm>
            <a:off x="8670851" y="569601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50" name="Rectangle 749">
            <a:extLst>
              <a:ext uri="{FF2B5EF4-FFF2-40B4-BE49-F238E27FC236}">
                <a16:creationId xmlns:a16="http://schemas.microsoft.com/office/drawing/2014/main" id="{3C8E902B-86DE-4D8A-B7C4-556AC818CFF9}"/>
              </a:ext>
            </a:extLst>
          </p:cNvPr>
          <p:cNvSpPr/>
          <p:nvPr/>
        </p:nvSpPr>
        <p:spPr bwMode="auto">
          <a:xfrm>
            <a:off x="8752773" y="569601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51" name="Rectangle 750">
            <a:extLst>
              <a:ext uri="{FF2B5EF4-FFF2-40B4-BE49-F238E27FC236}">
                <a16:creationId xmlns:a16="http://schemas.microsoft.com/office/drawing/2014/main" id="{1FBA3F37-E5AB-4015-8A28-CECA8B8CF8CE}"/>
              </a:ext>
            </a:extLst>
          </p:cNvPr>
          <p:cNvSpPr/>
          <p:nvPr/>
        </p:nvSpPr>
        <p:spPr bwMode="auto">
          <a:xfrm>
            <a:off x="8834695" y="569601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53" name="Rectangle 752">
            <a:extLst>
              <a:ext uri="{FF2B5EF4-FFF2-40B4-BE49-F238E27FC236}">
                <a16:creationId xmlns:a16="http://schemas.microsoft.com/office/drawing/2014/main" id="{AF6AB602-533B-45D3-A34E-2471578CB412}"/>
              </a:ext>
            </a:extLst>
          </p:cNvPr>
          <p:cNvSpPr/>
          <p:nvPr/>
        </p:nvSpPr>
        <p:spPr bwMode="auto">
          <a:xfrm>
            <a:off x="8998539" y="569601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67" name="Rectangle 766">
            <a:extLst>
              <a:ext uri="{FF2B5EF4-FFF2-40B4-BE49-F238E27FC236}">
                <a16:creationId xmlns:a16="http://schemas.microsoft.com/office/drawing/2014/main" id="{1B042E04-49A9-415F-951C-FF6AAE5E0B65}"/>
              </a:ext>
            </a:extLst>
          </p:cNvPr>
          <p:cNvSpPr/>
          <p:nvPr/>
        </p:nvSpPr>
        <p:spPr bwMode="auto">
          <a:xfrm>
            <a:off x="10145447" y="569601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74" name="Rectangle 773">
            <a:extLst>
              <a:ext uri="{FF2B5EF4-FFF2-40B4-BE49-F238E27FC236}">
                <a16:creationId xmlns:a16="http://schemas.microsoft.com/office/drawing/2014/main" id="{C503E94E-2BBA-43EE-A3A0-98CC9C94EE5C}"/>
              </a:ext>
            </a:extLst>
          </p:cNvPr>
          <p:cNvSpPr/>
          <p:nvPr/>
        </p:nvSpPr>
        <p:spPr bwMode="auto">
          <a:xfrm>
            <a:off x="2687934" y="5894116"/>
            <a:ext cx="71967" cy="71967"/>
          </a:xfrm>
          <a:prstGeom prst="rect">
            <a:avLst/>
          </a:prstGeom>
          <a:solidFill>
            <a:schemeClr val="accent6"/>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75" name="Rectangle 774">
            <a:extLst>
              <a:ext uri="{FF2B5EF4-FFF2-40B4-BE49-F238E27FC236}">
                <a16:creationId xmlns:a16="http://schemas.microsoft.com/office/drawing/2014/main" id="{3EEE4D02-C508-4A68-A5BA-91A8B52EC908}"/>
              </a:ext>
            </a:extLst>
          </p:cNvPr>
          <p:cNvSpPr/>
          <p:nvPr/>
        </p:nvSpPr>
        <p:spPr bwMode="auto">
          <a:xfrm>
            <a:off x="2769856" y="5894116"/>
            <a:ext cx="71967" cy="71967"/>
          </a:xfrm>
          <a:prstGeom prst="rect">
            <a:avLst/>
          </a:prstGeom>
          <a:solidFill>
            <a:schemeClr val="accent5"/>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76" name="Rectangle 775">
            <a:extLst>
              <a:ext uri="{FF2B5EF4-FFF2-40B4-BE49-F238E27FC236}">
                <a16:creationId xmlns:a16="http://schemas.microsoft.com/office/drawing/2014/main" id="{E9A54B0C-DB65-4DFA-A9F1-8257954C5FFD}"/>
              </a:ext>
            </a:extLst>
          </p:cNvPr>
          <p:cNvSpPr/>
          <p:nvPr/>
        </p:nvSpPr>
        <p:spPr bwMode="auto">
          <a:xfrm>
            <a:off x="2851778" y="5894116"/>
            <a:ext cx="71967" cy="71967"/>
          </a:xfrm>
          <a:prstGeom prst="rect">
            <a:avLst/>
          </a:prstGeom>
          <a:solidFill>
            <a:schemeClr val="accent6"/>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77" name="Rectangle 776">
            <a:extLst>
              <a:ext uri="{FF2B5EF4-FFF2-40B4-BE49-F238E27FC236}">
                <a16:creationId xmlns:a16="http://schemas.microsoft.com/office/drawing/2014/main" id="{A8E145C8-CDE3-4F96-8F4C-9F3AFE849118}"/>
              </a:ext>
            </a:extLst>
          </p:cNvPr>
          <p:cNvSpPr/>
          <p:nvPr/>
        </p:nvSpPr>
        <p:spPr bwMode="auto">
          <a:xfrm>
            <a:off x="2933700" y="5894116"/>
            <a:ext cx="71967" cy="71967"/>
          </a:xfrm>
          <a:prstGeom prst="rect">
            <a:avLst/>
          </a:prstGeom>
          <a:solidFill>
            <a:schemeClr val="accent6"/>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78" name="Rectangle 777">
            <a:extLst>
              <a:ext uri="{FF2B5EF4-FFF2-40B4-BE49-F238E27FC236}">
                <a16:creationId xmlns:a16="http://schemas.microsoft.com/office/drawing/2014/main" id="{5C909CE0-3DF1-4C23-930E-58202673557A}"/>
              </a:ext>
            </a:extLst>
          </p:cNvPr>
          <p:cNvSpPr/>
          <p:nvPr/>
        </p:nvSpPr>
        <p:spPr bwMode="auto">
          <a:xfrm>
            <a:off x="3015622" y="5894116"/>
            <a:ext cx="71967" cy="71967"/>
          </a:xfrm>
          <a:prstGeom prst="rect">
            <a:avLst/>
          </a:prstGeom>
          <a:solidFill>
            <a:schemeClr val="accent6"/>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79" name="Rectangle 778">
            <a:extLst>
              <a:ext uri="{FF2B5EF4-FFF2-40B4-BE49-F238E27FC236}">
                <a16:creationId xmlns:a16="http://schemas.microsoft.com/office/drawing/2014/main" id="{796D20A6-FEE1-48CC-B11F-96EC0AAFE196}"/>
              </a:ext>
            </a:extLst>
          </p:cNvPr>
          <p:cNvSpPr/>
          <p:nvPr/>
        </p:nvSpPr>
        <p:spPr bwMode="auto">
          <a:xfrm>
            <a:off x="3097544" y="5894116"/>
            <a:ext cx="71967" cy="71967"/>
          </a:xfrm>
          <a:prstGeom prst="rect">
            <a:avLst/>
          </a:prstGeom>
          <a:solidFill>
            <a:schemeClr val="accent6"/>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80" name="Rectangle 779">
            <a:extLst>
              <a:ext uri="{FF2B5EF4-FFF2-40B4-BE49-F238E27FC236}">
                <a16:creationId xmlns:a16="http://schemas.microsoft.com/office/drawing/2014/main" id="{EF923F47-B64B-432A-9915-3FA1DF8AFA82}"/>
              </a:ext>
            </a:extLst>
          </p:cNvPr>
          <p:cNvSpPr/>
          <p:nvPr/>
        </p:nvSpPr>
        <p:spPr bwMode="auto">
          <a:xfrm>
            <a:off x="3179466" y="5894116"/>
            <a:ext cx="71967" cy="71967"/>
          </a:xfrm>
          <a:prstGeom prst="rect">
            <a:avLst/>
          </a:prstGeom>
          <a:solidFill>
            <a:schemeClr val="accent6"/>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81" name="Rectangle 780">
            <a:extLst>
              <a:ext uri="{FF2B5EF4-FFF2-40B4-BE49-F238E27FC236}">
                <a16:creationId xmlns:a16="http://schemas.microsoft.com/office/drawing/2014/main" id="{D499CA3E-FC34-45E3-BD18-5EC157B403AB}"/>
              </a:ext>
            </a:extLst>
          </p:cNvPr>
          <p:cNvSpPr/>
          <p:nvPr/>
        </p:nvSpPr>
        <p:spPr bwMode="auto">
          <a:xfrm>
            <a:off x="3261388" y="5894116"/>
            <a:ext cx="71967" cy="71967"/>
          </a:xfrm>
          <a:prstGeom prst="rect">
            <a:avLst/>
          </a:prstGeom>
          <a:solidFill>
            <a:schemeClr val="accent6"/>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82" name="Rectangle 781">
            <a:extLst>
              <a:ext uri="{FF2B5EF4-FFF2-40B4-BE49-F238E27FC236}">
                <a16:creationId xmlns:a16="http://schemas.microsoft.com/office/drawing/2014/main" id="{FD0F61E8-F451-4712-B469-3232EC1150B4}"/>
              </a:ext>
            </a:extLst>
          </p:cNvPr>
          <p:cNvSpPr/>
          <p:nvPr/>
        </p:nvSpPr>
        <p:spPr bwMode="auto">
          <a:xfrm>
            <a:off x="3343310" y="5894116"/>
            <a:ext cx="71967" cy="71967"/>
          </a:xfrm>
          <a:prstGeom prst="rect">
            <a:avLst/>
          </a:prstGeom>
          <a:solidFill>
            <a:schemeClr val="accent6"/>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83" name="Rectangle 782">
            <a:extLst>
              <a:ext uri="{FF2B5EF4-FFF2-40B4-BE49-F238E27FC236}">
                <a16:creationId xmlns:a16="http://schemas.microsoft.com/office/drawing/2014/main" id="{6BDCBC7E-D90D-4D2B-B0E1-F69457BDB419}"/>
              </a:ext>
            </a:extLst>
          </p:cNvPr>
          <p:cNvSpPr/>
          <p:nvPr/>
        </p:nvSpPr>
        <p:spPr bwMode="auto">
          <a:xfrm>
            <a:off x="3425232" y="5894116"/>
            <a:ext cx="71967" cy="71967"/>
          </a:xfrm>
          <a:prstGeom prst="rect">
            <a:avLst/>
          </a:prstGeom>
          <a:solidFill>
            <a:schemeClr val="accent6"/>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84" name="Rectangle 783">
            <a:extLst>
              <a:ext uri="{FF2B5EF4-FFF2-40B4-BE49-F238E27FC236}">
                <a16:creationId xmlns:a16="http://schemas.microsoft.com/office/drawing/2014/main" id="{4D3CA167-72CA-406A-9B16-98BE9BD3C7C1}"/>
              </a:ext>
            </a:extLst>
          </p:cNvPr>
          <p:cNvSpPr/>
          <p:nvPr/>
        </p:nvSpPr>
        <p:spPr bwMode="auto">
          <a:xfrm>
            <a:off x="3507154" y="5894116"/>
            <a:ext cx="71967" cy="71967"/>
          </a:xfrm>
          <a:prstGeom prst="rect">
            <a:avLst/>
          </a:prstGeom>
          <a:solidFill>
            <a:schemeClr val="accent6"/>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85" name="Rectangle 784">
            <a:extLst>
              <a:ext uri="{FF2B5EF4-FFF2-40B4-BE49-F238E27FC236}">
                <a16:creationId xmlns:a16="http://schemas.microsoft.com/office/drawing/2014/main" id="{AEC17D68-A7B3-49D1-B5FD-B62B9DC1C350}"/>
              </a:ext>
            </a:extLst>
          </p:cNvPr>
          <p:cNvSpPr/>
          <p:nvPr/>
        </p:nvSpPr>
        <p:spPr bwMode="auto">
          <a:xfrm>
            <a:off x="3589076" y="5894116"/>
            <a:ext cx="71967" cy="71967"/>
          </a:xfrm>
          <a:prstGeom prst="rect">
            <a:avLst/>
          </a:prstGeom>
          <a:solidFill>
            <a:schemeClr val="accent6"/>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86" name="Rectangle 785">
            <a:extLst>
              <a:ext uri="{FF2B5EF4-FFF2-40B4-BE49-F238E27FC236}">
                <a16:creationId xmlns:a16="http://schemas.microsoft.com/office/drawing/2014/main" id="{36CA6BEA-DB27-4C13-B796-9C5F777B3F34}"/>
              </a:ext>
            </a:extLst>
          </p:cNvPr>
          <p:cNvSpPr/>
          <p:nvPr/>
        </p:nvSpPr>
        <p:spPr bwMode="auto">
          <a:xfrm>
            <a:off x="3670998" y="5894116"/>
            <a:ext cx="71967" cy="71967"/>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87" name="Rectangle 786">
            <a:extLst>
              <a:ext uri="{FF2B5EF4-FFF2-40B4-BE49-F238E27FC236}">
                <a16:creationId xmlns:a16="http://schemas.microsoft.com/office/drawing/2014/main" id="{E153AD7A-DE91-4E26-992B-9BAD37364A6D}"/>
              </a:ext>
            </a:extLst>
          </p:cNvPr>
          <p:cNvSpPr/>
          <p:nvPr/>
        </p:nvSpPr>
        <p:spPr bwMode="auto">
          <a:xfrm>
            <a:off x="3752920" y="5894116"/>
            <a:ext cx="71967" cy="71967"/>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88" name="Rectangle 787">
            <a:extLst>
              <a:ext uri="{FF2B5EF4-FFF2-40B4-BE49-F238E27FC236}">
                <a16:creationId xmlns:a16="http://schemas.microsoft.com/office/drawing/2014/main" id="{69762A50-B755-466E-8417-85861DDA6A15}"/>
              </a:ext>
            </a:extLst>
          </p:cNvPr>
          <p:cNvSpPr/>
          <p:nvPr/>
        </p:nvSpPr>
        <p:spPr bwMode="auto">
          <a:xfrm>
            <a:off x="3834842" y="5894116"/>
            <a:ext cx="71967" cy="71967"/>
          </a:xfrm>
          <a:prstGeom prst="rect">
            <a:avLst/>
          </a:prstGeom>
          <a:solidFill>
            <a:schemeClr val="accent5"/>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89" name="Rectangle 788">
            <a:extLst>
              <a:ext uri="{FF2B5EF4-FFF2-40B4-BE49-F238E27FC236}">
                <a16:creationId xmlns:a16="http://schemas.microsoft.com/office/drawing/2014/main" id="{AFC2EF34-0179-432D-9247-5A0E1AF26E36}"/>
              </a:ext>
            </a:extLst>
          </p:cNvPr>
          <p:cNvSpPr/>
          <p:nvPr/>
        </p:nvSpPr>
        <p:spPr bwMode="auto">
          <a:xfrm>
            <a:off x="3916764" y="5894116"/>
            <a:ext cx="71967" cy="71967"/>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90" name="Rectangle 789">
            <a:extLst>
              <a:ext uri="{FF2B5EF4-FFF2-40B4-BE49-F238E27FC236}">
                <a16:creationId xmlns:a16="http://schemas.microsoft.com/office/drawing/2014/main" id="{D53FCCE7-47F6-42F5-B249-B618FBFD8FDE}"/>
              </a:ext>
            </a:extLst>
          </p:cNvPr>
          <p:cNvSpPr/>
          <p:nvPr/>
        </p:nvSpPr>
        <p:spPr bwMode="auto">
          <a:xfrm>
            <a:off x="3998686" y="5894116"/>
            <a:ext cx="71967" cy="71967"/>
          </a:xfrm>
          <a:prstGeom prst="rect">
            <a:avLst/>
          </a:prstGeom>
          <a:solidFill>
            <a:schemeClr val="accent5"/>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91" name="Rectangle 790">
            <a:extLst>
              <a:ext uri="{FF2B5EF4-FFF2-40B4-BE49-F238E27FC236}">
                <a16:creationId xmlns:a16="http://schemas.microsoft.com/office/drawing/2014/main" id="{9ADD2B1C-9157-464B-B7DB-8455597E52E1}"/>
              </a:ext>
            </a:extLst>
          </p:cNvPr>
          <p:cNvSpPr/>
          <p:nvPr/>
        </p:nvSpPr>
        <p:spPr bwMode="auto">
          <a:xfrm>
            <a:off x="4080608"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92" name="Rectangle 791">
            <a:extLst>
              <a:ext uri="{FF2B5EF4-FFF2-40B4-BE49-F238E27FC236}">
                <a16:creationId xmlns:a16="http://schemas.microsoft.com/office/drawing/2014/main" id="{05A4CF8F-7041-4207-9B6E-27423093801B}"/>
              </a:ext>
            </a:extLst>
          </p:cNvPr>
          <p:cNvSpPr/>
          <p:nvPr/>
        </p:nvSpPr>
        <p:spPr bwMode="auto">
          <a:xfrm>
            <a:off x="4162530" y="5894116"/>
            <a:ext cx="71967" cy="71967"/>
          </a:xfrm>
          <a:prstGeom prst="rect">
            <a:avLst/>
          </a:prstGeom>
          <a:solidFill>
            <a:schemeClr val="accent5"/>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93" name="Rectangle 792">
            <a:extLst>
              <a:ext uri="{FF2B5EF4-FFF2-40B4-BE49-F238E27FC236}">
                <a16:creationId xmlns:a16="http://schemas.microsoft.com/office/drawing/2014/main" id="{8DE23F5A-1302-4411-B0C6-776ABE9BD9A3}"/>
              </a:ext>
            </a:extLst>
          </p:cNvPr>
          <p:cNvSpPr/>
          <p:nvPr/>
        </p:nvSpPr>
        <p:spPr bwMode="auto">
          <a:xfrm>
            <a:off x="4244452" y="5894116"/>
            <a:ext cx="71967" cy="71967"/>
          </a:xfrm>
          <a:prstGeom prst="rect">
            <a:avLst/>
          </a:prstGeom>
          <a:solidFill>
            <a:schemeClr val="accent6"/>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94" name="Rectangle 793">
            <a:extLst>
              <a:ext uri="{FF2B5EF4-FFF2-40B4-BE49-F238E27FC236}">
                <a16:creationId xmlns:a16="http://schemas.microsoft.com/office/drawing/2014/main" id="{07FE3BF2-1C75-46FF-831D-43764CBEF233}"/>
              </a:ext>
            </a:extLst>
          </p:cNvPr>
          <p:cNvSpPr/>
          <p:nvPr/>
        </p:nvSpPr>
        <p:spPr bwMode="auto">
          <a:xfrm>
            <a:off x="4326374" y="5894116"/>
            <a:ext cx="71967" cy="71967"/>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95" name="Rectangle 794">
            <a:extLst>
              <a:ext uri="{FF2B5EF4-FFF2-40B4-BE49-F238E27FC236}">
                <a16:creationId xmlns:a16="http://schemas.microsoft.com/office/drawing/2014/main" id="{E74900BE-22E1-493B-9F80-2122BF209802}"/>
              </a:ext>
            </a:extLst>
          </p:cNvPr>
          <p:cNvSpPr/>
          <p:nvPr/>
        </p:nvSpPr>
        <p:spPr bwMode="auto">
          <a:xfrm>
            <a:off x="4408296" y="5894116"/>
            <a:ext cx="71967" cy="71967"/>
          </a:xfrm>
          <a:prstGeom prst="rect">
            <a:avLst/>
          </a:prstGeom>
          <a:solidFill>
            <a:schemeClr val="accent5"/>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96" name="Rectangle 795">
            <a:extLst>
              <a:ext uri="{FF2B5EF4-FFF2-40B4-BE49-F238E27FC236}">
                <a16:creationId xmlns:a16="http://schemas.microsoft.com/office/drawing/2014/main" id="{6D83EDEA-449C-4BD0-BA64-6CFC7E76B0CD}"/>
              </a:ext>
            </a:extLst>
          </p:cNvPr>
          <p:cNvSpPr/>
          <p:nvPr/>
        </p:nvSpPr>
        <p:spPr bwMode="auto">
          <a:xfrm>
            <a:off x="4490218" y="5894116"/>
            <a:ext cx="71967" cy="71967"/>
          </a:xfrm>
          <a:prstGeom prst="rect">
            <a:avLst/>
          </a:prstGeom>
          <a:solidFill>
            <a:schemeClr val="accent5"/>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97" name="Rectangle 796">
            <a:extLst>
              <a:ext uri="{FF2B5EF4-FFF2-40B4-BE49-F238E27FC236}">
                <a16:creationId xmlns:a16="http://schemas.microsoft.com/office/drawing/2014/main" id="{86BFC0D2-DA63-4DD2-8A48-FBA5BF217E8A}"/>
              </a:ext>
            </a:extLst>
          </p:cNvPr>
          <p:cNvSpPr/>
          <p:nvPr/>
        </p:nvSpPr>
        <p:spPr bwMode="auto">
          <a:xfrm>
            <a:off x="4572140"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98" name="Rectangle 797">
            <a:extLst>
              <a:ext uri="{FF2B5EF4-FFF2-40B4-BE49-F238E27FC236}">
                <a16:creationId xmlns:a16="http://schemas.microsoft.com/office/drawing/2014/main" id="{41C47A67-9E5E-4FCD-97DC-E593AC485784}"/>
              </a:ext>
            </a:extLst>
          </p:cNvPr>
          <p:cNvSpPr/>
          <p:nvPr/>
        </p:nvSpPr>
        <p:spPr bwMode="auto">
          <a:xfrm>
            <a:off x="4654062" y="5894116"/>
            <a:ext cx="71967" cy="71967"/>
          </a:xfrm>
          <a:prstGeom prst="rect">
            <a:avLst/>
          </a:prstGeom>
          <a:solidFill>
            <a:schemeClr val="accent6"/>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99" name="Rectangle 798">
            <a:extLst>
              <a:ext uri="{FF2B5EF4-FFF2-40B4-BE49-F238E27FC236}">
                <a16:creationId xmlns:a16="http://schemas.microsoft.com/office/drawing/2014/main" id="{FE738E46-7672-431C-B5C3-14087BEA52AE}"/>
              </a:ext>
            </a:extLst>
          </p:cNvPr>
          <p:cNvSpPr/>
          <p:nvPr/>
        </p:nvSpPr>
        <p:spPr bwMode="auto">
          <a:xfrm>
            <a:off x="4735984"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00" name="Rectangle 799">
            <a:extLst>
              <a:ext uri="{FF2B5EF4-FFF2-40B4-BE49-F238E27FC236}">
                <a16:creationId xmlns:a16="http://schemas.microsoft.com/office/drawing/2014/main" id="{55A0F38A-525B-4A72-877F-E1B7A425507E}"/>
              </a:ext>
            </a:extLst>
          </p:cNvPr>
          <p:cNvSpPr/>
          <p:nvPr/>
        </p:nvSpPr>
        <p:spPr bwMode="auto">
          <a:xfrm>
            <a:off x="4817906" y="5894116"/>
            <a:ext cx="71967" cy="71967"/>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01" name="Rectangle 800">
            <a:extLst>
              <a:ext uri="{FF2B5EF4-FFF2-40B4-BE49-F238E27FC236}">
                <a16:creationId xmlns:a16="http://schemas.microsoft.com/office/drawing/2014/main" id="{7C4828ED-4AB8-43CA-BD57-711E75AF08D4}"/>
              </a:ext>
            </a:extLst>
          </p:cNvPr>
          <p:cNvSpPr/>
          <p:nvPr/>
        </p:nvSpPr>
        <p:spPr bwMode="auto">
          <a:xfrm>
            <a:off x="4899828" y="5894116"/>
            <a:ext cx="71967" cy="71967"/>
          </a:xfrm>
          <a:prstGeom prst="rect">
            <a:avLst/>
          </a:prstGeom>
          <a:solidFill>
            <a:schemeClr val="accent6"/>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02" name="Rectangle 801">
            <a:extLst>
              <a:ext uri="{FF2B5EF4-FFF2-40B4-BE49-F238E27FC236}">
                <a16:creationId xmlns:a16="http://schemas.microsoft.com/office/drawing/2014/main" id="{BC6DC10B-2179-4F69-9A36-E37E2DB2D860}"/>
              </a:ext>
            </a:extLst>
          </p:cNvPr>
          <p:cNvSpPr/>
          <p:nvPr/>
        </p:nvSpPr>
        <p:spPr bwMode="auto">
          <a:xfrm>
            <a:off x="4981750"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03" name="Rectangle 802">
            <a:extLst>
              <a:ext uri="{FF2B5EF4-FFF2-40B4-BE49-F238E27FC236}">
                <a16:creationId xmlns:a16="http://schemas.microsoft.com/office/drawing/2014/main" id="{F03470F7-CDA4-464C-B110-E865AE8925AB}"/>
              </a:ext>
            </a:extLst>
          </p:cNvPr>
          <p:cNvSpPr/>
          <p:nvPr/>
        </p:nvSpPr>
        <p:spPr bwMode="auto">
          <a:xfrm>
            <a:off x="5063672"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04" name="Rectangle 803">
            <a:extLst>
              <a:ext uri="{FF2B5EF4-FFF2-40B4-BE49-F238E27FC236}">
                <a16:creationId xmlns:a16="http://schemas.microsoft.com/office/drawing/2014/main" id="{C75C8293-E8C3-49AE-8813-315535442CE7}"/>
              </a:ext>
            </a:extLst>
          </p:cNvPr>
          <p:cNvSpPr/>
          <p:nvPr/>
        </p:nvSpPr>
        <p:spPr bwMode="auto">
          <a:xfrm>
            <a:off x="5145594" y="5894116"/>
            <a:ext cx="71967" cy="71967"/>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05" name="Rectangle 804">
            <a:extLst>
              <a:ext uri="{FF2B5EF4-FFF2-40B4-BE49-F238E27FC236}">
                <a16:creationId xmlns:a16="http://schemas.microsoft.com/office/drawing/2014/main" id="{E7543187-7CBC-4254-A4C5-8158A7C3563B}"/>
              </a:ext>
            </a:extLst>
          </p:cNvPr>
          <p:cNvSpPr/>
          <p:nvPr/>
        </p:nvSpPr>
        <p:spPr bwMode="auto">
          <a:xfrm>
            <a:off x="5227516"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06" name="Rectangle 805">
            <a:extLst>
              <a:ext uri="{FF2B5EF4-FFF2-40B4-BE49-F238E27FC236}">
                <a16:creationId xmlns:a16="http://schemas.microsoft.com/office/drawing/2014/main" id="{4ADE27BA-7D04-42DD-82FA-DA4974A8FD52}"/>
              </a:ext>
            </a:extLst>
          </p:cNvPr>
          <p:cNvSpPr/>
          <p:nvPr/>
        </p:nvSpPr>
        <p:spPr bwMode="auto">
          <a:xfrm>
            <a:off x="5309438"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07" name="Rectangle 806">
            <a:extLst>
              <a:ext uri="{FF2B5EF4-FFF2-40B4-BE49-F238E27FC236}">
                <a16:creationId xmlns:a16="http://schemas.microsoft.com/office/drawing/2014/main" id="{DCC11F4F-8865-4D55-8F7A-1496C3F29EED}"/>
              </a:ext>
            </a:extLst>
          </p:cNvPr>
          <p:cNvSpPr/>
          <p:nvPr/>
        </p:nvSpPr>
        <p:spPr bwMode="auto">
          <a:xfrm>
            <a:off x="5391360" y="5894116"/>
            <a:ext cx="71967" cy="71967"/>
          </a:xfrm>
          <a:prstGeom prst="rect">
            <a:avLst/>
          </a:prstGeom>
          <a:solidFill>
            <a:schemeClr val="accent6"/>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08" name="Rectangle 807">
            <a:extLst>
              <a:ext uri="{FF2B5EF4-FFF2-40B4-BE49-F238E27FC236}">
                <a16:creationId xmlns:a16="http://schemas.microsoft.com/office/drawing/2014/main" id="{F10C087B-4CC3-4087-8BF8-D2547B2D33F9}"/>
              </a:ext>
            </a:extLst>
          </p:cNvPr>
          <p:cNvSpPr/>
          <p:nvPr/>
        </p:nvSpPr>
        <p:spPr bwMode="auto">
          <a:xfrm>
            <a:off x="5473282"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09" name="Rectangle 808">
            <a:extLst>
              <a:ext uri="{FF2B5EF4-FFF2-40B4-BE49-F238E27FC236}">
                <a16:creationId xmlns:a16="http://schemas.microsoft.com/office/drawing/2014/main" id="{84BB6B7A-CB31-44BF-925B-BD67D279616A}"/>
              </a:ext>
            </a:extLst>
          </p:cNvPr>
          <p:cNvSpPr/>
          <p:nvPr/>
        </p:nvSpPr>
        <p:spPr bwMode="auto">
          <a:xfrm>
            <a:off x="5555204"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10" name="Rectangle 809">
            <a:extLst>
              <a:ext uri="{FF2B5EF4-FFF2-40B4-BE49-F238E27FC236}">
                <a16:creationId xmlns:a16="http://schemas.microsoft.com/office/drawing/2014/main" id="{DB2628D1-7739-4395-8FEE-D1D946673712}"/>
              </a:ext>
            </a:extLst>
          </p:cNvPr>
          <p:cNvSpPr/>
          <p:nvPr/>
        </p:nvSpPr>
        <p:spPr bwMode="auto">
          <a:xfrm>
            <a:off x="5637126" y="5894116"/>
            <a:ext cx="71967" cy="71967"/>
          </a:xfrm>
          <a:prstGeom prst="rect">
            <a:avLst/>
          </a:prstGeom>
          <a:solidFill>
            <a:schemeClr val="accent6"/>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11" name="Rectangle 810">
            <a:extLst>
              <a:ext uri="{FF2B5EF4-FFF2-40B4-BE49-F238E27FC236}">
                <a16:creationId xmlns:a16="http://schemas.microsoft.com/office/drawing/2014/main" id="{9394CAC5-EE18-47E6-AE8C-AD60AB5B68AE}"/>
              </a:ext>
            </a:extLst>
          </p:cNvPr>
          <p:cNvSpPr/>
          <p:nvPr/>
        </p:nvSpPr>
        <p:spPr bwMode="auto">
          <a:xfrm>
            <a:off x="5719048" y="5894116"/>
            <a:ext cx="71967" cy="71967"/>
          </a:xfrm>
          <a:prstGeom prst="rect">
            <a:avLst/>
          </a:prstGeom>
          <a:solidFill>
            <a:schemeClr val="accent6"/>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12" name="Rectangle 811">
            <a:extLst>
              <a:ext uri="{FF2B5EF4-FFF2-40B4-BE49-F238E27FC236}">
                <a16:creationId xmlns:a16="http://schemas.microsoft.com/office/drawing/2014/main" id="{17E80204-0276-4BFF-8BDB-8A670826FCD6}"/>
              </a:ext>
            </a:extLst>
          </p:cNvPr>
          <p:cNvSpPr/>
          <p:nvPr/>
        </p:nvSpPr>
        <p:spPr bwMode="auto">
          <a:xfrm>
            <a:off x="5800970" y="5894116"/>
            <a:ext cx="71967" cy="71967"/>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13" name="Rectangle 812">
            <a:extLst>
              <a:ext uri="{FF2B5EF4-FFF2-40B4-BE49-F238E27FC236}">
                <a16:creationId xmlns:a16="http://schemas.microsoft.com/office/drawing/2014/main" id="{3394F8CD-6C61-4D4F-8C95-C7A4FE545546}"/>
              </a:ext>
            </a:extLst>
          </p:cNvPr>
          <p:cNvSpPr/>
          <p:nvPr/>
        </p:nvSpPr>
        <p:spPr bwMode="auto">
          <a:xfrm>
            <a:off x="5882892"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14" name="Rectangle 813">
            <a:extLst>
              <a:ext uri="{FF2B5EF4-FFF2-40B4-BE49-F238E27FC236}">
                <a16:creationId xmlns:a16="http://schemas.microsoft.com/office/drawing/2014/main" id="{44B2C0C5-C406-4F2E-90A2-8181E38446B7}"/>
              </a:ext>
            </a:extLst>
          </p:cNvPr>
          <p:cNvSpPr/>
          <p:nvPr/>
        </p:nvSpPr>
        <p:spPr bwMode="auto">
          <a:xfrm>
            <a:off x="5964814"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15" name="Rectangle 814">
            <a:extLst>
              <a:ext uri="{FF2B5EF4-FFF2-40B4-BE49-F238E27FC236}">
                <a16:creationId xmlns:a16="http://schemas.microsoft.com/office/drawing/2014/main" id="{57F05802-F1F6-4D8C-8FFC-B364F7666C64}"/>
              </a:ext>
            </a:extLst>
          </p:cNvPr>
          <p:cNvSpPr/>
          <p:nvPr/>
        </p:nvSpPr>
        <p:spPr bwMode="auto">
          <a:xfrm>
            <a:off x="6046736" y="5894116"/>
            <a:ext cx="71967" cy="71967"/>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16" name="Rectangle 815">
            <a:extLst>
              <a:ext uri="{FF2B5EF4-FFF2-40B4-BE49-F238E27FC236}">
                <a16:creationId xmlns:a16="http://schemas.microsoft.com/office/drawing/2014/main" id="{3EC9B1D1-0D03-4327-AC3A-9712ECB7D294}"/>
              </a:ext>
            </a:extLst>
          </p:cNvPr>
          <p:cNvSpPr/>
          <p:nvPr/>
        </p:nvSpPr>
        <p:spPr bwMode="auto">
          <a:xfrm>
            <a:off x="6128658" y="5894116"/>
            <a:ext cx="71967" cy="71967"/>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17" name="Rectangle 816">
            <a:extLst>
              <a:ext uri="{FF2B5EF4-FFF2-40B4-BE49-F238E27FC236}">
                <a16:creationId xmlns:a16="http://schemas.microsoft.com/office/drawing/2014/main" id="{DCE3CCB1-C852-4D1A-83F5-5561B04221DD}"/>
              </a:ext>
            </a:extLst>
          </p:cNvPr>
          <p:cNvSpPr/>
          <p:nvPr/>
        </p:nvSpPr>
        <p:spPr bwMode="auto">
          <a:xfrm>
            <a:off x="6210580" y="5894116"/>
            <a:ext cx="71967" cy="71967"/>
          </a:xfrm>
          <a:prstGeom prst="rect">
            <a:avLst/>
          </a:prstGeom>
          <a:solidFill>
            <a:schemeClr val="accent6"/>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18" name="Rectangle 817">
            <a:extLst>
              <a:ext uri="{FF2B5EF4-FFF2-40B4-BE49-F238E27FC236}">
                <a16:creationId xmlns:a16="http://schemas.microsoft.com/office/drawing/2014/main" id="{2D29F265-216F-46A5-9401-D6CC344569BE}"/>
              </a:ext>
            </a:extLst>
          </p:cNvPr>
          <p:cNvSpPr/>
          <p:nvPr/>
        </p:nvSpPr>
        <p:spPr bwMode="auto">
          <a:xfrm>
            <a:off x="6292502"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19" name="Rectangle 818">
            <a:extLst>
              <a:ext uri="{FF2B5EF4-FFF2-40B4-BE49-F238E27FC236}">
                <a16:creationId xmlns:a16="http://schemas.microsoft.com/office/drawing/2014/main" id="{0E0E67E1-6F95-4454-A671-5EDB29835EF7}"/>
              </a:ext>
            </a:extLst>
          </p:cNvPr>
          <p:cNvSpPr/>
          <p:nvPr/>
        </p:nvSpPr>
        <p:spPr bwMode="auto">
          <a:xfrm>
            <a:off x="6374424" y="5894116"/>
            <a:ext cx="71967" cy="71967"/>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20" name="Rectangle 819">
            <a:extLst>
              <a:ext uri="{FF2B5EF4-FFF2-40B4-BE49-F238E27FC236}">
                <a16:creationId xmlns:a16="http://schemas.microsoft.com/office/drawing/2014/main" id="{9943D4B3-4577-40CC-9547-A0294F9E3890}"/>
              </a:ext>
            </a:extLst>
          </p:cNvPr>
          <p:cNvSpPr/>
          <p:nvPr/>
        </p:nvSpPr>
        <p:spPr bwMode="auto">
          <a:xfrm>
            <a:off x="6456346" y="5894116"/>
            <a:ext cx="71967" cy="71967"/>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21" name="Rectangle 820">
            <a:extLst>
              <a:ext uri="{FF2B5EF4-FFF2-40B4-BE49-F238E27FC236}">
                <a16:creationId xmlns:a16="http://schemas.microsoft.com/office/drawing/2014/main" id="{A59FF23A-73A0-436A-BF87-5231E25C3C67}"/>
              </a:ext>
            </a:extLst>
          </p:cNvPr>
          <p:cNvSpPr/>
          <p:nvPr/>
        </p:nvSpPr>
        <p:spPr bwMode="auto">
          <a:xfrm>
            <a:off x="6538268" y="5894116"/>
            <a:ext cx="71967" cy="71967"/>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22" name="Rectangle 821">
            <a:extLst>
              <a:ext uri="{FF2B5EF4-FFF2-40B4-BE49-F238E27FC236}">
                <a16:creationId xmlns:a16="http://schemas.microsoft.com/office/drawing/2014/main" id="{DCC0EAF3-673A-4312-9086-0AF9BAA4E3E9}"/>
              </a:ext>
            </a:extLst>
          </p:cNvPr>
          <p:cNvSpPr/>
          <p:nvPr/>
        </p:nvSpPr>
        <p:spPr bwMode="auto">
          <a:xfrm>
            <a:off x="6620190"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23" name="Rectangle 822">
            <a:extLst>
              <a:ext uri="{FF2B5EF4-FFF2-40B4-BE49-F238E27FC236}">
                <a16:creationId xmlns:a16="http://schemas.microsoft.com/office/drawing/2014/main" id="{1D78BEA8-AC3E-4890-9A16-F8160C0E95A3}"/>
              </a:ext>
            </a:extLst>
          </p:cNvPr>
          <p:cNvSpPr/>
          <p:nvPr/>
        </p:nvSpPr>
        <p:spPr bwMode="auto">
          <a:xfrm>
            <a:off x="6702112" y="5894116"/>
            <a:ext cx="71967" cy="71967"/>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24" name="Rectangle 823">
            <a:extLst>
              <a:ext uri="{FF2B5EF4-FFF2-40B4-BE49-F238E27FC236}">
                <a16:creationId xmlns:a16="http://schemas.microsoft.com/office/drawing/2014/main" id="{1C9C6199-157B-4034-9B25-D72D0CB7675C}"/>
              </a:ext>
            </a:extLst>
          </p:cNvPr>
          <p:cNvSpPr/>
          <p:nvPr/>
        </p:nvSpPr>
        <p:spPr bwMode="auto">
          <a:xfrm>
            <a:off x="6784034"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25" name="Rectangle 824">
            <a:extLst>
              <a:ext uri="{FF2B5EF4-FFF2-40B4-BE49-F238E27FC236}">
                <a16:creationId xmlns:a16="http://schemas.microsoft.com/office/drawing/2014/main" id="{7E9CA98C-A172-489A-89D6-229BD9B6628A}"/>
              </a:ext>
            </a:extLst>
          </p:cNvPr>
          <p:cNvSpPr/>
          <p:nvPr/>
        </p:nvSpPr>
        <p:spPr bwMode="auto">
          <a:xfrm>
            <a:off x="6865956"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26" name="Rectangle 825">
            <a:extLst>
              <a:ext uri="{FF2B5EF4-FFF2-40B4-BE49-F238E27FC236}">
                <a16:creationId xmlns:a16="http://schemas.microsoft.com/office/drawing/2014/main" id="{13E6DE83-0B44-4497-A72E-E1D03CF3BE56}"/>
              </a:ext>
            </a:extLst>
          </p:cNvPr>
          <p:cNvSpPr/>
          <p:nvPr/>
        </p:nvSpPr>
        <p:spPr bwMode="auto">
          <a:xfrm>
            <a:off x="6947878"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27" name="Rectangle 826">
            <a:extLst>
              <a:ext uri="{FF2B5EF4-FFF2-40B4-BE49-F238E27FC236}">
                <a16:creationId xmlns:a16="http://schemas.microsoft.com/office/drawing/2014/main" id="{B505B820-492C-4DDA-9C02-C7AD87A04C51}"/>
              </a:ext>
            </a:extLst>
          </p:cNvPr>
          <p:cNvSpPr/>
          <p:nvPr/>
        </p:nvSpPr>
        <p:spPr bwMode="auto">
          <a:xfrm>
            <a:off x="7029800"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28" name="Rectangle 827">
            <a:extLst>
              <a:ext uri="{FF2B5EF4-FFF2-40B4-BE49-F238E27FC236}">
                <a16:creationId xmlns:a16="http://schemas.microsoft.com/office/drawing/2014/main" id="{C3839B40-9E40-4D5F-9876-98443DA0574B}"/>
              </a:ext>
            </a:extLst>
          </p:cNvPr>
          <p:cNvSpPr/>
          <p:nvPr/>
        </p:nvSpPr>
        <p:spPr bwMode="auto">
          <a:xfrm>
            <a:off x="7111722"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29" name="Rectangle 828">
            <a:extLst>
              <a:ext uri="{FF2B5EF4-FFF2-40B4-BE49-F238E27FC236}">
                <a16:creationId xmlns:a16="http://schemas.microsoft.com/office/drawing/2014/main" id="{EDCA5EDA-8771-4B1F-97A3-4733BA8D7A86}"/>
              </a:ext>
            </a:extLst>
          </p:cNvPr>
          <p:cNvSpPr/>
          <p:nvPr/>
        </p:nvSpPr>
        <p:spPr bwMode="auto">
          <a:xfrm>
            <a:off x="7193644"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30" name="Rectangle 829">
            <a:extLst>
              <a:ext uri="{FF2B5EF4-FFF2-40B4-BE49-F238E27FC236}">
                <a16:creationId xmlns:a16="http://schemas.microsoft.com/office/drawing/2014/main" id="{FB9DD67A-D62E-4B56-A7CF-83363CE761B2}"/>
              </a:ext>
            </a:extLst>
          </p:cNvPr>
          <p:cNvSpPr/>
          <p:nvPr/>
        </p:nvSpPr>
        <p:spPr bwMode="auto">
          <a:xfrm>
            <a:off x="7275566"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31" name="Rectangle 830">
            <a:extLst>
              <a:ext uri="{FF2B5EF4-FFF2-40B4-BE49-F238E27FC236}">
                <a16:creationId xmlns:a16="http://schemas.microsoft.com/office/drawing/2014/main" id="{3E6149AC-2A43-485E-B3C2-632D23BDD44D}"/>
              </a:ext>
            </a:extLst>
          </p:cNvPr>
          <p:cNvSpPr/>
          <p:nvPr/>
        </p:nvSpPr>
        <p:spPr bwMode="auto">
          <a:xfrm>
            <a:off x="7357488" y="5894116"/>
            <a:ext cx="71967" cy="71967"/>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32" name="Rectangle 831">
            <a:extLst>
              <a:ext uri="{FF2B5EF4-FFF2-40B4-BE49-F238E27FC236}">
                <a16:creationId xmlns:a16="http://schemas.microsoft.com/office/drawing/2014/main" id="{B362A7B8-07DD-4BA0-AB56-22FAAEAB1EE7}"/>
              </a:ext>
            </a:extLst>
          </p:cNvPr>
          <p:cNvSpPr/>
          <p:nvPr/>
        </p:nvSpPr>
        <p:spPr bwMode="auto">
          <a:xfrm>
            <a:off x="7439410" y="5894116"/>
            <a:ext cx="71967" cy="71967"/>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33" name="Rectangle 832">
            <a:extLst>
              <a:ext uri="{FF2B5EF4-FFF2-40B4-BE49-F238E27FC236}">
                <a16:creationId xmlns:a16="http://schemas.microsoft.com/office/drawing/2014/main" id="{4E17B247-9208-41FD-B85A-27C94CC21D0C}"/>
              </a:ext>
            </a:extLst>
          </p:cNvPr>
          <p:cNvSpPr/>
          <p:nvPr/>
        </p:nvSpPr>
        <p:spPr bwMode="auto">
          <a:xfrm>
            <a:off x="7521332"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34" name="Rectangle 833">
            <a:extLst>
              <a:ext uri="{FF2B5EF4-FFF2-40B4-BE49-F238E27FC236}">
                <a16:creationId xmlns:a16="http://schemas.microsoft.com/office/drawing/2014/main" id="{432ADAB4-45A1-4F8E-95DB-660D7F8429B6}"/>
              </a:ext>
            </a:extLst>
          </p:cNvPr>
          <p:cNvSpPr/>
          <p:nvPr/>
        </p:nvSpPr>
        <p:spPr bwMode="auto">
          <a:xfrm>
            <a:off x="7603254"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35" name="Rectangle 834">
            <a:extLst>
              <a:ext uri="{FF2B5EF4-FFF2-40B4-BE49-F238E27FC236}">
                <a16:creationId xmlns:a16="http://schemas.microsoft.com/office/drawing/2014/main" id="{63C8C12D-A53F-432C-ABFD-7B61E5E42B23}"/>
              </a:ext>
            </a:extLst>
          </p:cNvPr>
          <p:cNvSpPr/>
          <p:nvPr/>
        </p:nvSpPr>
        <p:spPr bwMode="auto">
          <a:xfrm>
            <a:off x="7685176" y="5894116"/>
            <a:ext cx="71967" cy="71967"/>
          </a:xfrm>
          <a:prstGeom prst="rect">
            <a:avLst/>
          </a:prstGeom>
          <a:solidFill>
            <a:schemeClr val="accent5"/>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36" name="Rectangle 835">
            <a:extLst>
              <a:ext uri="{FF2B5EF4-FFF2-40B4-BE49-F238E27FC236}">
                <a16:creationId xmlns:a16="http://schemas.microsoft.com/office/drawing/2014/main" id="{3212A219-D657-4F23-BFDF-10A0A31B10A1}"/>
              </a:ext>
            </a:extLst>
          </p:cNvPr>
          <p:cNvSpPr/>
          <p:nvPr/>
        </p:nvSpPr>
        <p:spPr bwMode="auto">
          <a:xfrm>
            <a:off x="7767098"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37" name="Rectangle 836">
            <a:extLst>
              <a:ext uri="{FF2B5EF4-FFF2-40B4-BE49-F238E27FC236}">
                <a16:creationId xmlns:a16="http://schemas.microsoft.com/office/drawing/2014/main" id="{BC367836-5B58-47C6-8B04-38C23088B832}"/>
              </a:ext>
            </a:extLst>
          </p:cNvPr>
          <p:cNvSpPr/>
          <p:nvPr/>
        </p:nvSpPr>
        <p:spPr bwMode="auto">
          <a:xfrm>
            <a:off x="7849020"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38" name="Rectangle 837">
            <a:extLst>
              <a:ext uri="{FF2B5EF4-FFF2-40B4-BE49-F238E27FC236}">
                <a16:creationId xmlns:a16="http://schemas.microsoft.com/office/drawing/2014/main" id="{C92F4198-FAF1-466F-AB93-8C202E87159E}"/>
              </a:ext>
            </a:extLst>
          </p:cNvPr>
          <p:cNvSpPr/>
          <p:nvPr/>
        </p:nvSpPr>
        <p:spPr bwMode="auto">
          <a:xfrm>
            <a:off x="7930942"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39" name="Rectangle 838">
            <a:extLst>
              <a:ext uri="{FF2B5EF4-FFF2-40B4-BE49-F238E27FC236}">
                <a16:creationId xmlns:a16="http://schemas.microsoft.com/office/drawing/2014/main" id="{220F4DA6-057B-47E2-A1AB-1318360C31D0}"/>
              </a:ext>
            </a:extLst>
          </p:cNvPr>
          <p:cNvSpPr/>
          <p:nvPr/>
        </p:nvSpPr>
        <p:spPr bwMode="auto">
          <a:xfrm>
            <a:off x="8012864"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40" name="Rectangle 839">
            <a:extLst>
              <a:ext uri="{FF2B5EF4-FFF2-40B4-BE49-F238E27FC236}">
                <a16:creationId xmlns:a16="http://schemas.microsoft.com/office/drawing/2014/main" id="{32372E94-7B7A-44EC-994E-DABC9A381CAE}"/>
              </a:ext>
            </a:extLst>
          </p:cNvPr>
          <p:cNvSpPr/>
          <p:nvPr/>
        </p:nvSpPr>
        <p:spPr bwMode="auto">
          <a:xfrm>
            <a:off x="8094786"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41" name="Rectangle 840">
            <a:extLst>
              <a:ext uri="{FF2B5EF4-FFF2-40B4-BE49-F238E27FC236}">
                <a16:creationId xmlns:a16="http://schemas.microsoft.com/office/drawing/2014/main" id="{CA3DC1EF-FDE2-4BD6-95BB-5484B0DB0A8F}"/>
              </a:ext>
            </a:extLst>
          </p:cNvPr>
          <p:cNvSpPr/>
          <p:nvPr/>
        </p:nvSpPr>
        <p:spPr bwMode="auto">
          <a:xfrm>
            <a:off x="8176708" y="5894116"/>
            <a:ext cx="71967" cy="71967"/>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42" name="Rectangle 841">
            <a:extLst>
              <a:ext uri="{FF2B5EF4-FFF2-40B4-BE49-F238E27FC236}">
                <a16:creationId xmlns:a16="http://schemas.microsoft.com/office/drawing/2014/main" id="{853CDCBF-589A-4B7E-B0D9-6851AFFB9A48}"/>
              </a:ext>
            </a:extLst>
          </p:cNvPr>
          <p:cNvSpPr/>
          <p:nvPr/>
        </p:nvSpPr>
        <p:spPr bwMode="auto">
          <a:xfrm>
            <a:off x="8258630"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43" name="Rectangle 842">
            <a:extLst>
              <a:ext uri="{FF2B5EF4-FFF2-40B4-BE49-F238E27FC236}">
                <a16:creationId xmlns:a16="http://schemas.microsoft.com/office/drawing/2014/main" id="{42D72E3D-818B-4FE1-8DA8-13C96E2E56DA}"/>
              </a:ext>
            </a:extLst>
          </p:cNvPr>
          <p:cNvSpPr/>
          <p:nvPr/>
        </p:nvSpPr>
        <p:spPr bwMode="auto">
          <a:xfrm>
            <a:off x="8340552"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44" name="Rectangle 843">
            <a:extLst>
              <a:ext uri="{FF2B5EF4-FFF2-40B4-BE49-F238E27FC236}">
                <a16:creationId xmlns:a16="http://schemas.microsoft.com/office/drawing/2014/main" id="{89179D8E-335A-4DA4-A4BF-FF2792142765}"/>
              </a:ext>
            </a:extLst>
          </p:cNvPr>
          <p:cNvSpPr/>
          <p:nvPr/>
        </p:nvSpPr>
        <p:spPr bwMode="auto">
          <a:xfrm>
            <a:off x="8422474"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45" name="Rectangle 844">
            <a:extLst>
              <a:ext uri="{FF2B5EF4-FFF2-40B4-BE49-F238E27FC236}">
                <a16:creationId xmlns:a16="http://schemas.microsoft.com/office/drawing/2014/main" id="{07344495-B6AF-44BD-9CFA-A67BDCEC9A62}"/>
              </a:ext>
            </a:extLst>
          </p:cNvPr>
          <p:cNvSpPr/>
          <p:nvPr/>
        </p:nvSpPr>
        <p:spPr bwMode="auto">
          <a:xfrm>
            <a:off x="8504396"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46" name="Rectangle 845">
            <a:extLst>
              <a:ext uri="{FF2B5EF4-FFF2-40B4-BE49-F238E27FC236}">
                <a16:creationId xmlns:a16="http://schemas.microsoft.com/office/drawing/2014/main" id="{C6CCE237-F0D9-428A-9700-8B6EF63109DC}"/>
              </a:ext>
            </a:extLst>
          </p:cNvPr>
          <p:cNvSpPr/>
          <p:nvPr/>
        </p:nvSpPr>
        <p:spPr bwMode="auto">
          <a:xfrm>
            <a:off x="8586318" y="5894116"/>
            <a:ext cx="71967" cy="71967"/>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47" name="Rectangle 846">
            <a:extLst>
              <a:ext uri="{FF2B5EF4-FFF2-40B4-BE49-F238E27FC236}">
                <a16:creationId xmlns:a16="http://schemas.microsoft.com/office/drawing/2014/main" id="{EAE3A25A-4534-42A9-BB2E-E3BE4A2B758C}"/>
              </a:ext>
            </a:extLst>
          </p:cNvPr>
          <p:cNvSpPr/>
          <p:nvPr/>
        </p:nvSpPr>
        <p:spPr bwMode="auto">
          <a:xfrm>
            <a:off x="8668240"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48" name="Rectangle 847">
            <a:extLst>
              <a:ext uri="{FF2B5EF4-FFF2-40B4-BE49-F238E27FC236}">
                <a16:creationId xmlns:a16="http://schemas.microsoft.com/office/drawing/2014/main" id="{B20D273A-CC48-4AD5-B155-333BA08BFFCC}"/>
              </a:ext>
            </a:extLst>
          </p:cNvPr>
          <p:cNvSpPr/>
          <p:nvPr/>
        </p:nvSpPr>
        <p:spPr bwMode="auto">
          <a:xfrm>
            <a:off x="8750162"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49" name="Rectangle 848">
            <a:extLst>
              <a:ext uri="{FF2B5EF4-FFF2-40B4-BE49-F238E27FC236}">
                <a16:creationId xmlns:a16="http://schemas.microsoft.com/office/drawing/2014/main" id="{DD137058-E63D-44EC-A455-F21D8017D49C}"/>
              </a:ext>
            </a:extLst>
          </p:cNvPr>
          <p:cNvSpPr/>
          <p:nvPr/>
        </p:nvSpPr>
        <p:spPr bwMode="auto">
          <a:xfrm>
            <a:off x="8832084"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50" name="Rectangle 849">
            <a:extLst>
              <a:ext uri="{FF2B5EF4-FFF2-40B4-BE49-F238E27FC236}">
                <a16:creationId xmlns:a16="http://schemas.microsoft.com/office/drawing/2014/main" id="{EDC079DF-EEDF-44B8-A9B2-A9C5E7A71F1A}"/>
              </a:ext>
            </a:extLst>
          </p:cNvPr>
          <p:cNvSpPr/>
          <p:nvPr/>
        </p:nvSpPr>
        <p:spPr bwMode="auto">
          <a:xfrm>
            <a:off x="8914006"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51" name="Rectangle 850">
            <a:extLst>
              <a:ext uri="{FF2B5EF4-FFF2-40B4-BE49-F238E27FC236}">
                <a16:creationId xmlns:a16="http://schemas.microsoft.com/office/drawing/2014/main" id="{633270BB-590A-415A-B800-4FB9017B540C}"/>
              </a:ext>
            </a:extLst>
          </p:cNvPr>
          <p:cNvSpPr/>
          <p:nvPr/>
        </p:nvSpPr>
        <p:spPr bwMode="auto">
          <a:xfrm>
            <a:off x="8995928"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52" name="Rectangle 851">
            <a:extLst>
              <a:ext uri="{FF2B5EF4-FFF2-40B4-BE49-F238E27FC236}">
                <a16:creationId xmlns:a16="http://schemas.microsoft.com/office/drawing/2014/main" id="{F02CAE30-24F9-4908-A795-314B26080C9F}"/>
              </a:ext>
            </a:extLst>
          </p:cNvPr>
          <p:cNvSpPr/>
          <p:nvPr/>
        </p:nvSpPr>
        <p:spPr bwMode="auto">
          <a:xfrm>
            <a:off x="9077850"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53" name="Rectangle 852">
            <a:extLst>
              <a:ext uri="{FF2B5EF4-FFF2-40B4-BE49-F238E27FC236}">
                <a16:creationId xmlns:a16="http://schemas.microsoft.com/office/drawing/2014/main" id="{BE004E37-BB5B-4F0E-873B-CD3A5E65FE26}"/>
              </a:ext>
            </a:extLst>
          </p:cNvPr>
          <p:cNvSpPr/>
          <p:nvPr/>
        </p:nvSpPr>
        <p:spPr bwMode="auto">
          <a:xfrm>
            <a:off x="9159772"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54" name="Rectangle 853">
            <a:extLst>
              <a:ext uri="{FF2B5EF4-FFF2-40B4-BE49-F238E27FC236}">
                <a16:creationId xmlns:a16="http://schemas.microsoft.com/office/drawing/2014/main" id="{7240F3E1-F43A-4601-9E64-2C0612E9806B}"/>
              </a:ext>
            </a:extLst>
          </p:cNvPr>
          <p:cNvSpPr/>
          <p:nvPr/>
        </p:nvSpPr>
        <p:spPr bwMode="auto">
          <a:xfrm>
            <a:off x="9241694"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55" name="Rectangle 854">
            <a:extLst>
              <a:ext uri="{FF2B5EF4-FFF2-40B4-BE49-F238E27FC236}">
                <a16:creationId xmlns:a16="http://schemas.microsoft.com/office/drawing/2014/main" id="{605660AB-86B1-45AA-9191-80B633E7F5D4}"/>
              </a:ext>
            </a:extLst>
          </p:cNvPr>
          <p:cNvSpPr/>
          <p:nvPr/>
        </p:nvSpPr>
        <p:spPr bwMode="auto">
          <a:xfrm>
            <a:off x="9323616" y="5894116"/>
            <a:ext cx="71967" cy="71967"/>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56" name="Rectangle 855">
            <a:extLst>
              <a:ext uri="{FF2B5EF4-FFF2-40B4-BE49-F238E27FC236}">
                <a16:creationId xmlns:a16="http://schemas.microsoft.com/office/drawing/2014/main" id="{053ED775-E79F-4034-8B45-E1386EE699F1}"/>
              </a:ext>
            </a:extLst>
          </p:cNvPr>
          <p:cNvSpPr/>
          <p:nvPr/>
        </p:nvSpPr>
        <p:spPr bwMode="auto">
          <a:xfrm>
            <a:off x="9405538"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57" name="Rectangle 856">
            <a:extLst>
              <a:ext uri="{FF2B5EF4-FFF2-40B4-BE49-F238E27FC236}">
                <a16:creationId xmlns:a16="http://schemas.microsoft.com/office/drawing/2014/main" id="{2ECC8272-7F30-4CEA-9ABF-9923CD8D556C}"/>
              </a:ext>
            </a:extLst>
          </p:cNvPr>
          <p:cNvSpPr/>
          <p:nvPr/>
        </p:nvSpPr>
        <p:spPr bwMode="auto">
          <a:xfrm>
            <a:off x="9487460"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58" name="Rectangle 857">
            <a:extLst>
              <a:ext uri="{FF2B5EF4-FFF2-40B4-BE49-F238E27FC236}">
                <a16:creationId xmlns:a16="http://schemas.microsoft.com/office/drawing/2014/main" id="{940A65B1-2869-42D2-90B4-C8CB1706EA76}"/>
              </a:ext>
            </a:extLst>
          </p:cNvPr>
          <p:cNvSpPr/>
          <p:nvPr/>
        </p:nvSpPr>
        <p:spPr bwMode="auto">
          <a:xfrm>
            <a:off x="9569382"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59" name="Rectangle 858">
            <a:extLst>
              <a:ext uri="{FF2B5EF4-FFF2-40B4-BE49-F238E27FC236}">
                <a16:creationId xmlns:a16="http://schemas.microsoft.com/office/drawing/2014/main" id="{8A89CA66-9F73-4B61-8498-A94AAE769BE7}"/>
              </a:ext>
            </a:extLst>
          </p:cNvPr>
          <p:cNvSpPr/>
          <p:nvPr/>
        </p:nvSpPr>
        <p:spPr bwMode="auto">
          <a:xfrm>
            <a:off x="9651304"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60" name="Rectangle 859">
            <a:extLst>
              <a:ext uri="{FF2B5EF4-FFF2-40B4-BE49-F238E27FC236}">
                <a16:creationId xmlns:a16="http://schemas.microsoft.com/office/drawing/2014/main" id="{732DF231-633A-49C1-B76C-5D6B7AED2AB9}"/>
              </a:ext>
            </a:extLst>
          </p:cNvPr>
          <p:cNvSpPr/>
          <p:nvPr/>
        </p:nvSpPr>
        <p:spPr bwMode="auto">
          <a:xfrm>
            <a:off x="9733226"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61" name="Rectangle 860">
            <a:extLst>
              <a:ext uri="{FF2B5EF4-FFF2-40B4-BE49-F238E27FC236}">
                <a16:creationId xmlns:a16="http://schemas.microsoft.com/office/drawing/2014/main" id="{6C1D824F-7D29-4A9A-A992-EC0531E9FE4C}"/>
              </a:ext>
            </a:extLst>
          </p:cNvPr>
          <p:cNvSpPr/>
          <p:nvPr/>
        </p:nvSpPr>
        <p:spPr bwMode="auto">
          <a:xfrm>
            <a:off x="9815148"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62" name="Rectangle 861">
            <a:extLst>
              <a:ext uri="{FF2B5EF4-FFF2-40B4-BE49-F238E27FC236}">
                <a16:creationId xmlns:a16="http://schemas.microsoft.com/office/drawing/2014/main" id="{95D84A66-9B87-4D7D-BC67-2E15272A44C2}"/>
              </a:ext>
            </a:extLst>
          </p:cNvPr>
          <p:cNvSpPr/>
          <p:nvPr/>
        </p:nvSpPr>
        <p:spPr bwMode="auto">
          <a:xfrm>
            <a:off x="9897070"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63" name="Rectangle 862">
            <a:extLst>
              <a:ext uri="{FF2B5EF4-FFF2-40B4-BE49-F238E27FC236}">
                <a16:creationId xmlns:a16="http://schemas.microsoft.com/office/drawing/2014/main" id="{C599C39D-47F6-423E-99E9-B39D2E951EB2}"/>
              </a:ext>
            </a:extLst>
          </p:cNvPr>
          <p:cNvSpPr/>
          <p:nvPr/>
        </p:nvSpPr>
        <p:spPr bwMode="auto">
          <a:xfrm>
            <a:off x="9978992"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64" name="Rectangle 863">
            <a:extLst>
              <a:ext uri="{FF2B5EF4-FFF2-40B4-BE49-F238E27FC236}">
                <a16:creationId xmlns:a16="http://schemas.microsoft.com/office/drawing/2014/main" id="{40F43F71-9F7F-4EA3-BC19-1FF5CEFC003E}"/>
              </a:ext>
            </a:extLst>
          </p:cNvPr>
          <p:cNvSpPr/>
          <p:nvPr/>
        </p:nvSpPr>
        <p:spPr bwMode="auto">
          <a:xfrm>
            <a:off x="10060914" y="5894116"/>
            <a:ext cx="71967" cy="71967"/>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65" name="Rectangle 864">
            <a:extLst>
              <a:ext uri="{FF2B5EF4-FFF2-40B4-BE49-F238E27FC236}">
                <a16:creationId xmlns:a16="http://schemas.microsoft.com/office/drawing/2014/main" id="{6E377960-8A03-452A-9035-F0416AAD88B9}"/>
              </a:ext>
            </a:extLst>
          </p:cNvPr>
          <p:cNvSpPr/>
          <p:nvPr/>
        </p:nvSpPr>
        <p:spPr bwMode="auto">
          <a:xfrm>
            <a:off x="10142836"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66" name="Rectangle 865">
            <a:extLst>
              <a:ext uri="{FF2B5EF4-FFF2-40B4-BE49-F238E27FC236}">
                <a16:creationId xmlns:a16="http://schemas.microsoft.com/office/drawing/2014/main" id="{955F88BD-0825-4A61-9CF0-B0EFD0FD2FBA}"/>
              </a:ext>
            </a:extLst>
          </p:cNvPr>
          <p:cNvSpPr/>
          <p:nvPr/>
        </p:nvSpPr>
        <p:spPr bwMode="auto">
          <a:xfrm>
            <a:off x="10224758"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67" name="Rectangle 866">
            <a:extLst>
              <a:ext uri="{FF2B5EF4-FFF2-40B4-BE49-F238E27FC236}">
                <a16:creationId xmlns:a16="http://schemas.microsoft.com/office/drawing/2014/main" id="{E147A5C5-47F2-4AF1-856E-5A1EBC252824}"/>
              </a:ext>
            </a:extLst>
          </p:cNvPr>
          <p:cNvSpPr/>
          <p:nvPr/>
        </p:nvSpPr>
        <p:spPr bwMode="auto">
          <a:xfrm>
            <a:off x="10306680"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68" name="Rectangle 867">
            <a:extLst>
              <a:ext uri="{FF2B5EF4-FFF2-40B4-BE49-F238E27FC236}">
                <a16:creationId xmlns:a16="http://schemas.microsoft.com/office/drawing/2014/main" id="{F2D80CDC-CA9D-4223-A5C2-25860FB94526}"/>
              </a:ext>
            </a:extLst>
          </p:cNvPr>
          <p:cNvSpPr/>
          <p:nvPr/>
        </p:nvSpPr>
        <p:spPr bwMode="auto">
          <a:xfrm>
            <a:off x="10388602"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69" name="Rectangle 868">
            <a:extLst>
              <a:ext uri="{FF2B5EF4-FFF2-40B4-BE49-F238E27FC236}">
                <a16:creationId xmlns:a16="http://schemas.microsoft.com/office/drawing/2014/main" id="{52D1C129-C61A-4002-B411-993945145FD7}"/>
              </a:ext>
            </a:extLst>
          </p:cNvPr>
          <p:cNvSpPr/>
          <p:nvPr/>
        </p:nvSpPr>
        <p:spPr bwMode="auto">
          <a:xfrm>
            <a:off x="10470524"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70" name="Rectangle 869">
            <a:extLst>
              <a:ext uri="{FF2B5EF4-FFF2-40B4-BE49-F238E27FC236}">
                <a16:creationId xmlns:a16="http://schemas.microsoft.com/office/drawing/2014/main" id="{E7309B64-5237-44DA-B0B9-63220688CC30}"/>
              </a:ext>
            </a:extLst>
          </p:cNvPr>
          <p:cNvSpPr/>
          <p:nvPr/>
        </p:nvSpPr>
        <p:spPr bwMode="auto">
          <a:xfrm>
            <a:off x="10552415" y="5894116"/>
            <a:ext cx="71967" cy="7196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90" name="TextBox 489">
            <a:extLst>
              <a:ext uri="{FF2B5EF4-FFF2-40B4-BE49-F238E27FC236}">
                <a16:creationId xmlns:a16="http://schemas.microsoft.com/office/drawing/2014/main" id="{C43DE4EE-0076-4D8C-8780-FDE837A95944}"/>
              </a:ext>
            </a:extLst>
          </p:cNvPr>
          <p:cNvSpPr txBox="1"/>
          <p:nvPr/>
        </p:nvSpPr>
        <p:spPr bwMode="auto">
          <a:xfrm>
            <a:off x="3964517" y="6321933"/>
            <a:ext cx="388785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Median follow-up in efficacy population: 17.4 mos.</a:t>
            </a:r>
          </a:p>
        </p:txBody>
      </p:sp>
      <p:sp>
        <p:nvSpPr>
          <p:cNvPr id="492" name="Rectangle 491">
            <a:extLst>
              <a:ext uri="{FF2B5EF4-FFF2-40B4-BE49-F238E27FC236}">
                <a16:creationId xmlns:a16="http://schemas.microsoft.com/office/drawing/2014/main" id="{79380041-3C7F-44C5-AFF1-1B4B4EE5D3ED}"/>
              </a:ext>
            </a:extLst>
          </p:cNvPr>
          <p:cNvSpPr/>
          <p:nvPr/>
        </p:nvSpPr>
        <p:spPr bwMode="auto">
          <a:xfrm>
            <a:off x="9897353" y="5324019"/>
            <a:ext cx="71967" cy="71967"/>
          </a:xfrm>
          <a:prstGeom prst="rect">
            <a:avLst/>
          </a:prstGeom>
          <a:solidFill>
            <a:schemeClr val="tx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3251384822"/>
      </p:ext>
    </p:extLst>
  </p:cSld>
  <p:clrMapOvr>
    <a:masterClrMapping/>
  </p:clrMapOvr>
  <p:transition spd="med"/>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8" name="Group 77">
            <a:extLst>
              <a:ext uri="{FF2B5EF4-FFF2-40B4-BE49-F238E27FC236}">
                <a16:creationId xmlns:a16="http://schemas.microsoft.com/office/drawing/2014/main" id="{73F2C7F8-0ECE-439E-81A0-B05E391B6429}"/>
              </a:ext>
            </a:extLst>
          </p:cNvPr>
          <p:cNvGrpSpPr/>
          <p:nvPr/>
        </p:nvGrpSpPr>
        <p:grpSpPr>
          <a:xfrm>
            <a:off x="2571328" y="1808545"/>
            <a:ext cx="5915378" cy="2013185"/>
            <a:chOff x="2844800" y="1670756"/>
            <a:chExt cx="5915378" cy="2013185"/>
          </a:xfrm>
        </p:grpSpPr>
        <p:sp>
          <p:nvSpPr>
            <p:cNvPr id="71" name="Freeform: Shape 70">
              <a:extLst>
                <a:ext uri="{FF2B5EF4-FFF2-40B4-BE49-F238E27FC236}">
                  <a16:creationId xmlns:a16="http://schemas.microsoft.com/office/drawing/2014/main" id="{4C7BE5DF-2EB6-4C76-B498-54986EA7B807}"/>
                </a:ext>
              </a:extLst>
            </p:cNvPr>
            <p:cNvSpPr/>
            <p:nvPr/>
          </p:nvSpPr>
          <p:spPr bwMode="auto">
            <a:xfrm>
              <a:off x="2844800" y="1670756"/>
              <a:ext cx="308563" cy="331140"/>
            </a:xfrm>
            <a:custGeom>
              <a:avLst/>
              <a:gdLst>
                <a:gd name="connsiteX0" fmla="*/ 0 w 308563"/>
                <a:gd name="connsiteY0" fmla="*/ 0 h 331140"/>
                <a:gd name="connsiteX1" fmla="*/ 255881 w 308563"/>
                <a:gd name="connsiteY1" fmla="*/ 0 h 331140"/>
                <a:gd name="connsiteX2" fmla="*/ 255881 w 308563"/>
                <a:gd name="connsiteY2" fmla="*/ 45155 h 331140"/>
                <a:gd name="connsiteX3" fmla="*/ 285985 w 308563"/>
                <a:gd name="connsiteY3" fmla="*/ 45155 h 331140"/>
                <a:gd name="connsiteX4" fmla="*/ 285985 w 308563"/>
                <a:gd name="connsiteY4" fmla="*/ 139229 h 331140"/>
                <a:gd name="connsiteX5" fmla="*/ 308563 w 308563"/>
                <a:gd name="connsiteY5" fmla="*/ 139229 h 331140"/>
                <a:gd name="connsiteX6" fmla="*/ 308563 w 308563"/>
                <a:gd name="connsiteY6" fmla="*/ 331140 h 331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8563" h="331140">
                  <a:moveTo>
                    <a:pt x="0" y="0"/>
                  </a:moveTo>
                  <a:lnTo>
                    <a:pt x="255881" y="0"/>
                  </a:lnTo>
                  <a:lnTo>
                    <a:pt x="255881" y="45155"/>
                  </a:lnTo>
                  <a:lnTo>
                    <a:pt x="285985" y="45155"/>
                  </a:lnTo>
                  <a:lnTo>
                    <a:pt x="285985" y="139229"/>
                  </a:lnTo>
                  <a:lnTo>
                    <a:pt x="308563" y="139229"/>
                  </a:lnTo>
                  <a:lnTo>
                    <a:pt x="308563" y="33114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77" name="Freeform: Shape 76">
              <a:extLst>
                <a:ext uri="{FF2B5EF4-FFF2-40B4-BE49-F238E27FC236}">
                  <a16:creationId xmlns:a16="http://schemas.microsoft.com/office/drawing/2014/main" id="{12CE45F7-1317-47D2-B1A4-3CC7BC317B98}"/>
                </a:ext>
              </a:extLst>
            </p:cNvPr>
            <p:cNvSpPr/>
            <p:nvPr/>
          </p:nvSpPr>
          <p:spPr bwMode="auto">
            <a:xfrm>
              <a:off x="3153363" y="1960504"/>
              <a:ext cx="5606815" cy="1723437"/>
            </a:xfrm>
            <a:custGeom>
              <a:avLst/>
              <a:gdLst>
                <a:gd name="connsiteX0" fmla="*/ 0 w 5606815"/>
                <a:gd name="connsiteY0" fmla="*/ 0 h 1723437"/>
                <a:gd name="connsiteX1" fmla="*/ 0 w 5606815"/>
                <a:gd name="connsiteY1" fmla="*/ 158044 h 1723437"/>
                <a:gd name="connsiteX2" fmla="*/ 139230 w 5606815"/>
                <a:gd name="connsiteY2" fmla="*/ 158044 h 1723437"/>
                <a:gd name="connsiteX3" fmla="*/ 139230 w 5606815"/>
                <a:gd name="connsiteY3" fmla="*/ 203200 h 1723437"/>
                <a:gd name="connsiteX4" fmla="*/ 169333 w 5606815"/>
                <a:gd name="connsiteY4" fmla="*/ 203200 h 1723437"/>
                <a:gd name="connsiteX5" fmla="*/ 169333 w 5606815"/>
                <a:gd name="connsiteY5" fmla="*/ 252118 h 1723437"/>
                <a:gd name="connsiteX6" fmla="*/ 252118 w 5606815"/>
                <a:gd name="connsiteY6" fmla="*/ 252118 h 1723437"/>
                <a:gd name="connsiteX7" fmla="*/ 252118 w 5606815"/>
                <a:gd name="connsiteY7" fmla="*/ 282222 h 1723437"/>
                <a:gd name="connsiteX8" fmla="*/ 270933 w 5606815"/>
                <a:gd name="connsiteY8" fmla="*/ 282222 h 1723437"/>
                <a:gd name="connsiteX9" fmla="*/ 270933 w 5606815"/>
                <a:gd name="connsiteY9" fmla="*/ 376296 h 1723437"/>
                <a:gd name="connsiteX10" fmla="*/ 270933 w 5606815"/>
                <a:gd name="connsiteY10" fmla="*/ 376296 h 1723437"/>
                <a:gd name="connsiteX11" fmla="*/ 304800 w 5606815"/>
                <a:gd name="connsiteY11" fmla="*/ 376296 h 1723437"/>
                <a:gd name="connsiteX12" fmla="*/ 304800 w 5606815"/>
                <a:gd name="connsiteY12" fmla="*/ 455318 h 1723437"/>
                <a:gd name="connsiteX13" fmla="*/ 327378 w 5606815"/>
                <a:gd name="connsiteY13" fmla="*/ 455318 h 1723437"/>
                <a:gd name="connsiteX14" fmla="*/ 327378 w 5606815"/>
                <a:gd name="connsiteY14" fmla="*/ 549392 h 1723437"/>
                <a:gd name="connsiteX15" fmla="*/ 421452 w 5606815"/>
                <a:gd name="connsiteY15" fmla="*/ 549392 h 1723437"/>
                <a:gd name="connsiteX16" fmla="*/ 421452 w 5606815"/>
                <a:gd name="connsiteY16" fmla="*/ 605837 h 1723437"/>
                <a:gd name="connsiteX17" fmla="*/ 538104 w 5606815"/>
                <a:gd name="connsiteY17" fmla="*/ 605837 h 1723437"/>
                <a:gd name="connsiteX18" fmla="*/ 538104 w 5606815"/>
                <a:gd name="connsiteY18" fmla="*/ 643466 h 1723437"/>
                <a:gd name="connsiteX19" fmla="*/ 673570 w 5606815"/>
                <a:gd name="connsiteY19" fmla="*/ 643466 h 1723437"/>
                <a:gd name="connsiteX20" fmla="*/ 673570 w 5606815"/>
                <a:gd name="connsiteY20" fmla="*/ 684859 h 1723437"/>
                <a:gd name="connsiteX21" fmla="*/ 718726 w 5606815"/>
                <a:gd name="connsiteY21" fmla="*/ 684859 h 1723437"/>
                <a:gd name="connsiteX22" fmla="*/ 718726 w 5606815"/>
                <a:gd name="connsiteY22" fmla="*/ 726252 h 1723437"/>
                <a:gd name="connsiteX23" fmla="*/ 835378 w 5606815"/>
                <a:gd name="connsiteY23" fmla="*/ 726252 h 1723437"/>
                <a:gd name="connsiteX24" fmla="*/ 835378 w 5606815"/>
                <a:gd name="connsiteY24" fmla="*/ 775170 h 1723437"/>
                <a:gd name="connsiteX25" fmla="*/ 1046104 w 5606815"/>
                <a:gd name="connsiteY25" fmla="*/ 775170 h 1723437"/>
                <a:gd name="connsiteX26" fmla="*/ 1046104 w 5606815"/>
                <a:gd name="connsiteY26" fmla="*/ 827852 h 1723437"/>
                <a:gd name="connsiteX27" fmla="*/ 1079970 w 5606815"/>
                <a:gd name="connsiteY27" fmla="*/ 827852 h 1723437"/>
                <a:gd name="connsiteX28" fmla="*/ 1079970 w 5606815"/>
                <a:gd name="connsiteY28" fmla="*/ 865481 h 1723437"/>
                <a:gd name="connsiteX29" fmla="*/ 1234252 w 5606815"/>
                <a:gd name="connsiteY29" fmla="*/ 865481 h 1723437"/>
                <a:gd name="connsiteX30" fmla="*/ 1234252 w 5606815"/>
                <a:gd name="connsiteY30" fmla="*/ 933215 h 1723437"/>
                <a:gd name="connsiteX31" fmla="*/ 1309511 w 5606815"/>
                <a:gd name="connsiteY31" fmla="*/ 933215 h 1723437"/>
                <a:gd name="connsiteX32" fmla="*/ 1309511 w 5606815"/>
                <a:gd name="connsiteY32" fmla="*/ 985896 h 1723437"/>
                <a:gd name="connsiteX33" fmla="*/ 1347141 w 5606815"/>
                <a:gd name="connsiteY33" fmla="*/ 985896 h 1723437"/>
                <a:gd name="connsiteX34" fmla="*/ 1347141 w 5606815"/>
                <a:gd name="connsiteY34" fmla="*/ 1064918 h 1723437"/>
                <a:gd name="connsiteX35" fmla="*/ 1396059 w 5606815"/>
                <a:gd name="connsiteY35" fmla="*/ 1064918 h 1723437"/>
                <a:gd name="connsiteX36" fmla="*/ 1396059 w 5606815"/>
                <a:gd name="connsiteY36" fmla="*/ 1170281 h 1723437"/>
                <a:gd name="connsiteX37" fmla="*/ 1463793 w 5606815"/>
                <a:gd name="connsiteY37" fmla="*/ 1170281 h 1723437"/>
                <a:gd name="connsiteX38" fmla="*/ 1463793 w 5606815"/>
                <a:gd name="connsiteY38" fmla="*/ 1226726 h 1723437"/>
                <a:gd name="connsiteX39" fmla="*/ 1554104 w 5606815"/>
                <a:gd name="connsiteY39" fmla="*/ 1226726 h 1723437"/>
                <a:gd name="connsiteX40" fmla="*/ 1554104 w 5606815"/>
                <a:gd name="connsiteY40" fmla="*/ 1275644 h 1723437"/>
                <a:gd name="connsiteX41" fmla="*/ 1606785 w 5606815"/>
                <a:gd name="connsiteY41" fmla="*/ 1275644 h 1723437"/>
                <a:gd name="connsiteX42" fmla="*/ 1606785 w 5606815"/>
                <a:gd name="connsiteY42" fmla="*/ 1332089 h 1723437"/>
                <a:gd name="connsiteX43" fmla="*/ 1828800 w 5606815"/>
                <a:gd name="connsiteY43" fmla="*/ 1332089 h 1723437"/>
                <a:gd name="connsiteX44" fmla="*/ 1828800 w 5606815"/>
                <a:gd name="connsiteY44" fmla="*/ 1381007 h 1723437"/>
                <a:gd name="connsiteX45" fmla="*/ 1870193 w 5606815"/>
                <a:gd name="connsiteY45" fmla="*/ 1381007 h 1723437"/>
                <a:gd name="connsiteX46" fmla="*/ 1870193 w 5606815"/>
                <a:gd name="connsiteY46" fmla="*/ 1531526 h 1723437"/>
                <a:gd name="connsiteX47" fmla="*/ 1900296 w 5606815"/>
                <a:gd name="connsiteY47" fmla="*/ 1531526 h 1723437"/>
                <a:gd name="connsiteX48" fmla="*/ 1900296 w 5606815"/>
                <a:gd name="connsiteY48" fmla="*/ 1595496 h 1723437"/>
                <a:gd name="connsiteX49" fmla="*/ 2137363 w 5606815"/>
                <a:gd name="connsiteY49" fmla="*/ 1595496 h 1723437"/>
                <a:gd name="connsiteX50" fmla="*/ 2137363 w 5606815"/>
                <a:gd name="connsiteY50" fmla="*/ 1655703 h 1723437"/>
                <a:gd name="connsiteX51" fmla="*/ 2393244 w 5606815"/>
                <a:gd name="connsiteY51" fmla="*/ 1655703 h 1723437"/>
                <a:gd name="connsiteX52" fmla="*/ 2393244 w 5606815"/>
                <a:gd name="connsiteY52" fmla="*/ 1723437 h 1723437"/>
                <a:gd name="connsiteX53" fmla="*/ 5606815 w 5606815"/>
                <a:gd name="connsiteY53" fmla="*/ 1723437 h 172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5606815" h="1723437">
                  <a:moveTo>
                    <a:pt x="0" y="0"/>
                  </a:moveTo>
                  <a:lnTo>
                    <a:pt x="0" y="158044"/>
                  </a:lnTo>
                  <a:lnTo>
                    <a:pt x="139230" y="158044"/>
                  </a:lnTo>
                  <a:lnTo>
                    <a:pt x="139230" y="203200"/>
                  </a:lnTo>
                  <a:lnTo>
                    <a:pt x="169333" y="203200"/>
                  </a:lnTo>
                  <a:lnTo>
                    <a:pt x="169333" y="252118"/>
                  </a:lnTo>
                  <a:lnTo>
                    <a:pt x="252118" y="252118"/>
                  </a:lnTo>
                  <a:lnTo>
                    <a:pt x="252118" y="282222"/>
                  </a:lnTo>
                  <a:lnTo>
                    <a:pt x="270933" y="282222"/>
                  </a:lnTo>
                  <a:lnTo>
                    <a:pt x="270933" y="376296"/>
                  </a:lnTo>
                  <a:lnTo>
                    <a:pt x="270933" y="376296"/>
                  </a:lnTo>
                  <a:lnTo>
                    <a:pt x="304800" y="376296"/>
                  </a:lnTo>
                  <a:lnTo>
                    <a:pt x="304800" y="455318"/>
                  </a:lnTo>
                  <a:lnTo>
                    <a:pt x="327378" y="455318"/>
                  </a:lnTo>
                  <a:lnTo>
                    <a:pt x="327378" y="549392"/>
                  </a:lnTo>
                  <a:lnTo>
                    <a:pt x="421452" y="549392"/>
                  </a:lnTo>
                  <a:lnTo>
                    <a:pt x="421452" y="605837"/>
                  </a:lnTo>
                  <a:lnTo>
                    <a:pt x="538104" y="605837"/>
                  </a:lnTo>
                  <a:lnTo>
                    <a:pt x="538104" y="643466"/>
                  </a:lnTo>
                  <a:lnTo>
                    <a:pt x="673570" y="643466"/>
                  </a:lnTo>
                  <a:lnTo>
                    <a:pt x="673570" y="684859"/>
                  </a:lnTo>
                  <a:lnTo>
                    <a:pt x="718726" y="684859"/>
                  </a:lnTo>
                  <a:lnTo>
                    <a:pt x="718726" y="726252"/>
                  </a:lnTo>
                  <a:lnTo>
                    <a:pt x="835378" y="726252"/>
                  </a:lnTo>
                  <a:lnTo>
                    <a:pt x="835378" y="775170"/>
                  </a:lnTo>
                  <a:lnTo>
                    <a:pt x="1046104" y="775170"/>
                  </a:lnTo>
                  <a:lnTo>
                    <a:pt x="1046104" y="827852"/>
                  </a:lnTo>
                  <a:lnTo>
                    <a:pt x="1079970" y="827852"/>
                  </a:lnTo>
                  <a:lnTo>
                    <a:pt x="1079970" y="865481"/>
                  </a:lnTo>
                  <a:lnTo>
                    <a:pt x="1234252" y="865481"/>
                  </a:lnTo>
                  <a:lnTo>
                    <a:pt x="1234252" y="933215"/>
                  </a:lnTo>
                  <a:lnTo>
                    <a:pt x="1309511" y="933215"/>
                  </a:lnTo>
                  <a:lnTo>
                    <a:pt x="1309511" y="985896"/>
                  </a:lnTo>
                  <a:lnTo>
                    <a:pt x="1347141" y="985896"/>
                  </a:lnTo>
                  <a:lnTo>
                    <a:pt x="1347141" y="1064918"/>
                  </a:lnTo>
                  <a:lnTo>
                    <a:pt x="1396059" y="1064918"/>
                  </a:lnTo>
                  <a:lnTo>
                    <a:pt x="1396059" y="1170281"/>
                  </a:lnTo>
                  <a:lnTo>
                    <a:pt x="1463793" y="1170281"/>
                  </a:lnTo>
                  <a:lnTo>
                    <a:pt x="1463793" y="1226726"/>
                  </a:lnTo>
                  <a:lnTo>
                    <a:pt x="1554104" y="1226726"/>
                  </a:lnTo>
                  <a:lnTo>
                    <a:pt x="1554104" y="1275644"/>
                  </a:lnTo>
                  <a:lnTo>
                    <a:pt x="1606785" y="1275644"/>
                  </a:lnTo>
                  <a:lnTo>
                    <a:pt x="1606785" y="1332089"/>
                  </a:lnTo>
                  <a:lnTo>
                    <a:pt x="1828800" y="1332089"/>
                  </a:lnTo>
                  <a:lnTo>
                    <a:pt x="1828800" y="1381007"/>
                  </a:lnTo>
                  <a:lnTo>
                    <a:pt x="1870193" y="1381007"/>
                  </a:lnTo>
                  <a:lnTo>
                    <a:pt x="1870193" y="1531526"/>
                  </a:lnTo>
                  <a:lnTo>
                    <a:pt x="1900296" y="1531526"/>
                  </a:lnTo>
                  <a:lnTo>
                    <a:pt x="1900296" y="1595496"/>
                  </a:lnTo>
                  <a:lnTo>
                    <a:pt x="2137363" y="1595496"/>
                  </a:lnTo>
                  <a:lnTo>
                    <a:pt x="2137363" y="1655703"/>
                  </a:lnTo>
                  <a:lnTo>
                    <a:pt x="2393244" y="1655703"/>
                  </a:lnTo>
                  <a:lnTo>
                    <a:pt x="2393244" y="1723437"/>
                  </a:lnTo>
                  <a:lnTo>
                    <a:pt x="5606815" y="1723437"/>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grpSp>
        <p:nvGrpSpPr>
          <p:cNvPr id="103" name="Group 102">
            <a:extLst>
              <a:ext uri="{FF2B5EF4-FFF2-40B4-BE49-F238E27FC236}">
                <a16:creationId xmlns:a16="http://schemas.microsoft.com/office/drawing/2014/main" id="{F33934D7-55E4-4F06-A69A-6BC3F12E03C1}"/>
              </a:ext>
            </a:extLst>
          </p:cNvPr>
          <p:cNvGrpSpPr/>
          <p:nvPr/>
        </p:nvGrpSpPr>
        <p:grpSpPr>
          <a:xfrm>
            <a:off x="3006074" y="2235332"/>
            <a:ext cx="2811691" cy="1652193"/>
            <a:chOff x="3279546" y="2097543"/>
            <a:chExt cx="2811691" cy="1652193"/>
          </a:xfrm>
        </p:grpSpPr>
        <p:cxnSp>
          <p:nvCxnSpPr>
            <p:cNvPr id="136" name="Straight Connector 135">
              <a:extLst>
                <a:ext uri="{FF2B5EF4-FFF2-40B4-BE49-F238E27FC236}">
                  <a16:creationId xmlns:a16="http://schemas.microsoft.com/office/drawing/2014/main" id="{46653EA0-59D2-4BC5-8765-346EFF552126}"/>
                </a:ext>
              </a:extLst>
            </p:cNvPr>
            <p:cNvCxnSpPr/>
            <p:nvPr/>
          </p:nvCxnSpPr>
          <p:spPr bwMode="auto">
            <a:xfrm>
              <a:off x="3279546" y="2097543"/>
              <a:ext cx="0" cy="131591"/>
            </a:xfrm>
            <a:prstGeom prst="line">
              <a:avLst/>
            </a:prstGeom>
            <a:noFill/>
            <a:ln w="28575" cap="flat" cmpd="sng" algn="ctr">
              <a:solidFill>
                <a:schemeClr val="accent3"/>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B5CD8B9E-7866-4CA3-9693-FF0AD4A3EEE3}"/>
                </a:ext>
              </a:extLst>
            </p:cNvPr>
            <p:cNvCxnSpPr/>
            <p:nvPr/>
          </p:nvCxnSpPr>
          <p:spPr bwMode="auto">
            <a:xfrm>
              <a:off x="3948434" y="2624835"/>
              <a:ext cx="0" cy="131591"/>
            </a:xfrm>
            <a:prstGeom prst="line">
              <a:avLst/>
            </a:prstGeom>
            <a:noFill/>
            <a:ln w="28575" cap="flat" cmpd="sng" algn="ctr">
              <a:solidFill>
                <a:schemeClr val="accent3"/>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04871D6C-8A7E-412C-B45B-F3DEC683AA44}"/>
                </a:ext>
              </a:extLst>
            </p:cNvPr>
            <p:cNvCxnSpPr/>
            <p:nvPr/>
          </p:nvCxnSpPr>
          <p:spPr bwMode="auto">
            <a:xfrm>
              <a:off x="5089625" y="3504155"/>
              <a:ext cx="0" cy="131591"/>
            </a:xfrm>
            <a:prstGeom prst="line">
              <a:avLst/>
            </a:prstGeom>
            <a:noFill/>
            <a:ln w="28575" cap="flat" cmpd="sng" algn="ctr">
              <a:solidFill>
                <a:schemeClr val="accent3"/>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02DDE5D0-C751-48AC-8372-5607B1111F38}"/>
                </a:ext>
              </a:extLst>
            </p:cNvPr>
            <p:cNvCxnSpPr/>
            <p:nvPr/>
          </p:nvCxnSpPr>
          <p:spPr bwMode="auto">
            <a:xfrm>
              <a:off x="4194055" y="2713740"/>
              <a:ext cx="0" cy="131591"/>
            </a:xfrm>
            <a:prstGeom prst="line">
              <a:avLst/>
            </a:prstGeom>
            <a:noFill/>
            <a:ln w="28575" cap="flat" cmpd="sng" algn="ctr">
              <a:solidFill>
                <a:schemeClr val="accent3"/>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439BA050-2EEB-4E7F-8D84-B4976B0BF980}"/>
                </a:ext>
              </a:extLst>
            </p:cNvPr>
            <p:cNvCxnSpPr/>
            <p:nvPr/>
          </p:nvCxnSpPr>
          <p:spPr bwMode="auto">
            <a:xfrm>
              <a:off x="5559768" y="3618145"/>
              <a:ext cx="0" cy="131591"/>
            </a:xfrm>
            <a:prstGeom prst="line">
              <a:avLst/>
            </a:prstGeom>
            <a:noFill/>
            <a:ln w="28575" cap="flat" cmpd="sng" algn="ctr">
              <a:solidFill>
                <a:schemeClr val="accent3"/>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C7B6E4C7-A48E-4E0A-8478-0E4AFAFB7696}"/>
                </a:ext>
              </a:extLst>
            </p:cNvPr>
            <p:cNvCxnSpPr/>
            <p:nvPr/>
          </p:nvCxnSpPr>
          <p:spPr bwMode="auto">
            <a:xfrm>
              <a:off x="5245153" y="3492888"/>
              <a:ext cx="0" cy="131591"/>
            </a:xfrm>
            <a:prstGeom prst="line">
              <a:avLst/>
            </a:prstGeom>
            <a:noFill/>
            <a:ln w="28575" cap="flat" cmpd="sng" algn="ctr">
              <a:solidFill>
                <a:schemeClr val="accent3"/>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0BE892E9-05EB-428C-8C77-B070D758CF48}"/>
                </a:ext>
              </a:extLst>
            </p:cNvPr>
            <p:cNvCxnSpPr/>
            <p:nvPr/>
          </p:nvCxnSpPr>
          <p:spPr bwMode="auto">
            <a:xfrm>
              <a:off x="5902672" y="3618145"/>
              <a:ext cx="0" cy="131591"/>
            </a:xfrm>
            <a:prstGeom prst="line">
              <a:avLst/>
            </a:prstGeom>
            <a:noFill/>
            <a:ln w="28575" cap="flat" cmpd="sng" algn="ctr">
              <a:solidFill>
                <a:schemeClr val="accent3"/>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904394D4-8C1B-4F4D-8966-B68495FCA2AB}"/>
                </a:ext>
              </a:extLst>
            </p:cNvPr>
            <p:cNvCxnSpPr/>
            <p:nvPr/>
          </p:nvCxnSpPr>
          <p:spPr bwMode="auto">
            <a:xfrm>
              <a:off x="6091237" y="3618145"/>
              <a:ext cx="0" cy="131591"/>
            </a:xfrm>
            <a:prstGeom prst="line">
              <a:avLst/>
            </a:prstGeom>
            <a:noFill/>
            <a:ln w="28575" cap="flat" cmpd="sng" algn="ctr">
              <a:solidFill>
                <a:schemeClr val="accent3"/>
              </a:solidFill>
              <a:prstDash val="solid"/>
              <a:round/>
              <a:headEnd type="none" w="med" len="med"/>
              <a:tailEnd type="none" w="med" len="med"/>
            </a:ln>
            <a:effectLst/>
          </p:spPr>
        </p:cxnSp>
      </p:grpSp>
      <p:grpSp>
        <p:nvGrpSpPr>
          <p:cNvPr id="83" name="Group 82">
            <a:extLst>
              <a:ext uri="{FF2B5EF4-FFF2-40B4-BE49-F238E27FC236}">
                <a16:creationId xmlns:a16="http://schemas.microsoft.com/office/drawing/2014/main" id="{A464F21B-D1F9-4C90-A77C-97E04DF8910C}"/>
              </a:ext>
            </a:extLst>
          </p:cNvPr>
          <p:cNvGrpSpPr/>
          <p:nvPr/>
        </p:nvGrpSpPr>
        <p:grpSpPr>
          <a:xfrm>
            <a:off x="2837970" y="1801019"/>
            <a:ext cx="5646249" cy="2075801"/>
            <a:chOff x="3111442" y="1663230"/>
            <a:chExt cx="5646249" cy="2075801"/>
          </a:xfrm>
        </p:grpSpPr>
        <p:cxnSp>
          <p:nvCxnSpPr>
            <p:cNvPr id="105" name="Straight Connector 104">
              <a:extLst>
                <a:ext uri="{FF2B5EF4-FFF2-40B4-BE49-F238E27FC236}">
                  <a16:creationId xmlns:a16="http://schemas.microsoft.com/office/drawing/2014/main" id="{FFE76F02-27C6-4EA4-92B3-523937D49C76}"/>
                </a:ext>
              </a:extLst>
            </p:cNvPr>
            <p:cNvCxnSpPr/>
            <p:nvPr/>
          </p:nvCxnSpPr>
          <p:spPr bwMode="auto">
            <a:xfrm>
              <a:off x="3111442" y="1663230"/>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847CA9A3-7F58-4CCF-A7E4-4D004AC04429}"/>
                </a:ext>
              </a:extLst>
            </p:cNvPr>
            <p:cNvCxnSpPr/>
            <p:nvPr/>
          </p:nvCxnSpPr>
          <p:spPr bwMode="auto">
            <a:xfrm>
              <a:off x="3291231" y="2049592"/>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F0636875-8916-4F86-A75E-4D535F2357CD}"/>
                </a:ext>
              </a:extLst>
            </p:cNvPr>
            <p:cNvCxnSpPr/>
            <p:nvPr/>
          </p:nvCxnSpPr>
          <p:spPr bwMode="auto">
            <a:xfrm>
              <a:off x="4194055" y="2690631"/>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E5139ECE-DFB4-4B9B-9E0B-8F21705BD284}"/>
                </a:ext>
              </a:extLst>
            </p:cNvPr>
            <p:cNvCxnSpPr/>
            <p:nvPr/>
          </p:nvCxnSpPr>
          <p:spPr bwMode="auto">
            <a:xfrm>
              <a:off x="3948434" y="2603868"/>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4A9C1887-3708-4102-914E-46A761B0B559}"/>
                </a:ext>
              </a:extLst>
            </p:cNvPr>
            <p:cNvCxnSpPr/>
            <p:nvPr/>
          </p:nvCxnSpPr>
          <p:spPr bwMode="auto">
            <a:xfrm>
              <a:off x="3668191" y="2472277"/>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D3C960E9-1AB9-42A7-9EF3-F47F7A4D37A7}"/>
                </a:ext>
              </a:extLst>
            </p:cNvPr>
            <p:cNvCxnSpPr/>
            <p:nvPr/>
          </p:nvCxnSpPr>
          <p:spPr bwMode="auto">
            <a:xfrm>
              <a:off x="3379502" y="2137112"/>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26CD0873-917D-413B-AD25-5844336F0898}"/>
                </a:ext>
              </a:extLst>
            </p:cNvPr>
            <p:cNvCxnSpPr/>
            <p:nvPr/>
          </p:nvCxnSpPr>
          <p:spPr bwMode="auto">
            <a:xfrm>
              <a:off x="4231330" y="2735459"/>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490FFEB6-4E99-4838-A959-3FB7725C53BC}"/>
                </a:ext>
              </a:extLst>
            </p:cNvPr>
            <p:cNvCxnSpPr/>
            <p:nvPr/>
          </p:nvCxnSpPr>
          <p:spPr bwMode="auto">
            <a:xfrm>
              <a:off x="4446343" y="2836786"/>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2D475060-D8B8-49A9-9BA0-C76A7089016A}"/>
                </a:ext>
              </a:extLst>
            </p:cNvPr>
            <p:cNvCxnSpPr/>
            <p:nvPr/>
          </p:nvCxnSpPr>
          <p:spPr bwMode="auto">
            <a:xfrm>
              <a:off x="4479335" y="2868430"/>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9C6E2AC7-2894-46C6-8FF9-5BA2D2AABEEF}"/>
                </a:ext>
              </a:extLst>
            </p:cNvPr>
            <p:cNvCxnSpPr/>
            <p:nvPr/>
          </p:nvCxnSpPr>
          <p:spPr bwMode="auto">
            <a:xfrm>
              <a:off x="4497719" y="2934225"/>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286E6E58-FFEB-4BDB-A105-68F0A76C2435}"/>
                </a:ext>
              </a:extLst>
            </p:cNvPr>
            <p:cNvCxnSpPr/>
            <p:nvPr/>
          </p:nvCxnSpPr>
          <p:spPr bwMode="auto">
            <a:xfrm>
              <a:off x="4522431" y="2966054"/>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578A67EB-1EC5-4BDA-8A3B-FA3F69A30CF1}"/>
                </a:ext>
              </a:extLst>
            </p:cNvPr>
            <p:cNvCxnSpPr/>
            <p:nvPr/>
          </p:nvCxnSpPr>
          <p:spPr bwMode="auto">
            <a:xfrm>
              <a:off x="5007716" y="3216451"/>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629D7477-BF53-4BBD-A5A3-9912FEB13D3A}"/>
                </a:ext>
              </a:extLst>
            </p:cNvPr>
            <p:cNvCxnSpPr/>
            <p:nvPr/>
          </p:nvCxnSpPr>
          <p:spPr bwMode="auto">
            <a:xfrm>
              <a:off x="4750752" y="3095386"/>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4D152117-8B54-40B9-A0B9-47E85096CC4A}"/>
                </a:ext>
              </a:extLst>
            </p:cNvPr>
            <p:cNvCxnSpPr/>
            <p:nvPr/>
          </p:nvCxnSpPr>
          <p:spPr bwMode="auto">
            <a:xfrm>
              <a:off x="5075007" y="3372564"/>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73FE618C-A085-4BD1-8AE5-BFC121AD1413}"/>
                </a:ext>
              </a:extLst>
            </p:cNvPr>
            <p:cNvCxnSpPr/>
            <p:nvPr/>
          </p:nvCxnSpPr>
          <p:spPr bwMode="auto">
            <a:xfrm>
              <a:off x="5257567" y="3374258"/>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CF1F6F3C-635D-4A53-BC42-7DCDA75510BE}"/>
                </a:ext>
              </a:extLst>
            </p:cNvPr>
            <p:cNvCxnSpPr/>
            <p:nvPr/>
          </p:nvCxnSpPr>
          <p:spPr bwMode="auto">
            <a:xfrm>
              <a:off x="5559768" y="3478090"/>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99DD08A7-CEC9-472D-A328-200167207209}"/>
                </a:ext>
              </a:extLst>
            </p:cNvPr>
            <p:cNvCxnSpPr/>
            <p:nvPr/>
          </p:nvCxnSpPr>
          <p:spPr bwMode="auto">
            <a:xfrm>
              <a:off x="5894929" y="3542241"/>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BA9D5B5F-7985-47DD-AC3E-C62BA5E70439}"/>
                </a:ext>
              </a:extLst>
            </p:cNvPr>
            <p:cNvCxnSpPr/>
            <p:nvPr/>
          </p:nvCxnSpPr>
          <p:spPr bwMode="auto">
            <a:xfrm>
              <a:off x="5963125" y="3542240"/>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20CEFDF5-53C5-48C8-8B4B-18A74954673F}"/>
                </a:ext>
              </a:extLst>
            </p:cNvPr>
            <p:cNvCxnSpPr/>
            <p:nvPr/>
          </p:nvCxnSpPr>
          <p:spPr bwMode="auto">
            <a:xfrm>
              <a:off x="6087844" y="3541900"/>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3962C049-D8D4-4452-AA92-25409490BEFA}"/>
                </a:ext>
              </a:extLst>
            </p:cNvPr>
            <p:cNvCxnSpPr/>
            <p:nvPr/>
          </p:nvCxnSpPr>
          <p:spPr bwMode="auto">
            <a:xfrm>
              <a:off x="6550232" y="3604661"/>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AE0E43B7-1D0C-4813-B41D-D3BA272E7F8A}"/>
                </a:ext>
              </a:extLst>
            </p:cNvPr>
            <p:cNvCxnSpPr/>
            <p:nvPr/>
          </p:nvCxnSpPr>
          <p:spPr bwMode="auto">
            <a:xfrm>
              <a:off x="6668023" y="3606029"/>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430E6CCD-CB4A-4C48-B908-3CE2476414A5}"/>
                </a:ext>
              </a:extLst>
            </p:cNvPr>
            <p:cNvCxnSpPr/>
            <p:nvPr/>
          </p:nvCxnSpPr>
          <p:spPr bwMode="auto">
            <a:xfrm>
              <a:off x="6703945" y="3606028"/>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2C20EF3D-B9F8-418A-8E9F-41ABBAA74B8B}"/>
                </a:ext>
              </a:extLst>
            </p:cNvPr>
            <p:cNvCxnSpPr/>
            <p:nvPr/>
          </p:nvCxnSpPr>
          <p:spPr bwMode="auto">
            <a:xfrm>
              <a:off x="6814274" y="3604661"/>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A16EB72F-F86B-4E47-9511-6E1B42B346B0}"/>
                </a:ext>
              </a:extLst>
            </p:cNvPr>
            <p:cNvCxnSpPr/>
            <p:nvPr/>
          </p:nvCxnSpPr>
          <p:spPr bwMode="auto">
            <a:xfrm>
              <a:off x="7169244" y="3606029"/>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F399C47D-7E82-47D9-94FA-9247D7FCC5E7}"/>
                </a:ext>
              </a:extLst>
            </p:cNvPr>
            <p:cNvCxnSpPr/>
            <p:nvPr/>
          </p:nvCxnSpPr>
          <p:spPr bwMode="auto">
            <a:xfrm>
              <a:off x="7321563" y="3606113"/>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DB78F071-2ABE-43C6-B2CF-A13623C87C74}"/>
                </a:ext>
              </a:extLst>
            </p:cNvPr>
            <p:cNvCxnSpPr/>
            <p:nvPr/>
          </p:nvCxnSpPr>
          <p:spPr bwMode="auto">
            <a:xfrm>
              <a:off x="7664701" y="3602470"/>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43E4CBA9-C350-4D25-B723-67029E71A97C}"/>
                </a:ext>
              </a:extLst>
            </p:cNvPr>
            <p:cNvCxnSpPr/>
            <p:nvPr/>
          </p:nvCxnSpPr>
          <p:spPr bwMode="auto">
            <a:xfrm>
              <a:off x="7700107" y="3602471"/>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C8276A9C-C560-4E60-A440-9C3D8794FFA2}"/>
                </a:ext>
              </a:extLst>
            </p:cNvPr>
            <p:cNvCxnSpPr/>
            <p:nvPr/>
          </p:nvCxnSpPr>
          <p:spPr bwMode="auto">
            <a:xfrm>
              <a:off x="7821626" y="3602130"/>
              <a:ext cx="0" cy="131591"/>
            </a:xfrm>
            <a:prstGeom prst="line">
              <a:avLst/>
            </a:prstGeom>
            <a:noFill/>
            <a:ln w="28575" cap="flat" cmpd="sng" algn="ctr">
              <a:solidFill>
                <a:schemeClr val="accent1"/>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FB6980B8-313D-4F47-B9DF-195B05E8090C}"/>
                </a:ext>
              </a:extLst>
            </p:cNvPr>
            <p:cNvCxnSpPr/>
            <p:nvPr/>
          </p:nvCxnSpPr>
          <p:spPr bwMode="auto">
            <a:xfrm>
              <a:off x="8757691" y="3607440"/>
              <a:ext cx="0" cy="131591"/>
            </a:xfrm>
            <a:prstGeom prst="line">
              <a:avLst/>
            </a:prstGeom>
            <a:noFill/>
            <a:ln w="28575" cap="flat" cmpd="sng" algn="ctr">
              <a:solidFill>
                <a:schemeClr val="accent1"/>
              </a:solidFill>
              <a:prstDash val="solid"/>
              <a:round/>
              <a:headEnd type="none" w="med" len="med"/>
              <a:tailEnd type="none" w="med" len="med"/>
            </a:ln>
            <a:effectLst/>
          </p:spPr>
        </p:cxnSp>
      </p:grpSp>
      <p:grpSp>
        <p:nvGrpSpPr>
          <p:cNvPr id="82" name="Group 81">
            <a:extLst>
              <a:ext uri="{FF2B5EF4-FFF2-40B4-BE49-F238E27FC236}">
                <a16:creationId xmlns:a16="http://schemas.microsoft.com/office/drawing/2014/main" id="{73024F1F-CCE0-465D-8414-0CB1205620ED}"/>
              </a:ext>
            </a:extLst>
          </p:cNvPr>
          <p:cNvGrpSpPr/>
          <p:nvPr/>
        </p:nvGrpSpPr>
        <p:grpSpPr>
          <a:xfrm>
            <a:off x="2846875" y="1793448"/>
            <a:ext cx="5639513" cy="1932266"/>
            <a:chOff x="3120347" y="1655659"/>
            <a:chExt cx="5639513" cy="1932266"/>
          </a:xfrm>
        </p:grpSpPr>
        <p:cxnSp>
          <p:nvCxnSpPr>
            <p:cNvPr id="81" name="Straight Connector 80">
              <a:extLst>
                <a:ext uri="{FF2B5EF4-FFF2-40B4-BE49-F238E27FC236}">
                  <a16:creationId xmlns:a16="http://schemas.microsoft.com/office/drawing/2014/main" id="{81B0E027-507D-4FC5-BF31-04F80EE0D9B6}"/>
                </a:ext>
              </a:extLst>
            </p:cNvPr>
            <p:cNvCxnSpPr/>
            <p:nvPr/>
          </p:nvCxnSpPr>
          <p:spPr bwMode="auto">
            <a:xfrm>
              <a:off x="3120347" y="1655659"/>
              <a:ext cx="0" cy="131591"/>
            </a:xfrm>
            <a:prstGeom prst="line">
              <a:avLst/>
            </a:prstGeom>
            <a:noFill/>
            <a:ln w="28575" cap="flat" cmpd="sng" algn="ctr">
              <a:solidFill>
                <a:schemeClr val="accent4"/>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38C1F6F8-5097-47BC-A93E-D547F35655BB}"/>
                </a:ext>
              </a:extLst>
            </p:cNvPr>
            <p:cNvCxnSpPr/>
            <p:nvPr/>
          </p:nvCxnSpPr>
          <p:spPr bwMode="auto">
            <a:xfrm>
              <a:off x="3690436" y="2406369"/>
              <a:ext cx="0" cy="131591"/>
            </a:xfrm>
            <a:prstGeom prst="line">
              <a:avLst/>
            </a:prstGeom>
            <a:noFill/>
            <a:ln w="28575" cap="flat" cmpd="sng" algn="ctr">
              <a:solidFill>
                <a:schemeClr val="accent4"/>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227FA759-859D-41ED-B0BE-E3EDC2716260}"/>
                </a:ext>
              </a:extLst>
            </p:cNvPr>
            <p:cNvCxnSpPr/>
            <p:nvPr/>
          </p:nvCxnSpPr>
          <p:spPr bwMode="auto">
            <a:xfrm>
              <a:off x="4546510" y="2825084"/>
              <a:ext cx="0" cy="131591"/>
            </a:xfrm>
            <a:prstGeom prst="line">
              <a:avLst/>
            </a:prstGeom>
            <a:noFill/>
            <a:ln w="28575" cap="flat" cmpd="sng" algn="ctr">
              <a:solidFill>
                <a:schemeClr val="accent4"/>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BC9493EF-6AE1-48BD-B59F-241234B5F1F6}"/>
                </a:ext>
              </a:extLst>
            </p:cNvPr>
            <p:cNvCxnSpPr/>
            <p:nvPr/>
          </p:nvCxnSpPr>
          <p:spPr bwMode="auto">
            <a:xfrm>
              <a:off x="4453210" y="2786960"/>
              <a:ext cx="0" cy="131591"/>
            </a:xfrm>
            <a:prstGeom prst="line">
              <a:avLst/>
            </a:prstGeom>
            <a:noFill/>
            <a:ln w="28575" cap="flat" cmpd="sng" algn="ctr">
              <a:solidFill>
                <a:schemeClr val="accent4"/>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240E1E95-9D7E-4CA4-B53A-31748C9078D0}"/>
                </a:ext>
              </a:extLst>
            </p:cNvPr>
            <p:cNvCxnSpPr/>
            <p:nvPr/>
          </p:nvCxnSpPr>
          <p:spPr bwMode="auto">
            <a:xfrm>
              <a:off x="4242929" y="2713740"/>
              <a:ext cx="0" cy="131591"/>
            </a:xfrm>
            <a:prstGeom prst="line">
              <a:avLst/>
            </a:prstGeom>
            <a:noFill/>
            <a:ln w="28575" cap="flat" cmpd="sng" algn="ctr">
              <a:solidFill>
                <a:schemeClr val="accent4"/>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CDFE025B-82C1-4D7C-B997-522F0654EC9F}"/>
                </a:ext>
              </a:extLst>
            </p:cNvPr>
            <p:cNvCxnSpPr/>
            <p:nvPr/>
          </p:nvCxnSpPr>
          <p:spPr bwMode="auto">
            <a:xfrm>
              <a:off x="3948434" y="2538073"/>
              <a:ext cx="0" cy="131591"/>
            </a:xfrm>
            <a:prstGeom prst="line">
              <a:avLst/>
            </a:prstGeom>
            <a:noFill/>
            <a:ln w="28575" cap="flat" cmpd="sng" algn="ctr">
              <a:solidFill>
                <a:schemeClr val="accent4"/>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6D6CE2BC-15D4-4220-945D-A4CD0559D692}"/>
                </a:ext>
              </a:extLst>
            </p:cNvPr>
            <p:cNvCxnSpPr/>
            <p:nvPr/>
          </p:nvCxnSpPr>
          <p:spPr bwMode="auto">
            <a:xfrm>
              <a:off x="4740302" y="2835415"/>
              <a:ext cx="0" cy="131591"/>
            </a:xfrm>
            <a:prstGeom prst="line">
              <a:avLst/>
            </a:prstGeom>
            <a:noFill/>
            <a:ln w="28575" cap="flat" cmpd="sng" algn="ctr">
              <a:solidFill>
                <a:schemeClr val="accent4"/>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454E9B3D-E54A-463E-A753-F6A2838B240F}"/>
                </a:ext>
              </a:extLst>
            </p:cNvPr>
            <p:cNvCxnSpPr/>
            <p:nvPr/>
          </p:nvCxnSpPr>
          <p:spPr bwMode="auto">
            <a:xfrm>
              <a:off x="5000727" y="2896093"/>
              <a:ext cx="0" cy="131591"/>
            </a:xfrm>
            <a:prstGeom prst="line">
              <a:avLst/>
            </a:prstGeom>
            <a:noFill/>
            <a:ln w="28575" cap="flat" cmpd="sng" algn="ctr">
              <a:solidFill>
                <a:schemeClr val="accent4"/>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C1FA9777-6272-4925-96E1-D4A508702540}"/>
                </a:ext>
              </a:extLst>
            </p:cNvPr>
            <p:cNvCxnSpPr/>
            <p:nvPr/>
          </p:nvCxnSpPr>
          <p:spPr bwMode="auto">
            <a:xfrm>
              <a:off x="5041339" y="3050904"/>
              <a:ext cx="0" cy="131591"/>
            </a:xfrm>
            <a:prstGeom prst="line">
              <a:avLst/>
            </a:prstGeom>
            <a:noFill/>
            <a:ln w="28575" cap="flat" cmpd="sng" algn="ctr">
              <a:solidFill>
                <a:schemeClr val="accent4"/>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27AA76B4-8153-45E5-946A-BC85C50C8DE8}"/>
                </a:ext>
              </a:extLst>
            </p:cNvPr>
            <p:cNvCxnSpPr/>
            <p:nvPr/>
          </p:nvCxnSpPr>
          <p:spPr bwMode="auto">
            <a:xfrm>
              <a:off x="5264205" y="3050904"/>
              <a:ext cx="0" cy="131591"/>
            </a:xfrm>
            <a:prstGeom prst="line">
              <a:avLst/>
            </a:prstGeom>
            <a:noFill/>
            <a:ln w="28575" cap="flat" cmpd="sng" algn="ctr">
              <a:solidFill>
                <a:schemeClr val="accent4"/>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53D33709-CF7B-464C-A337-67A16206BEAB}"/>
                </a:ext>
              </a:extLst>
            </p:cNvPr>
            <p:cNvCxnSpPr/>
            <p:nvPr/>
          </p:nvCxnSpPr>
          <p:spPr bwMode="auto">
            <a:xfrm>
              <a:off x="5560989" y="3231275"/>
              <a:ext cx="0" cy="131591"/>
            </a:xfrm>
            <a:prstGeom prst="line">
              <a:avLst/>
            </a:prstGeom>
            <a:noFill/>
            <a:ln w="28575" cap="flat" cmpd="sng" algn="ctr">
              <a:solidFill>
                <a:schemeClr val="accent4"/>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C4F5DAE9-8AB6-4B16-BA8C-C96BBBC0E716}"/>
                </a:ext>
              </a:extLst>
            </p:cNvPr>
            <p:cNvCxnSpPr/>
            <p:nvPr/>
          </p:nvCxnSpPr>
          <p:spPr bwMode="auto">
            <a:xfrm>
              <a:off x="5900920" y="3332269"/>
              <a:ext cx="0" cy="131591"/>
            </a:xfrm>
            <a:prstGeom prst="line">
              <a:avLst/>
            </a:prstGeom>
            <a:noFill/>
            <a:ln w="28575" cap="flat" cmpd="sng" algn="ctr">
              <a:solidFill>
                <a:schemeClr val="accent4"/>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342EAFE0-28FE-4D0A-93F6-23F279D04243}"/>
                </a:ext>
              </a:extLst>
            </p:cNvPr>
            <p:cNvCxnSpPr/>
            <p:nvPr/>
          </p:nvCxnSpPr>
          <p:spPr bwMode="auto">
            <a:xfrm>
              <a:off x="5968059" y="3332288"/>
              <a:ext cx="0" cy="131591"/>
            </a:xfrm>
            <a:prstGeom prst="line">
              <a:avLst/>
            </a:prstGeom>
            <a:noFill/>
            <a:ln w="28575" cap="flat" cmpd="sng" algn="ctr">
              <a:solidFill>
                <a:schemeClr val="accent4"/>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D06260D3-507E-47B9-BCC8-817DAD06102A}"/>
                </a:ext>
              </a:extLst>
            </p:cNvPr>
            <p:cNvCxnSpPr/>
            <p:nvPr/>
          </p:nvCxnSpPr>
          <p:spPr bwMode="auto">
            <a:xfrm>
              <a:off x="6564488" y="3452571"/>
              <a:ext cx="0" cy="131591"/>
            </a:xfrm>
            <a:prstGeom prst="line">
              <a:avLst/>
            </a:prstGeom>
            <a:noFill/>
            <a:ln w="28575" cap="flat" cmpd="sng" algn="ctr">
              <a:solidFill>
                <a:schemeClr val="accent4"/>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3F6EF748-E3B6-4C2F-BFBA-F7376CF9300D}"/>
                </a:ext>
              </a:extLst>
            </p:cNvPr>
            <p:cNvCxnSpPr/>
            <p:nvPr/>
          </p:nvCxnSpPr>
          <p:spPr bwMode="auto">
            <a:xfrm>
              <a:off x="6701837" y="3452571"/>
              <a:ext cx="0" cy="131591"/>
            </a:xfrm>
            <a:prstGeom prst="line">
              <a:avLst/>
            </a:prstGeom>
            <a:noFill/>
            <a:ln w="28575" cap="flat" cmpd="sng" algn="ctr">
              <a:solidFill>
                <a:schemeClr val="accent4"/>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6A94BB00-7C73-4AFE-93C1-60DC20132F6C}"/>
                </a:ext>
              </a:extLst>
            </p:cNvPr>
            <p:cNvCxnSpPr/>
            <p:nvPr/>
          </p:nvCxnSpPr>
          <p:spPr bwMode="auto">
            <a:xfrm>
              <a:off x="6814274" y="3456334"/>
              <a:ext cx="0" cy="131591"/>
            </a:xfrm>
            <a:prstGeom prst="line">
              <a:avLst/>
            </a:prstGeom>
            <a:noFill/>
            <a:ln w="28575" cap="flat" cmpd="sng" algn="ctr">
              <a:solidFill>
                <a:schemeClr val="accent4"/>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E1DDDA66-A76C-4EB9-BD60-84D0DACC7E06}"/>
                </a:ext>
              </a:extLst>
            </p:cNvPr>
            <p:cNvCxnSpPr/>
            <p:nvPr/>
          </p:nvCxnSpPr>
          <p:spPr bwMode="auto">
            <a:xfrm>
              <a:off x="7177972" y="3448811"/>
              <a:ext cx="0" cy="131591"/>
            </a:xfrm>
            <a:prstGeom prst="line">
              <a:avLst/>
            </a:prstGeom>
            <a:noFill/>
            <a:ln w="28575" cap="flat" cmpd="sng" algn="ctr">
              <a:solidFill>
                <a:schemeClr val="accent4"/>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B1082007-8F01-46CF-B810-E5FE9DC53D49}"/>
                </a:ext>
              </a:extLst>
            </p:cNvPr>
            <p:cNvCxnSpPr/>
            <p:nvPr/>
          </p:nvCxnSpPr>
          <p:spPr bwMode="auto">
            <a:xfrm>
              <a:off x="7326171" y="3456333"/>
              <a:ext cx="0" cy="131591"/>
            </a:xfrm>
            <a:prstGeom prst="line">
              <a:avLst/>
            </a:prstGeom>
            <a:noFill/>
            <a:ln w="28575" cap="flat" cmpd="sng" algn="ctr">
              <a:solidFill>
                <a:schemeClr val="accent4"/>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8FE1414B-D80D-4A1A-B3AF-11326C4EEA28}"/>
                </a:ext>
              </a:extLst>
            </p:cNvPr>
            <p:cNvCxnSpPr/>
            <p:nvPr/>
          </p:nvCxnSpPr>
          <p:spPr bwMode="auto">
            <a:xfrm>
              <a:off x="7833561" y="3448810"/>
              <a:ext cx="0" cy="131591"/>
            </a:xfrm>
            <a:prstGeom prst="line">
              <a:avLst/>
            </a:prstGeom>
            <a:noFill/>
            <a:ln w="28575" cap="flat" cmpd="sng" algn="ctr">
              <a:solidFill>
                <a:schemeClr val="accent4"/>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CA0DFCE0-65BC-4D3A-912B-4652691F00DD}"/>
                </a:ext>
              </a:extLst>
            </p:cNvPr>
            <p:cNvCxnSpPr/>
            <p:nvPr/>
          </p:nvCxnSpPr>
          <p:spPr bwMode="auto">
            <a:xfrm>
              <a:off x="8759860" y="3456333"/>
              <a:ext cx="0" cy="131591"/>
            </a:xfrm>
            <a:prstGeom prst="line">
              <a:avLst/>
            </a:prstGeom>
            <a:noFill/>
            <a:ln w="28575" cap="flat" cmpd="sng" algn="ctr">
              <a:solidFill>
                <a:schemeClr val="accent4"/>
              </a:solidFill>
              <a:prstDash val="solid"/>
              <a:round/>
              <a:headEnd type="none" w="med" len="med"/>
              <a:tailEnd type="none" w="med" len="med"/>
            </a:ln>
            <a:effectLst/>
          </p:spPr>
        </p:cxnSp>
      </p:grpSp>
      <p:sp>
        <p:nvSpPr>
          <p:cNvPr id="79" name="Freeform: Shape 78">
            <a:extLst>
              <a:ext uri="{FF2B5EF4-FFF2-40B4-BE49-F238E27FC236}">
                <a16:creationId xmlns:a16="http://schemas.microsoft.com/office/drawing/2014/main" id="{FAF77A37-C227-4372-88AF-A296146AE87F}"/>
              </a:ext>
            </a:extLst>
          </p:cNvPr>
          <p:cNvSpPr/>
          <p:nvPr/>
        </p:nvSpPr>
        <p:spPr bwMode="auto">
          <a:xfrm>
            <a:off x="2571328" y="1801019"/>
            <a:ext cx="5904089" cy="1851377"/>
          </a:xfrm>
          <a:custGeom>
            <a:avLst/>
            <a:gdLst>
              <a:gd name="connsiteX0" fmla="*/ 0 w 5904089"/>
              <a:gd name="connsiteY0" fmla="*/ 0 h 1851377"/>
              <a:gd name="connsiteX1" fmla="*/ 97837 w 5904089"/>
              <a:gd name="connsiteY1" fmla="*/ 0 h 1851377"/>
              <a:gd name="connsiteX2" fmla="*/ 97837 w 5904089"/>
              <a:gd name="connsiteY2" fmla="*/ 56444 h 1851377"/>
              <a:gd name="connsiteX3" fmla="*/ 282222 w 5904089"/>
              <a:gd name="connsiteY3" fmla="*/ 56444 h 1851377"/>
              <a:gd name="connsiteX4" fmla="*/ 282222 w 5904089"/>
              <a:gd name="connsiteY4" fmla="*/ 135466 h 1851377"/>
              <a:gd name="connsiteX5" fmla="*/ 312326 w 5904089"/>
              <a:gd name="connsiteY5" fmla="*/ 135466 h 1851377"/>
              <a:gd name="connsiteX6" fmla="*/ 312326 w 5904089"/>
              <a:gd name="connsiteY6" fmla="*/ 391348 h 1851377"/>
              <a:gd name="connsiteX7" fmla="*/ 410163 w 5904089"/>
              <a:gd name="connsiteY7" fmla="*/ 391348 h 1851377"/>
              <a:gd name="connsiteX8" fmla="*/ 410163 w 5904089"/>
              <a:gd name="connsiteY8" fmla="*/ 477896 h 1851377"/>
              <a:gd name="connsiteX9" fmla="*/ 534341 w 5904089"/>
              <a:gd name="connsiteY9" fmla="*/ 477896 h 1851377"/>
              <a:gd name="connsiteX10" fmla="*/ 534341 w 5904089"/>
              <a:gd name="connsiteY10" fmla="*/ 545629 h 1851377"/>
              <a:gd name="connsiteX11" fmla="*/ 568207 w 5904089"/>
              <a:gd name="connsiteY11" fmla="*/ 545629 h 1851377"/>
              <a:gd name="connsiteX12" fmla="*/ 568207 w 5904089"/>
              <a:gd name="connsiteY12" fmla="*/ 714963 h 1851377"/>
              <a:gd name="connsiteX13" fmla="*/ 756356 w 5904089"/>
              <a:gd name="connsiteY13" fmla="*/ 714963 h 1851377"/>
              <a:gd name="connsiteX14" fmla="*/ 763881 w 5904089"/>
              <a:gd name="connsiteY14" fmla="*/ 722488 h 1851377"/>
              <a:gd name="connsiteX15" fmla="*/ 763881 w 5904089"/>
              <a:gd name="connsiteY15" fmla="*/ 756355 h 1851377"/>
              <a:gd name="connsiteX16" fmla="*/ 835378 w 5904089"/>
              <a:gd name="connsiteY16" fmla="*/ 756355 h 1851377"/>
              <a:gd name="connsiteX17" fmla="*/ 835378 w 5904089"/>
              <a:gd name="connsiteY17" fmla="*/ 854192 h 1851377"/>
              <a:gd name="connsiteX18" fmla="*/ 1004711 w 5904089"/>
              <a:gd name="connsiteY18" fmla="*/ 854192 h 1851377"/>
              <a:gd name="connsiteX19" fmla="*/ 1004711 w 5904089"/>
              <a:gd name="connsiteY19" fmla="*/ 914400 h 1851377"/>
              <a:gd name="connsiteX20" fmla="*/ 1087496 w 5904089"/>
              <a:gd name="connsiteY20" fmla="*/ 914400 h 1851377"/>
              <a:gd name="connsiteX21" fmla="*/ 1087496 w 5904089"/>
              <a:gd name="connsiteY21" fmla="*/ 955792 h 1851377"/>
              <a:gd name="connsiteX22" fmla="*/ 1143941 w 5904089"/>
              <a:gd name="connsiteY22" fmla="*/ 955792 h 1851377"/>
              <a:gd name="connsiteX23" fmla="*/ 1143941 w 5904089"/>
              <a:gd name="connsiteY23" fmla="*/ 1008474 h 1851377"/>
              <a:gd name="connsiteX24" fmla="*/ 1343378 w 5904089"/>
              <a:gd name="connsiteY24" fmla="*/ 1008474 h 1851377"/>
              <a:gd name="connsiteX25" fmla="*/ 1343378 w 5904089"/>
              <a:gd name="connsiteY25" fmla="*/ 1076207 h 1851377"/>
              <a:gd name="connsiteX26" fmla="*/ 1384770 w 5904089"/>
              <a:gd name="connsiteY26" fmla="*/ 1076207 h 1851377"/>
              <a:gd name="connsiteX27" fmla="*/ 1384770 w 5904089"/>
              <a:gd name="connsiteY27" fmla="*/ 1121363 h 1851377"/>
              <a:gd name="connsiteX28" fmla="*/ 1550341 w 5904089"/>
              <a:gd name="connsiteY28" fmla="*/ 1121363 h 1851377"/>
              <a:gd name="connsiteX29" fmla="*/ 1550341 w 5904089"/>
              <a:gd name="connsiteY29" fmla="*/ 1185333 h 1851377"/>
              <a:gd name="connsiteX30" fmla="*/ 1625600 w 5904089"/>
              <a:gd name="connsiteY30" fmla="*/ 1185333 h 1851377"/>
              <a:gd name="connsiteX31" fmla="*/ 1625600 w 5904089"/>
              <a:gd name="connsiteY31" fmla="*/ 1234251 h 1851377"/>
              <a:gd name="connsiteX32" fmla="*/ 2137363 w 5904089"/>
              <a:gd name="connsiteY32" fmla="*/ 1234251 h 1851377"/>
              <a:gd name="connsiteX33" fmla="*/ 2137363 w 5904089"/>
              <a:gd name="connsiteY33" fmla="*/ 1313274 h 1851377"/>
              <a:gd name="connsiteX34" fmla="*/ 2174993 w 5904089"/>
              <a:gd name="connsiteY34" fmla="*/ 1313274 h 1851377"/>
              <a:gd name="connsiteX35" fmla="*/ 2174993 w 5904089"/>
              <a:gd name="connsiteY35" fmla="*/ 1460029 h 1851377"/>
              <a:gd name="connsiteX36" fmla="*/ 2445926 w 5904089"/>
              <a:gd name="connsiteY36" fmla="*/ 1460029 h 1851377"/>
              <a:gd name="connsiteX37" fmla="*/ 2445926 w 5904089"/>
              <a:gd name="connsiteY37" fmla="*/ 1542814 h 1851377"/>
              <a:gd name="connsiteX38" fmla="*/ 2698044 w 5904089"/>
              <a:gd name="connsiteY38" fmla="*/ 1542814 h 1851377"/>
              <a:gd name="connsiteX39" fmla="*/ 2698044 w 5904089"/>
              <a:gd name="connsiteY39" fmla="*/ 1636889 h 1851377"/>
              <a:gd name="connsiteX40" fmla="*/ 3025422 w 5904089"/>
              <a:gd name="connsiteY40" fmla="*/ 1636889 h 1851377"/>
              <a:gd name="connsiteX41" fmla="*/ 3025422 w 5904089"/>
              <a:gd name="connsiteY41" fmla="*/ 1734726 h 1851377"/>
              <a:gd name="connsiteX42" fmla="*/ 3356563 w 5904089"/>
              <a:gd name="connsiteY42" fmla="*/ 1734726 h 1851377"/>
              <a:gd name="connsiteX43" fmla="*/ 3356563 w 5904089"/>
              <a:gd name="connsiteY43" fmla="*/ 1851377 h 1851377"/>
              <a:gd name="connsiteX44" fmla="*/ 5904089 w 5904089"/>
              <a:gd name="connsiteY44" fmla="*/ 1851377 h 1851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5904089" h="1851377">
                <a:moveTo>
                  <a:pt x="0" y="0"/>
                </a:moveTo>
                <a:lnTo>
                  <a:pt x="97837" y="0"/>
                </a:lnTo>
                <a:lnTo>
                  <a:pt x="97837" y="56444"/>
                </a:lnTo>
                <a:lnTo>
                  <a:pt x="282222" y="56444"/>
                </a:lnTo>
                <a:lnTo>
                  <a:pt x="282222" y="135466"/>
                </a:lnTo>
                <a:lnTo>
                  <a:pt x="312326" y="135466"/>
                </a:lnTo>
                <a:lnTo>
                  <a:pt x="312326" y="391348"/>
                </a:lnTo>
                <a:lnTo>
                  <a:pt x="410163" y="391348"/>
                </a:lnTo>
                <a:lnTo>
                  <a:pt x="410163" y="477896"/>
                </a:lnTo>
                <a:lnTo>
                  <a:pt x="534341" y="477896"/>
                </a:lnTo>
                <a:lnTo>
                  <a:pt x="534341" y="545629"/>
                </a:lnTo>
                <a:lnTo>
                  <a:pt x="568207" y="545629"/>
                </a:lnTo>
                <a:lnTo>
                  <a:pt x="568207" y="714963"/>
                </a:lnTo>
                <a:lnTo>
                  <a:pt x="756356" y="714963"/>
                </a:lnTo>
                <a:lnTo>
                  <a:pt x="763881" y="722488"/>
                </a:lnTo>
                <a:lnTo>
                  <a:pt x="763881" y="756355"/>
                </a:lnTo>
                <a:lnTo>
                  <a:pt x="835378" y="756355"/>
                </a:lnTo>
                <a:lnTo>
                  <a:pt x="835378" y="854192"/>
                </a:lnTo>
                <a:lnTo>
                  <a:pt x="1004711" y="854192"/>
                </a:lnTo>
                <a:lnTo>
                  <a:pt x="1004711" y="914400"/>
                </a:lnTo>
                <a:lnTo>
                  <a:pt x="1087496" y="914400"/>
                </a:lnTo>
                <a:lnTo>
                  <a:pt x="1087496" y="955792"/>
                </a:lnTo>
                <a:lnTo>
                  <a:pt x="1143941" y="955792"/>
                </a:lnTo>
                <a:lnTo>
                  <a:pt x="1143941" y="1008474"/>
                </a:lnTo>
                <a:lnTo>
                  <a:pt x="1343378" y="1008474"/>
                </a:lnTo>
                <a:lnTo>
                  <a:pt x="1343378" y="1076207"/>
                </a:lnTo>
                <a:lnTo>
                  <a:pt x="1384770" y="1076207"/>
                </a:lnTo>
                <a:lnTo>
                  <a:pt x="1384770" y="1121363"/>
                </a:lnTo>
                <a:lnTo>
                  <a:pt x="1550341" y="1121363"/>
                </a:lnTo>
                <a:lnTo>
                  <a:pt x="1550341" y="1185333"/>
                </a:lnTo>
                <a:lnTo>
                  <a:pt x="1625600" y="1185333"/>
                </a:lnTo>
                <a:lnTo>
                  <a:pt x="1625600" y="1234251"/>
                </a:lnTo>
                <a:lnTo>
                  <a:pt x="2137363" y="1234251"/>
                </a:lnTo>
                <a:lnTo>
                  <a:pt x="2137363" y="1313274"/>
                </a:lnTo>
                <a:lnTo>
                  <a:pt x="2174993" y="1313274"/>
                </a:lnTo>
                <a:lnTo>
                  <a:pt x="2174993" y="1460029"/>
                </a:lnTo>
                <a:lnTo>
                  <a:pt x="2445926" y="1460029"/>
                </a:lnTo>
                <a:lnTo>
                  <a:pt x="2445926" y="1542814"/>
                </a:lnTo>
                <a:lnTo>
                  <a:pt x="2698044" y="1542814"/>
                </a:lnTo>
                <a:lnTo>
                  <a:pt x="2698044" y="1636889"/>
                </a:lnTo>
                <a:lnTo>
                  <a:pt x="3025422" y="1636889"/>
                </a:lnTo>
                <a:lnTo>
                  <a:pt x="3025422" y="1734726"/>
                </a:lnTo>
                <a:lnTo>
                  <a:pt x="3356563" y="1734726"/>
                </a:lnTo>
                <a:lnTo>
                  <a:pt x="3356563" y="1851377"/>
                </a:lnTo>
                <a:lnTo>
                  <a:pt x="5904089" y="1851377"/>
                </a:lnTo>
              </a:path>
            </a:pathLst>
          </a:custGeom>
          <a:noFill/>
          <a:ln w="28575">
            <a:solidFill>
              <a:schemeClr val="accent4"/>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70" name="Freeform: Shape 69">
            <a:extLst>
              <a:ext uri="{FF2B5EF4-FFF2-40B4-BE49-F238E27FC236}">
                <a16:creationId xmlns:a16="http://schemas.microsoft.com/office/drawing/2014/main" id="{6AD2A4F1-13AB-40CB-885B-4B2F4F5D6C9F}"/>
              </a:ext>
            </a:extLst>
          </p:cNvPr>
          <p:cNvSpPr/>
          <p:nvPr/>
        </p:nvSpPr>
        <p:spPr bwMode="auto">
          <a:xfrm>
            <a:off x="2561709" y="1793448"/>
            <a:ext cx="5935484" cy="2018173"/>
          </a:xfrm>
          <a:custGeom>
            <a:avLst/>
            <a:gdLst>
              <a:gd name="connsiteX0" fmla="*/ 0 w 5935484"/>
              <a:gd name="connsiteY0" fmla="*/ 0 h 2018173"/>
              <a:gd name="connsiteX1" fmla="*/ 108213 w 5935484"/>
              <a:gd name="connsiteY1" fmla="*/ 0 h 2018173"/>
              <a:gd name="connsiteX2" fmla="*/ 108213 w 5935484"/>
              <a:gd name="connsiteY2" fmla="*/ 37875 h 2018173"/>
              <a:gd name="connsiteX3" fmla="*/ 270533 w 5935484"/>
              <a:gd name="connsiteY3" fmla="*/ 37875 h 2018173"/>
              <a:gd name="connsiteX4" fmla="*/ 270533 w 5935484"/>
              <a:gd name="connsiteY4" fmla="*/ 97392 h 2018173"/>
              <a:gd name="connsiteX5" fmla="*/ 302997 w 5935484"/>
              <a:gd name="connsiteY5" fmla="*/ 97392 h 2018173"/>
              <a:gd name="connsiteX6" fmla="*/ 302997 w 5935484"/>
              <a:gd name="connsiteY6" fmla="*/ 194784 h 2018173"/>
              <a:gd name="connsiteX7" fmla="*/ 313818 w 5935484"/>
              <a:gd name="connsiteY7" fmla="*/ 194784 h 2018173"/>
              <a:gd name="connsiteX8" fmla="*/ 313818 w 5935484"/>
              <a:gd name="connsiteY8" fmla="*/ 324639 h 2018173"/>
              <a:gd name="connsiteX9" fmla="*/ 335460 w 5935484"/>
              <a:gd name="connsiteY9" fmla="*/ 324639 h 2018173"/>
              <a:gd name="connsiteX10" fmla="*/ 335460 w 5935484"/>
              <a:gd name="connsiteY10" fmla="*/ 432852 h 2018173"/>
              <a:gd name="connsiteX11" fmla="*/ 443673 w 5935484"/>
              <a:gd name="connsiteY11" fmla="*/ 432852 h 2018173"/>
              <a:gd name="connsiteX12" fmla="*/ 443673 w 5935484"/>
              <a:gd name="connsiteY12" fmla="*/ 497780 h 2018173"/>
              <a:gd name="connsiteX13" fmla="*/ 486959 w 5935484"/>
              <a:gd name="connsiteY13" fmla="*/ 497780 h 2018173"/>
              <a:gd name="connsiteX14" fmla="*/ 486959 w 5935484"/>
              <a:gd name="connsiteY14" fmla="*/ 481548 h 2018173"/>
              <a:gd name="connsiteX15" fmla="*/ 486959 w 5935484"/>
              <a:gd name="connsiteY15" fmla="*/ 481548 h 2018173"/>
              <a:gd name="connsiteX16" fmla="*/ 524834 w 5935484"/>
              <a:gd name="connsiteY16" fmla="*/ 519423 h 2018173"/>
              <a:gd name="connsiteX17" fmla="*/ 524834 w 5935484"/>
              <a:gd name="connsiteY17" fmla="*/ 589761 h 2018173"/>
              <a:gd name="connsiteX18" fmla="*/ 578940 w 5935484"/>
              <a:gd name="connsiteY18" fmla="*/ 589761 h 2018173"/>
              <a:gd name="connsiteX19" fmla="*/ 578940 w 5935484"/>
              <a:gd name="connsiteY19" fmla="*/ 676332 h 2018173"/>
              <a:gd name="connsiteX20" fmla="*/ 578940 w 5935484"/>
              <a:gd name="connsiteY20" fmla="*/ 676332 h 2018173"/>
              <a:gd name="connsiteX21" fmla="*/ 578940 w 5935484"/>
              <a:gd name="connsiteY21" fmla="*/ 762902 h 2018173"/>
              <a:gd name="connsiteX22" fmla="*/ 643868 w 5935484"/>
              <a:gd name="connsiteY22" fmla="*/ 762902 h 2018173"/>
              <a:gd name="connsiteX23" fmla="*/ 643868 w 5935484"/>
              <a:gd name="connsiteY23" fmla="*/ 800777 h 2018173"/>
              <a:gd name="connsiteX24" fmla="*/ 735849 w 5935484"/>
              <a:gd name="connsiteY24" fmla="*/ 800777 h 2018173"/>
              <a:gd name="connsiteX25" fmla="*/ 735849 w 5935484"/>
              <a:gd name="connsiteY25" fmla="*/ 844062 h 2018173"/>
              <a:gd name="connsiteX26" fmla="*/ 779134 w 5935484"/>
              <a:gd name="connsiteY26" fmla="*/ 844062 h 2018173"/>
              <a:gd name="connsiteX27" fmla="*/ 779134 w 5935484"/>
              <a:gd name="connsiteY27" fmla="*/ 865704 h 2018173"/>
              <a:gd name="connsiteX28" fmla="*/ 849472 w 5935484"/>
              <a:gd name="connsiteY28" fmla="*/ 865704 h 2018173"/>
              <a:gd name="connsiteX29" fmla="*/ 849472 w 5935484"/>
              <a:gd name="connsiteY29" fmla="*/ 925221 h 2018173"/>
              <a:gd name="connsiteX30" fmla="*/ 995560 w 5935484"/>
              <a:gd name="connsiteY30" fmla="*/ 925221 h 2018173"/>
              <a:gd name="connsiteX31" fmla="*/ 995560 w 5935484"/>
              <a:gd name="connsiteY31" fmla="*/ 957685 h 2018173"/>
              <a:gd name="connsiteX32" fmla="*/ 1022613 w 5935484"/>
              <a:gd name="connsiteY32" fmla="*/ 957685 h 2018173"/>
              <a:gd name="connsiteX33" fmla="*/ 1022613 w 5935484"/>
              <a:gd name="connsiteY33" fmla="*/ 990149 h 2018173"/>
              <a:gd name="connsiteX34" fmla="*/ 1103773 w 5935484"/>
              <a:gd name="connsiteY34" fmla="*/ 990149 h 2018173"/>
              <a:gd name="connsiteX35" fmla="*/ 1103773 w 5935484"/>
              <a:gd name="connsiteY35" fmla="*/ 1022613 h 2018173"/>
              <a:gd name="connsiteX36" fmla="*/ 1147058 w 5935484"/>
              <a:gd name="connsiteY36" fmla="*/ 1022613 h 2018173"/>
              <a:gd name="connsiteX37" fmla="*/ 1147058 w 5935484"/>
              <a:gd name="connsiteY37" fmla="*/ 1044256 h 2018173"/>
              <a:gd name="connsiteX38" fmla="*/ 1352663 w 5935484"/>
              <a:gd name="connsiteY38" fmla="*/ 1044256 h 2018173"/>
              <a:gd name="connsiteX39" fmla="*/ 1352663 w 5935484"/>
              <a:gd name="connsiteY39" fmla="*/ 1130826 h 2018173"/>
              <a:gd name="connsiteX40" fmla="*/ 1406769 w 5935484"/>
              <a:gd name="connsiteY40" fmla="*/ 1130826 h 2018173"/>
              <a:gd name="connsiteX41" fmla="*/ 1406769 w 5935484"/>
              <a:gd name="connsiteY41" fmla="*/ 1184933 h 2018173"/>
              <a:gd name="connsiteX42" fmla="*/ 1569089 w 5935484"/>
              <a:gd name="connsiteY42" fmla="*/ 1184933 h 2018173"/>
              <a:gd name="connsiteX43" fmla="*/ 1569089 w 5935484"/>
              <a:gd name="connsiteY43" fmla="*/ 1222807 h 2018173"/>
              <a:gd name="connsiteX44" fmla="*/ 1617785 w 5935484"/>
              <a:gd name="connsiteY44" fmla="*/ 1222807 h 2018173"/>
              <a:gd name="connsiteX45" fmla="*/ 1617785 w 5935484"/>
              <a:gd name="connsiteY45" fmla="*/ 1293146 h 2018173"/>
              <a:gd name="connsiteX46" fmla="*/ 1661070 w 5935484"/>
              <a:gd name="connsiteY46" fmla="*/ 1293146 h 2018173"/>
              <a:gd name="connsiteX47" fmla="*/ 1661070 w 5935484"/>
              <a:gd name="connsiteY47" fmla="*/ 1358074 h 2018173"/>
              <a:gd name="connsiteX48" fmla="*/ 1704355 w 5935484"/>
              <a:gd name="connsiteY48" fmla="*/ 1358074 h 2018173"/>
              <a:gd name="connsiteX49" fmla="*/ 1704355 w 5935484"/>
              <a:gd name="connsiteY49" fmla="*/ 1423001 h 2018173"/>
              <a:gd name="connsiteX50" fmla="*/ 1769283 w 5935484"/>
              <a:gd name="connsiteY50" fmla="*/ 1423001 h 2018173"/>
              <a:gd name="connsiteX51" fmla="*/ 1769283 w 5935484"/>
              <a:gd name="connsiteY51" fmla="*/ 1460876 h 2018173"/>
              <a:gd name="connsiteX52" fmla="*/ 1882907 w 5935484"/>
              <a:gd name="connsiteY52" fmla="*/ 1460876 h 2018173"/>
              <a:gd name="connsiteX53" fmla="*/ 1882907 w 5935484"/>
              <a:gd name="connsiteY53" fmla="*/ 1509572 h 2018173"/>
              <a:gd name="connsiteX54" fmla="*/ 1926192 w 5935484"/>
              <a:gd name="connsiteY54" fmla="*/ 1509572 h 2018173"/>
              <a:gd name="connsiteX55" fmla="*/ 1926192 w 5935484"/>
              <a:gd name="connsiteY55" fmla="*/ 1509572 h 2018173"/>
              <a:gd name="connsiteX56" fmla="*/ 1926192 w 5935484"/>
              <a:gd name="connsiteY56" fmla="*/ 1542036 h 2018173"/>
              <a:gd name="connsiteX57" fmla="*/ 2148028 w 5935484"/>
              <a:gd name="connsiteY57" fmla="*/ 1542036 h 2018173"/>
              <a:gd name="connsiteX58" fmla="*/ 2148028 w 5935484"/>
              <a:gd name="connsiteY58" fmla="*/ 1655659 h 2018173"/>
              <a:gd name="connsiteX59" fmla="*/ 2180492 w 5935484"/>
              <a:gd name="connsiteY59" fmla="*/ 1655659 h 2018173"/>
              <a:gd name="connsiteX60" fmla="*/ 2180492 w 5935484"/>
              <a:gd name="connsiteY60" fmla="*/ 1742230 h 2018173"/>
              <a:gd name="connsiteX61" fmla="*/ 2223778 w 5935484"/>
              <a:gd name="connsiteY61" fmla="*/ 1742230 h 2018173"/>
              <a:gd name="connsiteX62" fmla="*/ 2223778 w 5935484"/>
              <a:gd name="connsiteY62" fmla="*/ 1785515 h 2018173"/>
              <a:gd name="connsiteX63" fmla="*/ 2461846 w 5935484"/>
              <a:gd name="connsiteY63" fmla="*/ 1785515 h 2018173"/>
              <a:gd name="connsiteX64" fmla="*/ 2461846 w 5935484"/>
              <a:gd name="connsiteY64" fmla="*/ 1834211 h 2018173"/>
              <a:gd name="connsiteX65" fmla="*/ 2705326 w 5935484"/>
              <a:gd name="connsiteY65" fmla="*/ 1834211 h 2018173"/>
              <a:gd name="connsiteX66" fmla="*/ 2705326 w 5935484"/>
              <a:gd name="connsiteY66" fmla="*/ 1893728 h 2018173"/>
              <a:gd name="connsiteX67" fmla="*/ 3035375 w 5935484"/>
              <a:gd name="connsiteY67" fmla="*/ 1893728 h 2018173"/>
              <a:gd name="connsiteX68" fmla="*/ 3035375 w 5935484"/>
              <a:gd name="connsiteY68" fmla="*/ 1964066 h 2018173"/>
              <a:gd name="connsiteX69" fmla="*/ 3354604 w 5935484"/>
              <a:gd name="connsiteY69" fmla="*/ 1964066 h 2018173"/>
              <a:gd name="connsiteX70" fmla="*/ 3354604 w 5935484"/>
              <a:gd name="connsiteY70" fmla="*/ 2018173 h 2018173"/>
              <a:gd name="connsiteX71" fmla="*/ 5935484 w 5935484"/>
              <a:gd name="connsiteY71" fmla="*/ 2018173 h 2018173"/>
              <a:gd name="connsiteX0" fmla="*/ 0 w 5935484"/>
              <a:gd name="connsiteY0" fmla="*/ 0 h 2018173"/>
              <a:gd name="connsiteX1" fmla="*/ 108213 w 5935484"/>
              <a:gd name="connsiteY1" fmla="*/ 0 h 2018173"/>
              <a:gd name="connsiteX2" fmla="*/ 108213 w 5935484"/>
              <a:gd name="connsiteY2" fmla="*/ 37875 h 2018173"/>
              <a:gd name="connsiteX3" fmla="*/ 270533 w 5935484"/>
              <a:gd name="connsiteY3" fmla="*/ 37875 h 2018173"/>
              <a:gd name="connsiteX4" fmla="*/ 270533 w 5935484"/>
              <a:gd name="connsiteY4" fmla="*/ 97392 h 2018173"/>
              <a:gd name="connsiteX5" fmla="*/ 302997 w 5935484"/>
              <a:gd name="connsiteY5" fmla="*/ 97392 h 2018173"/>
              <a:gd name="connsiteX6" fmla="*/ 302997 w 5935484"/>
              <a:gd name="connsiteY6" fmla="*/ 194784 h 2018173"/>
              <a:gd name="connsiteX7" fmla="*/ 313818 w 5935484"/>
              <a:gd name="connsiteY7" fmla="*/ 194784 h 2018173"/>
              <a:gd name="connsiteX8" fmla="*/ 313818 w 5935484"/>
              <a:gd name="connsiteY8" fmla="*/ 324639 h 2018173"/>
              <a:gd name="connsiteX9" fmla="*/ 335460 w 5935484"/>
              <a:gd name="connsiteY9" fmla="*/ 324639 h 2018173"/>
              <a:gd name="connsiteX10" fmla="*/ 335460 w 5935484"/>
              <a:gd name="connsiteY10" fmla="*/ 432852 h 2018173"/>
              <a:gd name="connsiteX11" fmla="*/ 443673 w 5935484"/>
              <a:gd name="connsiteY11" fmla="*/ 432852 h 2018173"/>
              <a:gd name="connsiteX12" fmla="*/ 443673 w 5935484"/>
              <a:gd name="connsiteY12" fmla="*/ 497780 h 2018173"/>
              <a:gd name="connsiteX13" fmla="*/ 486959 w 5935484"/>
              <a:gd name="connsiteY13" fmla="*/ 497780 h 2018173"/>
              <a:gd name="connsiteX14" fmla="*/ 486959 w 5935484"/>
              <a:gd name="connsiteY14" fmla="*/ 481548 h 2018173"/>
              <a:gd name="connsiteX15" fmla="*/ 486959 w 5935484"/>
              <a:gd name="connsiteY15" fmla="*/ 481548 h 2018173"/>
              <a:gd name="connsiteX16" fmla="*/ 524834 w 5935484"/>
              <a:gd name="connsiteY16" fmla="*/ 519423 h 2018173"/>
              <a:gd name="connsiteX17" fmla="*/ 524834 w 5935484"/>
              <a:gd name="connsiteY17" fmla="*/ 589761 h 2018173"/>
              <a:gd name="connsiteX18" fmla="*/ 578940 w 5935484"/>
              <a:gd name="connsiteY18" fmla="*/ 589761 h 2018173"/>
              <a:gd name="connsiteX19" fmla="*/ 578940 w 5935484"/>
              <a:gd name="connsiteY19" fmla="*/ 676332 h 2018173"/>
              <a:gd name="connsiteX20" fmla="*/ 609420 w 5935484"/>
              <a:gd name="connsiteY20" fmla="*/ 676332 h 2018173"/>
              <a:gd name="connsiteX21" fmla="*/ 578940 w 5935484"/>
              <a:gd name="connsiteY21" fmla="*/ 762902 h 2018173"/>
              <a:gd name="connsiteX22" fmla="*/ 643868 w 5935484"/>
              <a:gd name="connsiteY22" fmla="*/ 762902 h 2018173"/>
              <a:gd name="connsiteX23" fmla="*/ 643868 w 5935484"/>
              <a:gd name="connsiteY23" fmla="*/ 800777 h 2018173"/>
              <a:gd name="connsiteX24" fmla="*/ 735849 w 5935484"/>
              <a:gd name="connsiteY24" fmla="*/ 800777 h 2018173"/>
              <a:gd name="connsiteX25" fmla="*/ 735849 w 5935484"/>
              <a:gd name="connsiteY25" fmla="*/ 844062 h 2018173"/>
              <a:gd name="connsiteX26" fmla="*/ 779134 w 5935484"/>
              <a:gd name="connsiteY26" fmla="*/ 844062 h 2018173"/>
              <a:gd name="connsiteX27" fmla="*/ 779134 w 5935484"/>
              <a:gd name="connsiteY27" fmla="*/ 865704 h 2018173"/>
              <a:gd name="connsiteX28" fmla="*/ 849472 w 5935484"/>
              <a:gd name="connsiteY28" fmla="*/ 865704 h 2018173"/>
              <a:gd name="connsiteX29" fmla="*/ 849472 w 5935484"/>
              <a:gd name="connsiteY29" fmla="*/ 925221 h 2018173"/>
              <a:gd name="connsiteX30" fmla="*/ 995560 w 5935484"/>
              <a:gd name="connsiteY30" fmla="*/ 925221 h 2018173"/>
              <a:gd name="connsiteX31" fmla="*/ 995560 w 5935484"/>
              <a:gd name="connsiteY31" fmla="*/ 957685 h 2018173"/>
              <a:gd name="connsiteX32" fmla="*/ 1022613 w 5935484"/>
              <a:gd name="connsiteY32" fmla="*/ 957685 h 2018173"/>
              <a:gd name="connsiteX33" fmla="*/ 1022613 w 5935484"/>
              <a:gd name="connsiteY33" fmla="*/ 990149 h 2018173"/>
              <a:gd name="connsiteX34" fmla="*/ 1103773 w 5935484"/>
              <a:gd name="connsiteY34" fmla="*/ 990149 h 2018173"/>
              <a:gd name="connsiteX35" fmla="*/ 1103773 w 5935484"/>
              <a:gd name="connsiteY35" fmla="*/ 1022613 h 2018173"/>
              <a:gd name="connsiteX36" fmla="*/ 1147058 w 5935484"/>
              <a:gd name="connsiteY36" fmla="*/ 1022613 h 2018173"/>
              <a:gd name="connsiteX37" fmla="*/ 1147058 w 5935484"/>
              <a:gd name="connsiteY37" fmla="*/ 1044256 h 2018173"/>
              <a:gd name="connsiteX38" fmla="*/ 1352663 w 5935484"/>
              <a:gd name="connsiteY38" fmla="*/ 1044256 h 2018173"/>
              <a:gd name="connsiteX39" fmla="*/ 1352663 w 5935484"/>
              <a:gd name="connsiteY39" fmla="*/ 1130826 h 2018173"/>
              <a:gd name="connsiteX40" fmla="*/ 1406769 w 5935484"/>
              <a:gd name="connsiteY40" fmla="*/ 1130826 h 2018173"/>
              <a:gd name="connsiteX41" fmla="*/ 1406769 w 5935484"/>
              <a:gd name="connsiteY41" fmla="*/ 1184933 h 2018173"/>
              <a:gd name="connsiteX42" fmla="*/ 1569089 w 5935484"/>
              <a:gd name="connsiteY42" fmla="*/ 1184933 h 2018173"/>
              <a:gd name="connsiteX43" fmla="*/ 1569089 w 5935484"/>
              <a:gd name="connsiteY43" fmla="*/ 1222807 h 2018173"/>
              <a:gd name="connsiteX44" fmla="*/ 1617785 w 5935484"/>
              <a:gd name="connsiteY44" fmla="*/ 1222807 h 2018173"/>
              <a:gd name="connsiteX45" fmla="*/ 1617785 w 5935484"/>
              <a:gd name="connsiteY45" fmla="*/ 1293146 h 2018173"/>
              <a:gd name="connsiteX46" fmla="*/ 1661070 w 5935484"/>
              <a:gd name="connsiteY46" fmla="*/ 1293146 h 2018173"/>
              <a:gd name="connsiteX47" fmla="*/ 1661070 w 5935484"/>
              <a:gd name="connsiteY47" fmla="*/ 1358074 h 2018173"/>
              <a:gd name="connsiteX48" fmla="*/ 1704355 w 5935484"/>
              <a:gd name="connsiteY48" fmla="*/ 1358074 h 2018173"/>
              <a:gd name="connsiteX49" fmla="*/ 1704355 w 5935484"/>
              <a:gd name="connsiteY49" fmla="*/ 1423001 h 2018173"/>
              <a:gd name="connsiteX50" fmla="*/ 1769283 w 5935484"/>
              <a:gd name="connsiteY50" fmla="*/ 1423001 h 2018173"/>
              <a:gd name="connsiteX51" fmla="*/ 1769283 w 5935484"/>
              <a:gd name="connsiteY51" fmla="*/ 1460876 h 2018173"/>
              <a:gd name="connsiteX52" fmla="*/ 1882907 w 5935484"/>
              <a:gd name="connsiteY52" fmla="*/ 1460876 h 2018173"/>
              <a:gd name="connsiteX53" fmla="*/ 1882907 w 5935484"/>
              <a:gd name="connsiteY53" fmla="*/ 1509572 h 2018173"/>
              <a:gd name="connsiteX54" fmla="*/ 1926192 w 5935484"/>
              <a:gd name="connsiteY54" fmla="*/ 1509572 h 2018173"/>
              <a:gd name="connsiteX55" fmla="*/ 1926192 w 5935484"/>
              <a:gd name="connsiteY55" fmla="*/ 1509572 h 2018173"/>
              <a:gd name="connsiteX56" fmla="*/ 1926192 w 5935484"/>
              <a:gd name="connsiteY56" fmla="*/ 1542036 h 2018173"/>
              <a:gd name="connsiteX57" fmla="*/ 2148028 w 5935484"/>
              <a:gd name="connsiteY57" fmla="*/ 1542036 h 2018173"/>
              <a:gd name="connsiteX58" fmla="*/ 2148028 w 5935484"/>
              <a:gd name="connsiteY58" fmla="*/ 1655659 h 2018173"/>
              <a:gd name="connsiteX59" fmla="*/ 2180492 w 5935484"/>
              <a:gd name="connsiteY59" fmla="*/ 1655659 h 2018173"/>
              <a:gd name="connsiteX60" fmla="*/ 2180492 w 5935484"/>
              <a:gd name="connsiteY60" fmla="*/ 1742230 h 2018173"/>
              <a:gd name="connsiteX61" fmla="*/ 2223778 w 5935484"/>
              <a:gd name="connsiteY61" fmla="*/ 1742230 h 2018173"/>
              <a:gd name="connsiteX62" fmla="*/ 2223778 w 5935484"/>
              <a:gd name="connsiteY62" fmla="*/ 1785515 h 2018173"/>
              <a:gd name="connsiteX63" fmla="*/ 2461846 w 5935484"/>
              <a:gd name="connsiteY63" fmla="*/ 1785515 h 2018173"/>
              <a:gd name="connsiteX64" fmla="*/ 2461846 w 5935484"/>
              <a:gd name="connsiteY64" fmla="*/ 1834211 h 2018173"/>
              <a:gd name="connsiteX65" fmla="*/ 2705326 w 5935484"/>
              <a:gd name="connsiteY65" fmla="*/ 1834211 h 2018173"/>
              <a:gd name="connsiteX66" fmla="*/ 2705326 w 5935484"/>
              <a:gd name="connsiteY66" fmla="*/ 1893728 h 2018173"/>
              <a:gd name="connsiteX67" fmla="*/ 3035375 w 5935484"/>
              <a:gd name="connsiteY67" fmla="*/ 1893728 h 2018173"/>
              <a:gd name="connsiteX68" fmla="*/ 3035375 w 5935484"/>
              <a:gd name="connsiteY68" fmla="*/ 1964066 h 2018173"/>
              <a:gd name="connsiteX69" fmla="*/ 3354604 w 5935484"/>
              <a:gd name="connsiteY69" fmla="*/ 1964066 h 2018173"/>
              <a:gd name="connsiteX70" fmla="*/ 3354604 w 5935484"/>
              <a:gd name="connsiteY70" fmla="*/ 2018173 h 2018173"/>
              <a:gd name="connsiteX71" fmla="*/ 5935484 w 5935484"/>
              <a:gd name="connsiteY71" fmla="*/ 2018173 h 2018173"/>
              <a:gd name="connsiteX0" fmla="*/ 0 w 5935484"/>
              <a:gd name="connsiteY0" fmla="*/ 0 h 2018173"/>
              <a:gd name="connsiteX1" fmla="*/ 108213 w 5935484"/>
              <a:gd name="connsiteY1" fmla="*/ 0 h 2018173"/>
              <a:gd name="connsiteX2" fmla="*/ 108213 w 5935484"/>
              <a:gd name="connsiteY2" fmla="*/ 37875 h 2018173"/>
              <a:gd name="connsiteX3" fmla="*/ 270533 w 5935484"/>
              <a:gd name="connsiteY3" fmla="*/ 37875 h 2018173"/>
              <a:gd name="connsiteX4" fmla="*/ 270533 w 5935484"/>
              <a:gd name="connsiteY4" fmla="*/ 97392 h 2018173"/>
              <a:gd name="connsiteX5" fmla="*/ 302997 w 5935484"/>
              <a:gd name="connsiteY5" fmla="*/ 97392 h 2018173"/>
              <a:gd name="connsiteX6" fmla="*/ 302997 w 5935484"/>
              <a:gd name="connsiteY6" fmla="*/ 194784 h 2018173"/>
              <a:gd name="connsiteX7" fmla="*/ 313818 w 5935484"/>
              <a:gd name="connsiteY7" fmla="*/ 194784 h 2018173"/>
              <a:gd name="connsiteX8" fmla="*/ 313818 w 5935484"/>
              <a:gd name="connsiteY8" fmla="*/ 324639 h 2018173"/>
              <a:gd name="connsiteX9" fmla="*/ 335460 w 5935484"/>
              <a:gd name="connsiteY9" fmla="*/ 324639 h 2018173"/>
              <a:gd name="connsiteX10" fmla="*/ 335460 w 5935484"/>
              <a:gd name="connsiteY10" fmla="*/ 432852 h 2018173"/>
              <a:gd name="connsiteX11" fmla="*/ 443673 w 5935484"/>
              <a:gd name="connsiteY11" fmla="*/ 432852 h 2018173"/>
              <a:gd name="connsiteX12" fmla="*/ 443673 w 5935484"/>
              <a:gd name="connsiteY12" fmla="*/ 497780 h 2018173"/>
              <a:gd name="connsiteX13" fmla="*/ 486959 w 5935484"/>
              <a:gd name="connsiteY13" fmla="*/ 497780 h 2018173"/>
              <a:gd name="connsiteX14" fmla="*/ 486959 w 5935484"/>
              <a:gd name="connsiteY14" fmla="*/ 481548 h 2018173"/>
              <a:gd name="connsiteX15" fmla="*/ 486959 w 5935484"/>
              <a:gd name="connsiteY15" fmla="*/ 481548 h 2018173"/>
              <a:gd name="connsiteX16" fmla="*/ 524834 w 5935484"/>
              <a:gd name="connsiteY16" fmla="*/ 519423 h 2018173"/>
              <a:gd name="connsiteX17" fmla="*/ 524834 w 5935484"/>
              <a:gd name="connsiteY17" fmla="*/ 589761 h 2018173"/>
              <a:gd name="connsiteX18" fmla="*/ 578940 w 5935484"/>
              <a:gd name="connsiteY18" fmla="*/ 589761 h 2018173"/>
              <a:gd name="connsiteX19" fmla="*/ 578940 w 5935484"/>
              <a:gd name="connsiteY19" fmla="*/ 676332 h 2018173"/>
              <a:gd name="connsiteX20" fmla="*/ 609420 w 5935484"/>
              <a:gd name="connsiteY20" fmla="*/ 676332 h 2018173"/>
              <a:gd name="connsiteX21" fmla="*/ 614962 w 5935484"/>
              <a:gd name="connsiteY21" fmla="*/ 762902 h 2018173"/>
              <a:gd name="connsiteX22" fmla="*/ 643868 w 5935484"/>
              <a:gd name="connsiteY22" fmla="*/ 762902 h 2018173"/>
              <a:gd name="connsiteX23" fmla="*/ 643868 w 5935484"/>
              <a:gd name="connsiteY23" fmla="*/ 800777 h 2018173"/>
              <a:gd name="connsiteX24" fmla="*/ 735849 w 5935484"/>
              <a:gd name="connsiteY24" fmla="*/ 800777 h 2018173"/>
              <a:gd name="connsiteX25" fmla="*/ 735849 w 5935484"/>
              <a:gd name="connsiteY25" fmla="*/ 844062 h 2018173"/>
              <a:gd name="connsiteX26" fmla="*/ 779134 w 5935484"/>
              <a:gd name="connsiteY26" fmla="*/ 844062 h 2018173"/>
              <a:gd name="connsiteX27" fmla="*/ 779134 w 5935484"/>
              <a:gd name="connsiteY27" fmla="*/ 865704 h 2018173"/>
              <a:gd name="connsiteX28" fmla="*/ 849472 w 5935484"/>
              <a:gd name="connsiteY28" fmla="*/ 865704 h 2018173"/>
              <a:gd name="connsiteX29" fmla="*/ 849472 w 5935484"/>
              <a:gd name="connsiteY29" fmla="*/ 925221 h 2018173"/>
              <a:gd name="connsiteX30" fmla="*/ 995560 w 5935484"/>
              <a:gd name="connsiteY30" fmla="*/ 925221 h 2018173"/>
              <a:gd name="connsiteX31" fmla="*/ 995560 w 5935484"/>
              <a:gd name="connsiteY31" fmla="*/ 957685 h 2018173"/>
              <a:gd name="connsiteX32" fmla="*/ 1022613 w 5935484"/>
              <a:gd name="connsiteY32" fmla="*/ 957685 h 2018173"/>
              <a:gd name="connsiteX33" fmla="*/ 1022613 w 5935484"/>
              <a:gd name="connsiteY33" fmla="*/ 990149 h 2018173"/>
              <a:gd name="connsiteX34" fmla="*/ 1103773 w 5935484"/>
              <a:gd name="connsiteY34" fmla="*/ 990149 h 2018173"/>
              <a:gd name="connsiteX35" fmla="*/ 1103773 w 5935484"/>
              <a:gd name="connsiteY35" fmla="*/ 1022613 h 2018173"/>
              <a:gd name="connsiteX36" fmla="*/ 1147058 w 5935484"/>
              <a:gd name="connsiteY36" fmla="*/ 1022613 h 2018173"/>
              <a:gd name="connsiteX37" fmla="*/ 1147058 w 5935484"/>
              <a:gd name="connsiteY37" fmla="*/ 1044256 h 2018173"/>
              <a:gd name="connsiteX38" fmla="*/ 1352663 w 5935484"/>
              <a:gd name="connsiteY38" fmla="*/ 1044256 h 2018173"/>
              <a:gd name="connsiteX39" fmla="*/ 1352663 w 5935484"/>
              <a:gd name="connsiteY39" fmla="*/ 1130826 h 2018173"/>
              <a:gd name="connsiteX40" fmla="*/ 1406769 w 5935484"/>
              <a:gd name="connsiteY40" fmla="*/ 1130826 h 2018173"/>
              <a:gd name="connsiteX41" fmla="*/ 1406769 w 5935484"/>
              <a:gd name="connsiteY41" fmla="*/ 1184933 h 2018173"/>
              <a:gd name="connsiteX42" fmla="*/ 1569089 w 5935484"/>
              <a:gd name="connsiteY42" fmla="*/ 1184933 h 2018173"/>
              <a:gd name="connsiteX43" fmla="*/ 1569089 w 5935484"/>
              <a:gd name="connsiteY43" fmla="*/ 1222807 h 2018173"/>
              <a:gd name="connsiteX44" fmla="*/ 1617785 w 5935484"/>
              <a:gd name="connsiteY44" fmla="*/ 1222807 h 2018173"/>
              <a:gd name="connsiteX45" fmla="*/ 1617785 w 5935484"/>
              <a:gd name="connsiteY45" fmla="*/ 1293146 h 2018173"/>
              <a:gd name="connsiteX46" fmla="*/ 1661070 w 5935484"/>
              <a:gd name="connsiteY46" fmla="*/ 1293146 h 2018173"/>
              <a:gd name="connsiteX47" fmla="*/ 1661070 w 5935484"/>
              <a:gd name="connsiteY47" fmla="*/ 1358074 h 2018173"/>
              <a:gd name="connsiteX48" fmla="*/ 1704355 w 5935484"/>
              <a:gd name="connsiteY48" fmla="*/ 1358074 h 2018173"/>
              <a:gd name="connsiteX49" fmla="*/ 1704355 w 5935484"/>
              <a:gd name="connsiteY49" fmla="*/ 1423001 h 2018173"/>
              <a:gd name="connsiteX50" fmla="*/ 1769283 w 5935484"/>
              <a:gd name="connsiteY50" fmla="*/ 1423001 h 2018173"/>
              <a:gd name="connsiteX51" fmla="*/ 1769283 w 5935484"/>
              <a:gd name="connsiteY51" fmla="*/ 1460876 h 2018173"/>
              <a:gd name="connsiteX52" fmla="*/ 1882907 w 5935484"/>
              <a:gd name="connsiteY52" fmla="*/ 1460876 h 2018173"/>
              <a:gd name="connsiteX53" fmla="*/ 1882907 w 5935484"/>
              <a:gd name="connsiteY53" fmla="*/ 1509572 h 2018173"/>
              <a:gd name="connsiteX54" fmla="*/ 1926192 w 5935484"/>
              <a:gd name="connsiteY54" fmla="*/ 1509572 h 2018173"/>
              <a:gd name="connsiteX55" fmla="*/ 1926192 w 5935484"/>
              <a:gd name="connsiteY55" fmla="*/ 1509572 h 2018173"/>
              <a:gd name="connsiteX56" fmla="*/ 1926192 w 5935484"/>
              <a:gd name="connsiteY56" fmla="*/ 1542036 h 2018173"/>
              <a:gd name="connsiteX57" fmla="*/ 2148028 w 5935484"/>
              <a:gd name="connsiteY57" fmla="*/ 1542036 h 2018173"/>
              <a:gd name="connsiteX58" fmla="*/ 2148028 w 5935484"/>
              <a:gd name="connsiteY58" fmla="*/ 1655659 h 2018173"/>
              <a:gd name="connsiteX59" fmla="*/ 2180492 w 5935484"/>
              <a:gd name="connsiteY59" fmla="*/ 1655659 h 2018173"/>
              <a:gd name="connsiteX60" fmla="*/ 2180492 w 5935484"/>
              <a:gd name="connsiteY60" fmla="*/ 1742230 h 2018173"/>
              <a:gd name="connsiteX61" fmla="*/ 2223778 w 5935484"/>
              <a:gd name="connsiteY61" fmla="*/ 1742230 h 2018173"/>
              <a:gd name="connsiteX62" fmla="*/ 2223778 w 5935484"/>
              <a:gd name="connsiteY62" fmla="*/ 1785515 h 2018173"/>
              <a:gd name="connsiteX63" fmla="*/ 2461846 w 5935484"/>
              <a:gd name="connsiteY63" fmla="*/ 1785515 h 2018173"/>
              <a:gd name="connsiteX64" fmla="*/ 2461846 w 5935484"/>
              <a:gd name="connsiteY64" fmla="*/ 1834211 h 2018173"/>
              <a:gd name="connsiteX65" fmla="*/ 2705326 w 5935484"/>
              <a:gd name="connsiteY65" fmla="*/ 1834211 h 2018173"/>
              <a:gd name="connsiteX66" fmla="*/ 2705326 w 5935484"/>
              <a:gd name="connsiteY66" fmla="*/ 1893728 h 2018173"/>
              <a:gd name="connsiteX67" fmla="*/ 3035375 w 5935484"/>
              <a:gd name="connsiteY67" fmla="*/ 1893728 h 2018173"/>
              <a:gd name="connsiteX68" fmla="*/ 3035375 w 5935484"/>
              <a:gd name="connsiteY68" fmla="*/ 1964066 h 2018173"/>
              <a:gd name="connsiteX69" fmla="*/ 3354604 w 5935484"/>
              <a:gd name="connsiteY69" fmla="*/ 1964066 h 2018173"/>
              <a:gd name="connsiteX70" fmla="*/ 3354604 w 5935484"/>
              <a:gd name="connsiteY70" fmla="*/ 2018173 h 2018173"/>
              <a:gd name="connsiteX71" fmla="*/ 5935484 w 5935484"/>
              <a:gd name="connsiteY71" fmla="*/ 2018173 h 2018173"/>
              <a:gd name="connsiteX0" fmla="*/ 0 w 5935484"/>
              <a:gd name="connsiteY0" fmla="*/ 0 h 2018173"/>
              <a:gd name="connsiteX1" fmla="*/ 108213 w 5935484"/>
              <a:gd name="connsiteY1" fmla="*/ 0 h 2018173"/>
              <a:gd name="connsiteX2" fmla="*/ 108213 w 5935484"/>
              <a:gd name="connsiteY2" fmla="*/ 37875 h 2018173"/>
              <a:gd name="connsiteX3" fmla="*/ 270533 w 5935484"/>
              <a:gd name="connsiteY3" fmla="*/ 37875 h 2018173"/>
              <a:gd name="connsiteX4" fmla="*/ 270533 w 5935484"/>
              <a:gd name="connsiteY4" fmla="*/ 97392 h 2018173"/>
              <a:gd name="connsiteX5" fmla="*/ 302997 w 5935484"/>
              <a:gd name="connsiteY5" fmla="*/ 97392 h 2018173"/>
              <a:gd name="connsiteX6" fmla="*/ 302997 w 5935484"/>
              <a:gd name="connsiteY6" fmla="*/ 194784 h 2018173"/>
              <a:gd name="connsiteX7" fmla="*/ 313818 w 5935484"/>
              <a:gd name="connsiteY7" fmla="*/ 194784 h 2018173"/>
              <a:gd name="connsiteX8" fmla="*/ 313818 w 5935484"/>
              <a:gd name="connsiteY8" fmla="*/ 324639 h 2018173"/>
              <a:gd name="connsiteX9" fmla="*/ 335460 w 5935484"/>
              <a:gd name="connsiteY9" fmla="*/ 324639 h 2018173"/>
              <a:gd name="connsiteX10" fmla="*/ 335460 w 5935484"/>
              <a:gd name="connsiteY10" fmla="*/ 432852 h 2018173"/>
              <a:gd name="connsiteX11" fmla="*/ 443673 w 5935484"/>
              <a:gd name="connsiteY11" fmla="*/ 432852 h 2018173"/>
              <a:gd name="connsiteX12" fmla="*/ 443673 w 5935484"/>
              <a:gd name="connsiteY12" fmla="*/ 497780 h 2018173"/>
              <a:gd name="connsiteX13" fmla="*/ 486959 w 5935484"/>
              <a:gd name="connsiteY13" fmla="*/ 497780 h 2018173"/>
              <a:gd name="connsiteX14" fmla="*/ 486959 w 5935484"/>
              <a:gd name="connsiteY14" fmla="*/ 481548 h 2018173"/>
              <a:gd name="connsiteX15" fmla="*/ 486959 w 5935484"/>
              <a:gd name="connsiteY15" fmla="*/ 481548 h 2018173"/>
              <a:gd name="connsiteX16" fmla="*/ 524834 w 5935484"/>
              <a:gd name="connsiteY16" fmla="*/ 519423 h 2018173"/>
              <a:gd name="connsiteX17" fmla="*/ 524834 w 5935484"/>
              <a:gd name="connsiteY17" fmla="*/ 589761 h 2018173"/>
              <a:gd name="connsiteX18" fmla="*/ 578940 w 5935484"/>
              <a:gd name="connsiteY18" fmla="*/ 589761 h 2018173"/>
              <a:gd name="connsiteX19" fmla="*/ 578940 w 5935484"/>
              <a:gd name="connsiteY19" fmla="*/ 676332 h 2018173"/>
              <a:gd name="connsiteX20" fmla="*/ 609420 w 5935484"/>
              <a:gd name="connsiteY20" fmla="*/ 676332 h 2018173"/>
              <a:gd name="connsiteX21" fmla="*/ 614962 w 5935484"/>
              <a:gd name="connsiteY21" fmla="*/ 762902 h 2018173"/>
              <a:gd name="connsiteX22" fmla="*/ 643868 w 5935484"/>
              <a:gd name="connsiteY22" fmla="*/ 762902 h 2018173"/>
              <a:gd name="connsiteX23" fmla="*/ 643868 w 5935484"/>
              <a:gd name="connsiteY23" fmla="*/ 800777 h 2018173"/>
              <a:gd name="connsiteX24" fmla="*/ 735849 w 5935484"/>
              <a:gd name="connsiteY24" fmla="*/ 800777 h 2018173"/>
              <a:gd name="connsiteX25" fmla="*/ 735849 w 5935484"/>
              <a:gd name="connsiteY25" fmla="*/ 844062 h 2018173"/>
              <a:gd name="connsiteX26" fmla="*/ 779134 w 5935484"/>
              <a:gd name="connsiteY26" fmla="*/ 844062 h 2018173"/>
              <a:gd name="connsiteX27" fmla="*/ 779134 w 5935484"/>
              <a:gd name="connsiteY27" fmla="*/ 865704 h 2018173"/>
              <a:gd name="connsiteX28" fmla="*/ 849472 w 5935484"/>
              <a:gd name="connsiteY28" fmla="*/ 865704 h 2018173"/>
              <a:gd name="connsiteX29" fmla="*/ 849472 w 5935484"/>
              <a:gd name="connsiteY29" fmla="*/ 925221 h 2018173"/>
              <a:gd name="connsiteX30" fmla="*/ 995560 w 5935484"/>
              <a:gd name="connsiteY30" fmla="*/ 925221 h 2018173"/>
              <a:gd name="connsiteX31" fmla="*/ 995560 w 5935484"/>
              <a:gd name="connsiteY31" fmla="*/ 957685 h 2018173"/>
              <a:gd name="connsiteX32" fmla="*/ 1022613 w 5935484"/>
              <a:gd name="connsiteY32" fmla="*/ 957685 h 2018173"/>
              <a:gd name="connsiteX33" fmla="*/ 1022613 w 5935484"/>
              <a:gd name="connsiteY33" fmla="*/ 990149 h 2018173"/>
              <a:gd name="connsiteX34" fmla="*/ 1103773 w 5935484"/>
              <a:gd name="connsiteY34" fmla="*/ 990149 h 2018173"/>
              <a:gd name="connsiteX35" fmla="*/ 1103773 w 5935484"/>
              <a:gd name="connsiteY35" fmla="*/ 1022613 h 2018173"/>
              <a:gd name="connsiteX36" fmla="*/ 1147058 w 5935484"/>
              <a:gd name="connsiteY36" fmla="*/ 1022613 h 2018173"/>
              <a:gd name="connsiteX37" fmla="*/ 1147058 w 5935484"/>
              <a:gd name="connsiteY37" fmla="*/ 1044256 h 2018173"/>
              <a:gd name="connsiteX38" fmla="*/ 1352663 w 5935484"/>
              <a:gd name="connsiteY38" fmla="*/ 1044256 h 2018173"/>
              <a:gd name="connsiteX39" fmla="*/ 1352663 w 5935484"/>
              <a:gd name="connsiteY39" fmla="*/ 1130826 h 2018173"/>
              <a:gd name="connsiteX40" fmla="*/ 1406769 w 5935484"/>
              <a:gd name="connsiteY40" fmla="*/ 1130826 h 2018173"/>
              <a:gd name="connsiteX41" fmla="*/ 1406769 w 5935484"/>
              <a:gd name="connsiteY41" fmla="*/ 1184933 h 2018173"/>
              <a:gd name="connsiteX42" fmla="*/ 1569089 w 5935484"/>
              <a:gd name="connsiteY42" fmla="*/ 1184933 h 2018173"/>
              <a:gd name="connsiteX43" fmla="*/ 1569089 w 5935484"/>
              <a:gd name="connsiteY43" fmla="*/ 1222807 h 2018173"/>
              <a:gd name="connsiteX44" fmla="*/ 1617785 w 5935484"/>
              <a:gd name="connsiteY44" fmla="*/ 1222807 h 2018173"/>
              <a:gd name="connsiteX45" fmla="*/ 1617785 w 5935484"/>
              <a:gd name="connsiteY45" fmla="*/ 1293146 h 2018173"/>
              <a:gd name="connsiteX46" fmla="*/ 1661070 w 5935484"/>
              <a:gd name="connsiteY46" fmla="*/ 1293146 h 2018173"/>
              <a:gd name="connsiteX47" fmla="*/ 1661070 w 5935484"/>
              <a:gd name="connsiteY47" fmla="*/ 1358074 h 2018173"/>
              <a:gd name="connsiteX48" fmla="*/ 1704355 w 5935484"/>
              <a:gd name="connsiteY48" fmla="*/ 1358074 h 2018173"/>
              <a:gd name="connsiteX49" fmla="*/ 1704355 w 5935484"/>
              <a:gd name="connsiteY49" fmla="*/ 1423001 h 2018173"/>
              <a:gd name="connsiteX50" fmla="*/ 1769283 w 5935484"/>
              <a:gd name="connsiteY50" fmla="*/ 1423001 h 2018173"/>
              <a:gd name="connsiteX51" fmla="*/ 1769283 w 5935484"/>
              <a:gd name="connsiteY51" fmla="*/ 1460876 h 2018173"/>
              <a:gd name="connsiteX52" fmla="*/ 1882907 w 5935484"/>
              <a:gd name="connsiteY52" fmla="*/ 1460876 h 2018173"/>
              <a:gd name="connsiteX53" fmla="*/ 1882907 w 5935484"/>
              <a:gd name="connsiteY53" fmla="*/ 1509572 h 2018173"/>
              <a:gd name="connsiteX54" fmla="*/ 1926192 w 5935484"/>
              <a:gd name="connsiteY54" fmla="*/ 1509572 h 2018173"/>
              <a:gd name="connsiteX55" fmla="*/ 1926192 w 5935484"/>
              <a:gd name="connsiteY55" fmla="*/ 1509572 h 2018173"/>
              <a:gd name="connsiteX56" fmla="*/ 1926192 w 5935484"/>
              <a:gd name="connsiteY56" fmla="*/ 1542036 h 2018173"/>
              <a:gd name="connsiteX57" fmla="*/ 2148028 w 5935484"/>
              <a:gd name="connsiteY57" fmla="*/ 1542036 h 2018173"/>
              <a:gd name="connsiteX58" fmla="*/ 2148028 w 5935484"/>
              <a:gd name="connsiteY58" fmla="*/ 1655659 h 2018173"/>
              <a:gd name="connsiteX59" fmla="*/ 2180492 w 5935484"/>
              <a:gd name="connsiteY59" fmla="*/ 1655659 h 2018173"/>
              <a:gd name="connsiteX60" fmla="*/ 2180492 w 5935484"/>
              <a:gd name="connsiteY60" fmla="*/ 1742230 h 2018173"/>
              <a:gd name="connsiteX61" fmla="*/ 2223778 w 5935484"/>
              <a:gd name="connsiteY61" fmla="*/ 1742230 h 2018173"/>
              <a:gd name="connsiteX62" fmla="*/ 2223778 w 5935484"/>
              <a:gd name="connsiteY62" fmla="*/ 1785515 h 2018173"/>
              <a:gd name="connsiteX63" fmla="*/ 2461846 w 5935484"/>
              <a:gd name="connsiteY63" fmla="*/ 1785515 h 2018173"/>
              <a:gd name="connsiteX64" fmla="*/ 2461846 w 5935484"/>
              <a:gd name="connsiteY64" fmla="*/ 1834211 h 2018173"/>
              <a:gd name="connsiteX65" fmla="*/ 2705326 w 5935484"/>
              <a:gd name="connsiteY65" fmla="*/ 1834211 h 2018173"/>
              <a:gd name="connsiteX66" fmla="*/ 2705326 w 5935484"/>
              <a:gd name="connsiteY66" fmla="*/ 1893728 h 2018173"/>
              <a:gd name="connsiteX67" fmla="*/ 3035375 w 5935484"/>
              <a:gd name="connsiteY67" fmla="*/ 1893728 h 2018173"/>
              <a:gd name="connsiteX68" fmla="*/ 3035375 w 5935484"/>
              <a:gd name="connsiteY68" fmla="*/ 1964066 h 2018173"/>
              <a:gd name="connsiteX69" fmla="*/ 3354604 w 5935484"/>
              <a:gd name="connsiteY69" fmla="*/ 1964066 h 2018173"/>
              <a:gd name="connsiteX70" fmla="*/ 3354604 w 5935484"/>
              <a:gd name="connsiteY70" fmla="*/ 2018173 h 2018173"/>
              <a:gd name="connsiteX71" fmla="*/ 5935484 w 5935484"/>
              <a:gd name="connsiteY71" fmla="*/ 2018173 h 2018173"/>
              <a:gd name="connsiteX0" fmla="*/ 0 w 5935484"/>
              <a:gd name="connsiteY0" fmla="*/ 0 h 2018173"/>
              <a:gd name="connsiteX1" fmla="*/ 108213 w 5935484"/>
              <a:gd name="connsiteY1" fmla="*/ 0 h 2018173"/>
              <a:gd name="connsiteX2" fmla="*/ 108213 w 5935484"/>
              <a:gd name="connsiteY2" fmla="*/ 37875 h 2018173"/>
              <a:gd name="connsiteX3" fmla="*/ 270533 w 5935484"/>
              <a:gd name="connsiteY3" fmla="*/ 37875 h 2018173"/>
              <a:gd name="connsiteX4" fmla="*/ 270533 w 5935484"/>
              <a:gd name="connsiteY4" fmla="*/ 97392 h 2018173"/>
              <a:gd name="connsiteX5" fmla="*/ 302997 w 5935484"/>
              <a:gd name="connsiteY5" fmla="*/ 97392 h 2018173"/>
              <a:gd name="connsiteX6" fmla="*/ 302997 w 5935484"/>
              <a:gd name="connsiteY6" fmla="*/ 194784 h 2018173"/>
              <a:gd name="connsiteX7" fmla="*/ 313818 w 5935484"/>
              <a:gd name="connsiteY7" fmla="*/ 194784 h 2018173"/>
              <a:gd name="connsiteX8" fmla="*/ 313818 w 5935484"/>
              <a:gd name="connsiteY8" fmla="*/ 324639 h 2018173"/>
              <a:gd name="connsiteX9" fmla="*/ 335460 w 5935484"/>
              <a:gd name="connsiteY9" fmla="*/ 324639 h 2018173"/>
              <a:gd name="connsiteX10" fmla="*/ 335460 w 5935484"/>
              <a:gd name="connsiteY10" fmla="*/ 432852 h 2018173"/>
              <a:gd name="connsiteX11" fmla="*/ 443673 w 5935484"/>
              <a:gd name="connsiteY11" fmla="*/ 432852 h 2018173"/>
              <a:gd name="connsiteX12" fmla="*/ 443673 w 5935484"/>
              <a:gd name="connsiteY12" fmla="*/ 497780 h 2018173"/>
              <a:gd name="connsiteX13" fmla="*/ 486959 w 5935484"/>
              <a:gd name="connsiteY13" fmla="*/ 497780 h 2018173"/>
              <a:gd name="connsiteX14" fmla="*/ 486959 w 5935484"/>
              <a:gd name="connsiteY14" fmla="*/ 481548 h 2018173"/>
              <a:gd name="connsiteX15" fmla="*/ 486959 w 5935484"/>
              <a:gd name="connsiteY15" fmla="*/ 481548 h 2018173"/>
              <a:gd name="connsiteX16" fmla="*/ 524834 w 5935484"/>
              <a:gd name="connsiteY16" fmla="*/ 519423 h 2018173"/>
              <a:gd name="connsiteX17" fmla="*/ 524834 w 5935484"/>
              <a:gd name="connsiteY17" fmla="*/ 589761 h 2018173"/>
              <a:gd name="connsiteX18" fmla="*/ 578940 w 5935484"/>
              <a:gd name="connsiteY18" fmla="*/ 589761 h 2018173"/>
              <a:gd name="connsiteX19" fmla="*/ 578940 w 5935484"/>
              <a:gd name="connsiteY19" fmla="*/ 676332 h 2018173"/>
              <a:gd name="connsiteX20" fmla="*/ 609420 w 5935484"/>
              <a:gd name="connsiteY20" fmla="*/ 676332 h 2018173"/>
              <a:gd name="connsiteX21" fmla="*/ 614962 w 5935484"/>
              <a:gd name="connsiteY21" fmla="*/ 762902 h 2018173"/>
              <a:gd name="connsiteX22" fmla="*/ 643868 w 5935484"/>
              <a:gd name="connsiteY22" fmla="*/ 762902 h 2018173"/>
              <a:gd name="connsiteX23" fmla="*/ 643868 w 5935484"/>
              <a:gd name="connsiteY23" fmla="*/ 800777 h 2018173"/>
              <a:gd name="connsiteX24" fmla="*/ 735849 w 5935484"/>
              <a:gd name="connsiteY24" fmla="*/ 800777 h 2018173"/>
              <a:gd name="connsiteX25" fmla="*/ 735849 w 5935484"/>
              <a:gd name="connsiteY25" fmla="*/ 844062 h 2018173"/>
              <a:gd name="connsiteX26" fmla="*/ 779134 w 5935484"/>
              <a:gd name="connsiteY26" fmla="*/ 844062 h 2018173"/>
              <a:gd name="connsiteX27" fmla="*/ 779134 w 5935484"/>
              <a:gd name="connsiteY27" fmla="*/ 865704 h 2018173"/>
              <a:gd name="connsiteX28" fmla="*/ 849472 w 5935484"/>
              <a:gd name="connsiteY28" fmla="*/ 865704 h 2018173"/>
              <a:gd name="connsiteX29" fmla="*/ 849472 w 5935484"/>
              <a:gd name="connsiteY29" fmla="*/ 925221 h 2018173"/>
              <a:gd name="connsiteX30" fmla="*/ 995560 w 5935484"/>
              <a:gd name="connsiteY30" fmla="*/ 925221 h 2018173"/>
              <a:gd name="connsiteX31" fmla="*/ 995560 w 5935484"/>
              <a:gd name="connsiteY31" fmla="*/ 957685 h 2018173"/>
              <a:gd name="connsiteX32" fmla="*/ 1022613 w 5935484"/>
              <a:gd name="connsiteY32" fmla="*/ 957685 h 2018173"/>
              <a:gd name="connsiteX33" fmla="*/ 1022613 w 5935484"/>
              <a:gd name="connsiteY33" fmla="*/ 990149 h 2018173"/>
              <a:gd name="connsiteX34" fmla="*/ 1103773 w 5935484"/>
              <a:gd name="connsiteY34" fmla="*/ 990149 h 2018173"/>
              <a:gd name="connsiteX35" fmla="*/ 1103773 w 5935484"/>
              <a:gd name="connsiteY35" fmla="*/ 1022613 h 2018173"/>
              <a:gd name="connsiteX36" fmla="*/ 1147058 w 5935484"/>
              <a:gd name="connsiteY36" fmla="*/ 1022613 h 2018173"/>
              <a:gd name="connsiteX37" fmla="*/ 1147058 w 5935484"/>
              <a:gd name="connsiteY37" fmla="*/ 1044256 h 2018173"/>
              <a:gd name="connsiteX38" fmla="*/ 1352663 w 5935484"/>
              <a:gd name="connsiteY38" fmla="*/ 1044256 h 2018173"/>
              <a:gd name="connsiteX39" fmla="*/ 1352663 w 5935484"/>
              <a:gd name="connsiteY39" fmla="*/ 1130826 h 2018173"/>
              <a:gd name="connsiteX40" fmla="*/ 1406769 w 5935484"/>
              <a:gd name="connsiteY40" fmla="*/ 1130826 h 2018173"/>
              <a:gd name="connsiteX41" fmla="*/ 1406769 w 5935484"/>
              <a:gd name="connsiteY41" fmla="*/ 1184933 h 2018173"/>
              <a:gd name="connsiteX42" fmla="*/ 1569089 w 5935484"/>
              <a:gd name="connsiteY42" fmla="*/ 1184933 h 2018173"/>
              <a:gd name="connsiteX43" fmla="*/ 1569089 w 5935484"/>
              <a:gd name="connsiteY43" fmla="*/ 1222807 h 2018173"/>
              <a:gd name="connsiteX44" fmla="*/ 1617785 w 5935484"/>
              <a:gd name="connsiteY44" fmla="*/ 1222807 h 2018173"/>
              <a:gd name="connsiteX45" fmla="*/ 1617785 w 5935484"/>
              <a:gd name="connsiteY45" fmla="*/ 1293146 h 2018173"/>
              <a:gd name="connsiteX46" fmla="*/ 1661070 w 5935484"/>
              <a:gd name="connsiteY46" fmla="*/ 1293146 h 2018173"/>
              <a:gd name="connsiteX47" fmla="*/ 1661070 w 5935484"/>
              <a:gd name="connsiteY47" fmla="*/ 1358074 h 2018173"/>
              <a:gd name="connsiteX48" fmla="*/ 1704355 w 5935484"/>
              <a:gd name="connsiteY48" fmla="*/ 1358074 h 2018173"/>
              <a:gd name="connsiteX49" fmla="*/ 1704355 w 5935484"/>
              <a:gd name="connsiteY49" fmla="*/ 1423001 h 2018173"/>
              <a:gd name="connsiteX50" fmla="*/ 1769283 w 5935484"/>
              <a:gd name="connsiteY50" fmla="*/ 1423001 h 2018173"/>
              <a:gd name="connsiteX51" fmla="*/ 1769283 w 5935484"/>
              <a:gd name="connsiteY51" fmla="*/ 1460876 h 2018173"/>
              <a:gd name="connsiteX52" fmla="*/ 1882907 w 5935484"/>
              <a:gd name="connsiteY52" fmla="*/ 1460876 h 2018173"/>
              <a:gd name="connsiteX53" fmla="*/ 1882907 w 5935484"/>
              <a:gd name="connsiteY53" fmla="*/ 1509572 h 2018173"/>
              <a:gd name="connsiteX54" fmla="*/ 1926192 w 5935484"/>
              <a:gd name="connsiteY54" fmla="*/ 1509572 h 2018173"/>
              <a:gd name="connsiteX55" fmla="*/ 1926192 w 5935484"/>
              <a:gd name="connsiteY55" fmla="*/ 1509572 h 2018173"/>
              <a:gd name="connsiteX56" fmla="*/ 1926192 w 5935484"/>
              <a:gd name="connsiteY56" fmla="*/ 1542036 h 2018173"/>
              <a:gd name="connsiteX57" fmla="*/ 2148028 w 5935484"/>
              <a:gd name="connsiteY57" fmla="*/ 1542036 h 2018173"/>
              <a:gd name="connsiteX58" fmla="*/ 2148028 w 5935484"/>
              <a:gd name="connsiteY58" fmla="*/ 1655659 h 2018173"/>
              <a:gd name="connsiteX59" fmla="*/ 2180492 w 5935484"/>
              <a:gd name="connsiteY59" fmla="*/ 1655659 h 2018173"/>
              <a:gd name="connsiteX60" fmla="*/ 2180492 w 5935484"/>
              <a:gd name="connsiteY60" fmla="*/ 1742230 h 2018173"/>
              <a:gd name="connsiteX61" fmla="*/ 2223778 w 5935484"/>
              <a:gd name="connsiteY61" fmla="*/ 1742230 h 2018173"/>
              <a:gd name="connsiteX62" fmla="*/ 2223778 w 5935484"/>
              <a:gd name="connsiteY62" fmla="*/ 1785515 h 2018173"/>
              <a:gd name="connsiteX63" fmla="*/ 2461846 w 5935484"/>
              <a:gd name="connsiteY63" fmla="*/ 1785515 h 2018173"/>
              <a:gd name="connsiteX64" fmla="*/ 2461846 w 5935484"/>
              <a:gd name="connsiteY64" fmla="*/ 1834211 h 2018173"/>
              <a:gd name="connsiteX65" fmla="*/ 2705326 w 5935484"/>
              <a:gd name="connsiteY65" fmla="*/ 1834211 h 2018173"/>
              <a:gd name="connsiteX66" fmla="*/ 2705326 w 5935484"/>
              <a:gd name="connsiteY66" fmla="*/ 1893728 h 2018173"/>
              <a:gd name="connsiteX67" fmla="*/ 3035375 w 5935484"/>
              <a:gd name="connsiteY67" fmla="*/ 1893728 h 2018173"/>
              <a:gd name="connsiteX68" fmla="*/ 3035375 w 5935484"/>
              <a:gd name="connsiteY68" fmla="*/ 1964066 h 2018173"/>
              <a:gd name="connsiteX69" fmla="*/ 3354604 w 5935484"/>
              <a:gd name="connsiteY69" fmla="*/ 1964066 h 2018173"/>
              <a:gd name="connsiteX70" fmla="*/ 3354604 w 5935484"/>
              <a:gd name="connsiteY70" fmla="*/ 2018173 h 2018173"/>
              <a:gd name="connsiteX71" fmla="*/ 5935484 w 5935484"/>
              <a:gd name="connsiteY71" fmla="*/ 2018173 h 2018173"/>
              <a:gd name="connsiteX0" fmla="*/ 0 w 5935484"/>
              <a:gd name="connsiteY0" fmla="*/ 0 h 2018173"/>
              <a:gd name="connsiteX1" fmla="*/ 108213 w 5935484"/>
              <a:gd name="connsiteY1" fmla="*/ 0 h 2018173"/>
              <a:gd name="connsiteX2" fmla="*/ 108213 w 5935484"/>
              <a:gd name="connsiteY2" fmla="*/ 37875 h 2018173"/>
              <a:gd name="connsiteX3" fmla="*/ 270533 w 5935484"/>
              <a:gd name="connsiteY3" fmla="*/ 37875 h 2018173"/>
              <a:gd name="connsiteX4" fmla="*/ 270533 w 5935484"/>
              <a:gd name="connsiteY4" fmla="*/ 97392 h 2018173"/>
              <a:gd name="connsiteX5" fmla="*/ 302997 w 5935484"/>
              <a:gd name="connsiteY5" fmla="*/ 97392 h 2018173"/>
              <a:gd name="connsiteX6" fmla="*/ 302997 w 5935484"/>
              <a:gd name="connsiteY6" fmla="*/ 194784 h 2018173"/>
              <a:gd name="connsiteX7" fmla="*/ 313818 w 5935484"/>
              <a:gd name="connsiteY7" fmla="*/ 194784 h 2018173"/>
              <a:gd name="connsiteX8" fmla="*/ 313818 w 5935484"/>
              <a:gd name="connsiteY8" fmla="*/ 324639 h 2018173"/>
              <a:gd name="connsiteX9" fmla="*/ 335460 w 5935484"/>
              <a:gd name="connsiteY9" fmla="*/ 324639 h 2018173"/>
              <a:gd name="connsiteX10" fmla="*/ 335460 w 5935484"/>
              <a:gd name="connsiteY10" fmla="*/ 432852 h 2018173"/>
              <a:gd name="connsiteX11" fmla="*/ 443673 w 5935484"/>
              <a:gd name="connsiteY11" fmla="*/ 432852 h 2018173"/>
              <a:gd name="connsiteX12" fmla="*/ 443673 w 5935484"/>
              <a:gd name="connsiteY12" fmla="*/ 497780 h 2018173"/>
              <a:gd name="connsiteX13" fmla="*/ 486959 w 5935484"/>
              <a:gd name="connsiteY13" fmla="*/ 497780 h 2018173"/>
              <a:gd name="connsiteX14" fmla="*/ 486959 w 5935484"/>
              <a:gd name="connsiteY14" fmla="*/ 481548 h 2018173"/>
              <a:gd name="connsiteX15" fmla="*/ 486959 w 5935484"/>
              <a:gd name="connsiteY15" fmla="*/ 481548 h 2018173"/>
              <a:gd name="connsiteX16" fmla="*/ 524834 w 5935484"/>
              <a:gd name="connsiteY16" fmla="*/ 519423 h 2018173"/>
              <a:gd name="connsiteX17" fmla="*/ 524834 w 5935484"/>
              <a:gd name="connsiteY17" fmla="*/ 589761 h 2018173"/>
              <a:gd name="connsiteX18" fmla="*/ 578940 w 5935484"/>
              <a:gd name="connsiteY18" fmla="*/ 589761 h 2018173"/>
              <a:gd name="connsiteX19" fmla="*/ 578940 w 5935484"/>
              <a:gd name="connsiteY19" fmla="*/ 676332 h 2018173"/>
              <a:gd name="connsiteX20" fmla="*/ 609420 w 5935484"/>
              <a:gd name="connsiteY20" fmla="*/ 676332 h 2018173"/>
              <a:gd name="connsiteX21" fmla="*/ 614962 w 5935484"/>
              <a:gd name="connsiteY21" fmla="*/ 762902 h 2018173"/>
              <a:gd name="connsiteX22" fmla="*/ 643868 w 5935484"/>
              <a:gd name="connsiteY22" fmla="*/ 762902 h 2018173"/>
              <a:gd name="connsiteX23" fmla="*/ 643868 w 5935484"/>
              <a:gd name="connsiteY23" fmla="*/ 800777 h 2018173"/>
              <a:gd name="connsiteX24" fmla="*/ 735849 w 5935484"/>
              <a:gd name="connsiteY24" fmla="*/ 800777 h 2018173"/>
              <a:gd name="connsiteX25" fmla="*/ 735849 w 5935484"/>
              <a:gd name="connsiteY25" fmla="*/ 844062 h 2018173"/>
              <a:gd name="connsiteX26" fmla="*/ 779134 w 5935484"/>
              <a:gd name="connsiteY26" fmla="*/ 844062 h 2018173"/>
              <a:gd name="connsiteX27" fmla="*/ 779134 w 5935484"/>
              <a:gd name="connsiteY27" fmla="*/ 865704 h 2018173"/>
              <a:gd name="connsiteX28" fmla="*/ 849472 w 5935484"/>
              <a:gd name="connsiteY28" fmla="*/ 865704 h 2018173"/>
              <a:gd name="connsiteX29" fmla="*/ 849472 w 5935484"/>
              <a:gd name="connsiteY29" fmla="*/ 925221 h 2018173"/>
              <a:gd name="connsiteX30" fmla="*/ 995560 w 5935484"/>
              <a:gd name="connsiteY30" fmla="*/ 925221 h 2018173"/>
              <a:gd name="connsiteX31" fmla="*/ 995560 w 5935484"/>
              <a:gd name="connsiteY31" fmla="*/ 957685 h 2018173"/>
              <a:gd name="connsiteX32" fmla="*/ 1022613 w 5935484"/>
              <a:gd name="connsiteY32" fmla="*/ 957685 h 2018173"/>
              <a:gd name="connsiteX33" fmla="*/ 1022613 w 5935484"/>
              <a:gd name="connsiteY33" fmla="*/ 990149 h 2018173"/>
              <a:gd name="connsiteX34" fmla="*/ 1103773 w 5935484"/>
              <a:gd name="connsiteY34" fmla="*/ 990149 h 2018173"/>
              <a:gd name="connsiteX35" fmla="*/ 1103773 w 5935484"/>
              <a:gd name="connsiteY35" fmla="*/ 1022613 h 2018173"/>
              <a:gd name="connsiteX36" fmla="*/ 1147058 w 5935484"/>
              <a:gd name="connsiteY36" fmla="*/ 1022613 h 2018173"/>
              <a:gd name="connsiteX37" fmla="*/ 1147058 w 5935484"/>
              <a:gd name="connsiteY37" fmla="*/ 1044256 h 2018173"/>
              <a:gd name="connsiteX38" fmla="*/ 1352663 w 5935484"/>
              <a:gd name="connsiteY38" fmla="*/ 1044256 h 2018173"/>
              <a:gd name="connsiteX39" fmla="*/ 1352663 w 5935484"/>
              <a:gd name="connsiteY39" fmla="*/ 1130826 h 2018173"/>
              <a:gd name="connsiteX40" fmla="*/ 1406769 w 5935484"/>
              <a:gd name="connsiteY40" fmla="*/ 1130826 h 2018173"/>
              <a:gd name="connsiteX41" fmla="*/ 1406769 w 5935484"/>
              <a:gd name="connsiteY41" fmla="*/ 1184933 h 2018173"/>
              <a:gd name="connsiteX42" fmla="*/ 1569089 w 5935484"/>
              <a:gd name="connsiteY42" fmla="*/ 1184933 h 2018173"/>
              <a:gd name="connsiteX43" fmla="*/ 1569089 w 5935484"/>
              <a:gd name="connsiteY43" fmla="*/ 1222807 h 2018173"/>
              <a:gd name="connsiteX44" fmla="*/ 1617785 w 5935484"/>
              <a:gd name="connsiteY44" fmla="*/ 1222807 h 2018173"/>
              <a:gd name="connsiteX45" fmla="*/ 1617785 w 5935484"/>
              <a:gd name="connsiteY45" fmla="*/ 1293146 h 2018173"/>
              <a:gd name="connsiteX46" fmla="*/ 1661070 w 5935484"/>
              <a:gd name="connsiteY46" fmla="*/ 1293146 h 2018173"/>
              <a:gd name="connsiteX47" fmla="*/ 1661070 w 5935484"/>
              <a:gd name="connsiteY47" fmla="*/ 1358074 h 2018173"/>
              <a:gd name="connsiteX48" fmla="*/ 1704355 w 5935484"/>
              <a:gd name="connsiteY48" fmla="*/ 1358074 h 2018173"/>
              <a:gd name="connsiteX49" fmla="*/ 1704355 w 5935484"/>
              <a:gd name="connsiteY49" fmla="*/ 1423001 h 2018173"/>
              <a:gd name="connsiteX50" fmla="*/ 1769283 w 5935484"/>
              <a:gd name="connsiteY50" fmla="*/ 1423001 h 2018173"/>
              <a:gd name="connsiteX51" fmla="*/ 1769283 w 5935484"/>
              <a:gd name="connsiteY51" fmla="*/ 1460876 h 2018173"/>
              <a:gd name="connsiteX52" fmla="*/ 1882907 w 5935484"/>
              <a:gd name="connsiteY52" fmla="*/ 1460876 h 2018173"/>
              <a:gd name="connsiteX53" fmla="*/ 1882907 w 5935484"/>
              <a:gd name="connsiteY53" fmla="*/ 1509572 h 2018173"/>
              <a:gd name="connsiteX54" fmla="*/ 1926192 w 5935484"/>
              <a:gd name="connsiteY54" fmla="*/ 1509572 h 2018173"/>
              <a:gd name="connsiteX55" fmla="*/ 1926192 w 5935484"/>
              <a:gd name="connsiteY55" fmla="*/ 1509572 h 2018173"/>
              <a:gd name="connsiteX56" fmla="*/ 1926192 w 5935484"/>
              <a:gd name="connsiteY56" fmla="*/ 1542036 h 2018173"/>
              <a:gd name="connsiteX57" fmla="*/ 2148028 w 5935484"/>
              <a:gd name="connsiteY57" fmla="*/ 1542036 h 2018173"/>
              <a:gd name="connsiteX58" fmla="*/ 2148028 w 5935484"/>
              <a:gd name="connsiteY58" fmla="*/ 1655659 h 2018173"/>
              <a:gd name="connsiteX59" fmla="*/ 2180492 w 5935484"/>
              <a:gd name="connsiteY59" fmla="*/ 1655659 h 2018173"/>
              <a:gd name="connsiteX60" fmla="*/ 2180492 w 5935484"/>
              <a:gd name="connsiteY60" fmla="*/ 1742230 h 2018173"/>
              <a:gd name="connsiteX61" fmla="*/ 2223778 w 5935484"/>
              <a:gd name="connsiteY61" fmla="*/ 1742230 h 2018173"/>
              <a:gd name="connsiteX62" fmla="*/ 2223778 w 5935484"/>
              <a:gd name="connsiteY62" fmla="*/ 1785515 h 2018173"/>
              <a:gd name="connsiteX63" fmla="*/ 2461846 w 5935484"/>
              <a:gd name="connsiteY63" fmla="*/ 1785515 h 2018173"/>
              <a:gd name="connsiteX64" fmla="*/ 2461846 w 5935484"/>
              <a:gd name="connsiteY64" fmla="*/ 1834211 h 2018173"/>
              <a:gd name="connsiteX65" fmla="*/ 2705326 w 5935484"/>
              <a:gd name="connsiteY65" fmla="*/ 1834211 h 2018173"/>
              <a:gd name="connsiteX66" fmla="*/ 2705326 w 5935484"/>
              <a:gd name="connsiteY66" fmla="*/ 1893728 h 2018173"/>
              <a:gd name="connsiteX67" fmla="*/ 3035375 w 5935484"/>
              <a:gd name="connsiteY67" fmla="*/ 1893728 h 2018173"/>
              <a:gd name="connsiteX68" fmla="*/ 3035375 w 5935484"/>
              <a:gd name="connsiteY68" fmla="*/ 1964066 h 2018173"/>
              <a:gd name="connsiteX69" fmla="*/ 3354604 w 5935484"/>
              <a:gd name="connsiteY69" fmla="*/ 1964066 h 2018173"/>
              <a:gd name="connsiteX70" fmla="*/ 3354604 w 5935484"/>
              <a:gd name="connsiteY70" fmla="*/ 2018173 h 2018173"/>
              <a:gd name="connsiteX71" fmla="*/ 5935484 w 5935484"/>
              <a:gd name="connsiteY71" fmla="*/ 2018173 h 2018173"/>
              <a:gd name="connsiteX0" fmla="*/ 0 w 5935484"/>
              <a:gd name="connsiteY0" fmla="*/ 0 h 2018173"/>
              <a:gd name="connsiteX1" fmla="*/ 108213 w 5935484"/>
              <a:gd name="connsiteY1" fmla="*/ 0 h 2018173"/>
              <a:gd name="connsiteX2" fmla="*/ 108213 w 5935484"/>
              <a:gd name="connsiteY2" fmla="*/ 37875 h 2018173"/>
              <a:gd name="connsiteX3" fmla="*/ 270533 w 5935484"/>
              <a:gd name="connsiteY3" fmla="*/ 37875 h 2018173"/>
              <a:gd name="connsiteX4" fmla="*/ 270533 w 5935484"/>
              <a:gd name="connsiteY4" fmla="*/ 97392 h 2018173"/>
              <a:gd name="connsiteX5" fmla="*/ 302997 w 5935484"/>
              <a:gd name="connsiteY5" fmla="*/ 97392 h 2018173"/>
              <a:gd name="connsiteX6" fmla="*/ 302997 w 5935484"/>
              <a:gd name="connsiteY6" fmla="*/ 194784 h 2018173"/>
              <a:gd name="connsiteX7" fmla="*/ 313818 w 5935484"/>
              <a:gd name="connsiteY7" fmla="*/ 194784 h 2018173"/>
              <a:gd name="connsiteX8" fmla="*/ 313818 w 5935484"/>
              <a:gd name="connsiteY8" fmla="*/ 324639 h 2018173"/>
              <a:gd name="connsiteX9" fmla="*/ 335460 w 5935484"/>
              <a:gd name="connsiteY9" fmla="*/ 324639 h 2018173"/>
              <a:gd name="connsiteX10" fmla="*/ 335460 w 5935484"/>
              <a:gd name="connsiteY10" fmla="*/ 432852 h 2018173"/>
              <a:gd name="connsiteX11" fmla="*/ 443673 w 5935484"/>
              <a:gd name="connsiteY11" fmla="*/ 432852 h 2018173"/>
              <a:gd name="connsiteX12" fmla="*/ 443673 w 5935484"/>
              <a:gd name="connsiteY12" fmla="*/ 497780 h 2018173"/>
              <a:gd name="connsiteX13" fmla="*/ 486959 w 5935484"/>
              <a:gd name="connsiteY13" fmla="*/ 497780 h 2018173"/>
              <a:gd name="connsiteX14" fmla="*/ 486959 w 5935484"/>
              <a:gd name="connsiteY14" fmla="*/ 481548 h 2018173"/>
              <a:gd name="connsiteX15" fmla="*/ 486959 w 5935484"/>
              <a:gd name="connsiteY15" fmla="*/ 481548 h 2018173"/>
              <a:gd name="connsiteX16" fmla="*/ 524834 w 5935484"/>
              <a:gd name="connsiteY16" fmla="*/ 519423 h 2018173"/>
              <a:gd name="connsiteX17" fmla="*/ 524834 w 5935484"/>
              <a:gd name="connsiteY17" fmla="*/ 589761 h 2018173"/>
              <a:gd name="connsiteX18" fmla="*/ 578940 w 5935484"/>
              <a:gd name="connsiteY18" fmla="*/ 589761 h 2018173"/>
              <a:gd name="connsiteX19" fmla="*/ 578940 w 5935484"/>
              <a:gd name="connsiteY19" fmla="*/ 676332 h 2018173"/>
              <a:gd name="connsiteX20" fmla="*/ 609420 w 5935484"/>
              <a:gd name="connsiteY20" fmla="*/ 676332 h 2018173"/>
              <a:gd name="connsiteX21" fmla="*/ 614962 w 5935484"/>
              <a:gd name="connsiteY21" fmla="*/ 762902 h 2018173"/>
              <a:gd name="connsiteX22" fmla="*/ 643868 w 5935484"/>
              <a:gd name="connsiteY22" fmla="*/ 762902 h 2018173"/>
              <a:gd name="connsiteX23" fmla="*/ 643868 w 5935484"/>
              <a:gd name="connsiteY23" fmla="*/ 800777 h 2018173"/>
              <a:gd name="connsiteX24" fmla="*/ 735849 w 5935484"/>
              <a:gd name="connsiteY24" fmla="*/ 800777 h 2018173"/>
              <a:gd name="connsiteX25" fmla="*/ 735849 w 5935484"/>
              <a:gd name="connsiteY25" fmla="*/ 844062 h 2018173"/>
              <a:gd name="connsiteX26" fmla="*/ 779134 w 5935484"/>
              <a:gd name="connsiteY26" fmla="*/ 844062 h 2018173"/>
              <a:gd name="connsiteX27" fmla="*/ 779134 w 5935484"/>
              <a:gd name="connsiteY27" fmla="*/ 865704 h 2018173"/>
              <a:gd name="connsiteX28" fmla="*/ 849472 w 5935484"/>
              <a:gd name="connsiteY28" fmla="*/ 865704 h 2018173"/>
              <a:gd name="connsiteX29" fmla="*/ 849472 w 5935484"/>
              <a:gd name="connsiteY29" fmla="*/ 925221 h 2018173"/>
              <a:gd name="connsiteX30" fmla="*/ 995560 w 5935484"/>
              <a:gd name="connsiteY30" fmla="*/ 925221 h 2018173"/>
              <a:gd name="connsiteX31" fmla="*/ 995560 w 5935484"/>
              <a:gd name="connsiteY31" fmla="*/ 957685 h 2018173"/>
              <a:gd name="connsiteX32" fmla="*/ 1022613 w 5935484"/>
              <a:gd name="connsiteY32" fmla="*/ 957685 h 2018173"/>
              <a:gd name="connsiteX33" fmla="*/ 1022613 w 5935484"/>
              <a:gd name="connsiteY33" fmla="*/ 990149 h 2018173"/>
              <a:gd name="connsiteX34" fmla="*/ 1103773 w 5935484"/>
              <a:gd name="connsiteY34" fmla="*/ 990149 h 2018173"/>
              <a:gd name="connsiteX35" fmla="*/ 1103773 w 5935484"/>
              <a:gd name="connsiteY35" fmla="*/ 1022613 h 2018173"/>
              <a:gd name="connsiteX36" fmla="*/ 1147058 w 5935484"/>
              <a:gd name="connsiteY36" fmla="*/ 1022613 h 2018173"/>
              <a:gd name="connsiteX37" fmla="*/ 1147058 w 5935484"/>
              <a:gd name="connsiteY37" fmla="*/ 1044256 h 2018173"/>
              <a:gd name="connsiteX38" fmla="*/ 1352663 w 5935484"/>
              <a:gd name="connsiteY38" fmla="*/ 1044256 h 2018173"/>
              <a:gd name="connsiteX39" fmla="*/ 1352663 w 5935484"/>
              <a:gd name="connsiteY39" fmla="*/ 1130826 h 2018173"/>
              <a:gd name="connsiteX40" fmla="*/ 1406769 w 5935484"/>
              <a:gd name="connsiteY40" fmla="*/ 1130826 h 2018173"/>
              <a:gd name="connsiteX41" fmla="*/ 1406769 w 5935484"/>
              <a:gd name="connsiteY41" fmla="*/ 1184933 h 2018173"/>
              <a:gd name="connsiteX42" fmla="*/ 1569089 w 5935484"/>
              <a:gd name="connsiteY42" fmla="*/ 1184933 h 2018173"/>
              <a:gd name="connsiteX43" fmla="*/ 1569089 w 5935484"/>
              <a:gd name="connsiteY43" fmla="*/ 1222807 h 2018173"/>
              <a:gd name="connsiteX44" fmla="*/ 1617785 w 5935484"/>
              <a:gd name="connsiteY44" fmla="*/ 1222807 h 2018173"/>
              <a:gd name="connsiteX45" fmla="*/ 1617785 w 5935484"/>
              <a:gd name="connsiteY45" fmla="*/ 1293146 h 2018173"/>
              <a:gd name="connsiteX46" fmla="*/ 1661070 w 5935484"/>
              <a:gd name="connsiteY46" fmla="*/ 1293146 h 2018173"/>
              <a:gd name="connsiteX47" fmla="*/ 1661070 w 5935484"/>
              <a:gd name="connsiteY47" fmla="*/ 1358074 h 2018173"/>
              <a:gd name="connsiteX48" fmla="*/ 1704355 w 5935484"/>
              <a:gd name="connsiteY48" fmla="*/ 1358074 h 2018173"/>
              <a:gd name="connsiteX49" fmla="*/ 1704355 w 5935484"/>
              <a:gd name="connsiteY49" fmla="*/ 1423001 h 2018173"/>
              <a:gd name="connsiteX50" fmla="*/ 1769283 w 5935484"/>
              <a:gd name="connsiteY50" fmla="*/ 1423001 h 2018173"/>
              <a:gd name="connsiteX51" fmla="*/ 1769283 w 5935484"/>
              <a:gd name="connsiteY51" fmla="*/ 1460876 h 2018173"/>
              <a:gd name="connsiteX52" fmla="*/ 1882907 w 5935484"/>
              <a:gd name="connsiteY52" fmla="*/ 1460876 h 2018173"/>
              <a:gd name="connsiteX53" fmla="*/ 1882907 w 5935484"/>
              <a:gd name="connsiteY53" fmla="*/ 1509572 h 2018173"/>
              <a:gd name="connsiteX54" fmla="*/ 1926192 w 5935484"/>
              <a:gd name="connsiteY54" fmla="*/ 1509572 h 2018173"/>
              <a:gd name="connsiteX55" fmla="*/ 1926192 w 5935484"/>
              <a:gd name="connsiteY55" fmla="*/ 1509572 h 2018173"/>
              <a:gd name="connsiteX56" fmla="*/ 1926192 w 5935484"/>
              <a:gd name="connsiteY56" fmla="*/ 1542036 h 2018173"/>
              <a:gd name="connsiteX57" fmla="*/ 2148028 w 5935484"/>
              <a:gd name="connsiteY57" fmla="*/ 1542036 h 2018173"/>
              <a:gd name="connsiteX58" fmla="*/ 2148028 w 5935484"/>
              <a:gd name="connsiteY58" fmla="*/ 1655659 h 2018173"/>
              <a:gd name="connsiteX59" fmla="*/ 2180492 w 5935484"/>
              <a:gd name="connsiteY59" fmla="*/ 1655659 h 2018173"/>
              <a:gd name="connsiteX60" fmla="*/ 2180492 w 5935484"/>
              <a:gd name="connsiteY60" fmla="*/ 1742230 h 2018173"/>
              <a:gd name="connsiteX61" fmla="*/ 2223778 w 5935484"/>
              <a:gd name="connsiteY61" fmla="*/ 1742230 h 2018173"/>
              <a:gd name="connsiteX62" fmla="*/ 2223778 w 5935484"/>
              <a:gd name="connsiteY62" fmla="*/ 1785515 h 2018173"/>
              <a:gd name="connsiteX63" fmla="*/ 2461846 w 5935484"/>
              <a:gd name="connsiteY63" fmla="*/ 1785515 h 2018173"/>
              <a:gd name="connsiteX64" fmla="*/ 2461846 w 5935484"/>
              <a:gd name="connsiteY64" fmla="*/ 1834211 h 2018173"/>
              <a:gd name="connsiteX65" fmla="*/ 2705326 w 5935484"/>
              <a:gd name="connsiteY65" fmla="*/ 1834211 h 2018173"/>
              <a:gd name="connsiteX66" fmla="*/ 2705326 w 5935484"/>
              <a:gd name="connsiteY66" fmla="*/ 1893728 h 2018173"/>
              <a:gd name="connsiteX67" fmla="*/ 3035375 w 5935484"/>
              <a:gd name="connsiteY67" fmla="*/ 1893728 h 2018173"/>
              <a:gd name="connsiteX68" fmla="*/ 3035375 w 5935484"/>
              <a:gd name="connsiteY68" fmla="*/ 1964066 h 2018173"/>
              <a:gd name="connsiteX69" fmla="*/ 3354604 w 5935484"/>
              <a:gd name="connsiteY69" fmla="*/ 1964066 h 2018173"/>
              <a:gd name="connsiteX70" fmla="*/ 3354604 w 5935484"/>
              <a:gd name="connsiteY70" fmla="*/ 2018173 h 2018173"/>
              <a:gd name="connsiteX71" fmla="*/ 5935484 w 5935484"/>
              <a:gd name="connsiteY71" fmla="*/ 2018173 h 2018173"/>
              <a:gd name="connsiteX0" fmla="*/ 0 w 5935484"/>
              <a:gd name="connsiteY0" fmla="*/ 0 h 2018173"/>
              <a:gd name="connsiteX1" fmla="*/ 108213 w 5935484"/>
              <a:gd name="connsiteY1" fmla="*/ 0 h 2018173"/>
              <a:gd name="connsiteX2" fmla="*/ 108213 w 5935484"/>
              <a:gd name="connsiteY2" fmla="*/ 37875 h 2018173"/>
              <a:gd name="connsiteX3" fmla="*/ 270533 w 5935484"/>
              <a:gd name="connsiteY3" fmla="*/ 37875 h 2018173"/>
              <a:gd name="connsiteX4" fmla="*/ 270533 w 5935484"/>
              <a:gd name="connsiteY4" fmla="*/ 97392 h 2018173"/>
              <a:gd name="connsiteX5" fmla="*/ 302997 w 5935484"/>
              <a:gd name="connsiteY5" fmla="*/ 97392 h 2018173"/>
              <a:gd name="connsiteX6" fmla="*/ 302997 w 5935484"/>
              <a:gd name="connsiteY6" fmla="*/ 194784 h 2018173"/>
              <a:gd name="connsiteX7" fmla="*/ 313818 w 5935484"/>
              <a:gd name="connsiteY7" fmla="*/ 194784 h 2018173"/>
              <a:gd name="connsiteX8" fmla="*/ 313818 w 5935484"/>
              <a:gd name="connsiteY8" fmla="*/ 324639 h 2018173"/>
              <a:gd name="connsiteX9" fmla="*/ 335460 w 5935484"/>
              <a:gd name="connsiteY9" fmla="*/ 324639 h 2018173"/>
              <a:gd name="connsiteX10" fmla="*/ 335460 w 5935484"/>
              <a:gd name="connsiteY10" fmla="*/ 432852 h 2018173"/>
              <a:gd name="connsiteX11" fmla="*/ 443673 w 5935484"/>
              <a:gd name="connsiteY11" fmla="*/ 432852 h 2018173"/>
              <a:gd name="connsiteX12" fmla="*/ 443673 w 5935484"/>
              <a:gd name="connsiteY12" fmla="*/ 497780 h 2018173"/>
              <a:gd name="connsiteX13" fmla="*/ 486959 w 5935484"/>
              <a:gd name="connsiteY13" fmla="*/ 497780 h 2018173"/>
              <a:gd name="connsiteX14" fmla="*/ 486959 w 5935484"/>
              <a:gd name="connsiteY14" fmla="*/ 481548 h 2018173"/>
              <a:gd name="connsiteX15" fmla="*/ 486959 w 5935484"/>
              <a:gd name="connsiteY15" fmla="*/ 481548 h 2018173"/>
              <a:gd name="connsiteX16" fmla="*/ 524834 w 5935484"/>
              <a:gd name="connsiteY16" fmla="*/ 519423 h 2018173"/>
              <a:gd name="connsiteX17" fmla="*/ 524834 w 5935484"/>
              <a:gd name="connsiteY17" fmla="*/ 589761 h 2018173"/>
              <a:gd name="connsiteX18" fmla="*/ 578940 w 5935484"/>
              <a:gd name="connsiteY18" fmla="*/ 589761 h 2018173"/>
              <a:gd name="connsiteX19" fmla="*/ 578940 w 5935484"/>
              <a:gd name="connsiteY19" fmla="*/ 676332 h 2018173"/>
              <a:gd name="connsiteX20" fmla="*/ 609420 w 5935484"/>
              <a:gd name="connsiteY20" fmla="*/ 676332 h 2018173"/>
              <a:gd name="connsiteX21" fmla="*/ 614962 w 5935484"/>
              <a:gd name="connsiteY21" fmla="*/ 762902 h 2018173"/>
              <a:gd name="connsiteX22" fmla="*/ 643868 w 5935484"/>
              <a:gd name="connsiteY22" fmla="*/ 762902 h 2018173"/>
              <a:gd name="connsiteX23" fmla="*/ 643868 w 5935484"/>
              <a:gd name="connsiteY23" fmla="*/ 800777 h 2018173"/>
              <a:gd name="connsiteX24" fmla="*/ 735849 w 5935484"/>
              <a:gd name="connsiteY24" fmla="*/ 800777 h 2018173"/>
              <a:gd name="connsiteX25" fmla="*/ 735849 w 5935484"/>
              <a:gd name="connsiteY25" fmla="*/ 844062 h 2018173"/>
              <a:gd name="connsiteX26" fmla="*/ 779134 w 5935484"/>
              <a:gd name="connsiteY26" fmla="*/ 844062 h 2018173"/>
              <a:gd name="connsiteX27" fmla="*/ 779134 w 5935484"/>
              <a:gd name="connsiteY27" fmla="*/ 865704 h 2018173"/>
              <a:gd name="connsiteX28" fmla="*/ 849472 w 5935484"/>
              <a:gd name="connsiteY28" fmla="*/ 865704 h 2018173"/>
              <a:gd name="connsiteX29" fmla="*/ 849472 w 5935484"/>
              <a:gd name="connsiteY29" fmla="*/ 925221 h 2018173"/>
              <a:gd name="connsiteX30" fmla="*/ 995560 w 5935484"/>
              <a:gd name="connsiteY30" fmla="*/ 925221 h 2018173"/>
              <a:gd name="connsiteX31" fmla="*/ 995560 w 5935484"/>
              <a:gd name="connsiteY31" fmla="*/ 957685 h 2018173"/>
              <a:gd name="connsiteX32" fmla="*/ 1022613 w 5935484"/>
              <a:gd name="connsiteY32" fmla="*/ 957685 h 2018173"/>
              <a:gd name="connsiteX33" fmla="*/ 1022613 w 5935484"/>
              <a:gd name="connsiteY33" fmla="*/ 990149 h 2018173"/>
              <a:gd name="connsiteX34" fmla="*/ 1103773 w 5935484"/>
              <a:gd name="connsiteY34" fmla="*/ 990149 h 2018173"/>
              <a:gd name="connsiteX35" fmla="*/ 1103773 w 5935484"/>
              <a:gd name="connsiteY35" fmla="*/ 1022613 h 2018173"/>
              <a:gd name="connsiteX36" fmla="*/ 1147058 w 5935484"/>
              <a:gd name="connsiteY36" fmla="*/ 1022613 h 2018173"/>
              <a:gd name="connsiteX37" fmla="*/ 1147058 w 5935484"/>
              <a:gd name="connsiteY37" fmla="*/ 1044256 h 2018173"/>
              <a:gd name="connsiteX38" fmla="*/ 1352663 w 5935484"/>
              <a:gd name="connsiteY38" fmla="*/ 1044256 h 2018173"/>
              <a:gd name="connsiteX39" fmla="*/ 1352663 w 5935484"/>
              <a:gd name="connsiteY39" fmla="*/ 1130826 h 2018173"/>
              <a:gd name="connsiteX40" fmla="*/ 1406769 w 5935484"/>
              <a:gd name="connsiteY40" fmla="*/ 1130826 h 2018173"/>
              <a:gd name="connsiteX41" fmla="*/ 1406769 w 5935484"/>
              <a:gd name="connsiteY41" fmla="*/ 1184933 h 2018173"/>
              <a:gd name="connsiteX42" fmla="*/ 1569089 w 5935484"/>
              <a:gd name="connsiteY42" fmla="*/ 1184933 h 2018173"/>
              <a:gd name="connsiteX43" fmla="*/ 1569089 w 5935484"/>
              <a:gd name="connsiteY43" fmla="*/ 1222807 h 2018173"/>
              <a:gd name="connsiteX44" fmla="*/ 1617785 w 5935484"/>
              <a:gd name="connsiteY44" fmla="*/ 1222807 h 2018173"/>
              <a:gd name="connsiteX45" fmla="*/ 1617785 w 5935484"/>
              <a:gd name="connsiteY45" fmla="*/ 1293146 h 2018173"/>
              <a:gd name="connsiteX46" fmla="*/ 1661070 w 5935484"/>
              <a:gd name="connsiteY46" fmla="*/ 1293146 h 2018173"/>
              <a:gd name="connsiteX47" fmla="*/ 1661070 w 5935484"/>
              <a:gd name="connsiteY47" fmla="*/ 1358074 h 2018173"/>
              <a:gd name="connsiteX48" fmla="*/ 1704355 w 5935484"/>
              <a:gd name="connsiteY48" fmla="*/ 1358074 h 2018173"/>
              <a:gd name="connsiteX49" fmla="*/ 1704355 w 5935484"/>
              <a:gd name="connsiteY49" fmla="*/ 1423001 h 2018173"/>
              <a:gd name="connsiteX50" fmla="*/ 1769283 w 5935484"/>
              <a:gd name="connsiteY50" fmla="*/ 1423001 h 2018173"/>
              <a:gd name="connsiteX51" fmla="*/ 1769283 w 5935484"/>
              <a:gd name="connsiteY51" fmla="*/ 1460876 h 2018173"/>
              <a:gd name="connsiteX52" fmla="*/ 1882907 w 5935484"/>
              <a:gd name="connsiteY52" fmla="*/ 1460876 h 2018173"/>
              <a:gd name="connsiteX53" fmla="*/ 1882907 w 5935484"/>
              <a:gd name="connsiteY53" fmla="*/ 1509572 h 2018173"/>
              <a:gd name="connsiteX54" fmla="*/ 1926192 w 5935484"/>
              <a:gd name="connsiteY54" fmla="*/ 1509572 h 2018173"/>
              <a:gd name="connsiteX55" fmla="*/ 1926192 w 5935484"/>
              <a:gd name="connsiteY55" fmla="*/ 1509572 h 2018173"/>
              <a:gd name="connsiteX56" fmla="*/ 1926192 w 5935484"/>
              <a:gd name="connsiteY56" fmla="*/ 1542036 h 2018173"/>
              <a:gd name="connsiteX57" fmla="*/ 2148028 w 5935484"/>
              <a:gd name="connsiteY57" fmla="*/ 1542036 h 2018173"/>
              <a:gd name="connsiteX58" fmla="*/ 2148028 w 5935484"/>
              <a:gd name="connsiteY58" fmla="*/ 1655659 h 2018173"/>
              <a:gd name="connsiteX59" fmla="*/ 2180492 w 5935484"/>
              <a:gd name="connsiteY59" fmla="*/ 1655659 h 2018173"/>
              <a:gd name="connsiteX60" fmla="*/ 2180492 w 5935484"/>
              <a:gd name="connsiteY60" fmla="*/ 1742230 h 2018173"/>
              <a:gd name="connsiteX61" fmla="*/ 2223778 w 5935484"/>
              <a:gd name="connsiteY61" fmla="*/ 1742230 h 2018173"/>
              <a:gd name="connsiteX62" fmla="*/ 2223778 w 5935484"/>
              <a:gd name="connsiteY62" fmla="*/ 1785515 h 2018173"/>
              <a:gd name="connsiteX63" fmla="*/ 2461846 w 5935484"/>
              <a:gd name="connsiteY63" fmla="*/ 1785515 h 2018173"/>
              <a:gd name="connsiteX64" fmla="*/ 2461846 w 5935484"/>
              <a:gd name="connsiteY64" fmla="*/ 1834211 h 2018173"/>
              <a:gd name="connsiteX65" fmla="*/ 2705326 w 5935484"/>
              <a:gd name="connsiteY65" fmla="*/ 1834211 h 2018173"/>
              <a:gd name="connsiteX66" fmla="*/ 2705326 w 5935484"/>
              <a:gd name="connsiteY66" fmla="*/ 1893728 h 2018173"/>
              <a:gd name="connsiteX67" fmla="*/ 3035375 w 5935484"/>
              <a:gd name="connsiteY67" fmla="*/ 1893728 h 2018173"/>
              <a:gd name="connsiteX68" fmla="*/ 3035375 w 5935484"/>
              <a:gd name="connsiteY68" fmla="*/ 1964066 h 2018173"/>
              <a:gd name="connsiteX69" fmla="*/ 3354604 w 5935484"/>
              <a:gd name="connsiteY69" fmla="*/ 1964066 h 2018173"/>
              <a:gd name="connsiteX70" fmla="*/ 3354604 w 5935484"/>
              <a:gd name="connsiteY70" fmla="*/ 2018173 h 2018173"/>
              <a:gd name="connsiteX71" fmla="*/ 5935484 w 5935484"/>
              <a:gd name="connsiteY71" fmla="*/ 2018173 h 2018173"/>
              <a:gd name="connsiteX0" fmla="*/ 0 w 5935484"/>
              <a:gd name="connsiteY0" fmla="*/ 0 h 2018173"/>
              <a:gd name="connsiteX1" fmla="*/ 108213 w 5935484"/>
              <a:gd name="connsiteY1" fmla="*/ 0 h 2018173"/>
              <a:gd name="connsiteX2" fmla="*/ 108213 w 5935484"/>
              <a:gd name="connsiteY2" fmla="*/ 37875 h 2018173"/>
              <a:gd name="connsiteX3" fmla="*/ 270533 w 5935484"/>
              <a:gd name="connsiteY3" fmla="*/ 37875 h 2018173"/>
              <a:gd name="connsiteX4" fmla="*/ 270533 w 5935484"/>
              <a:gd name="connsiteY4" fmla="*/ 97392 h 2018173"/>
              <a:gd name="connsiteX5" fmla="*/ 302997 w 5935484"/>
              <a:gd name="connsiteY5" fmla="*/ 97392 h 2018173"/>
              <a:gd name="connsiteX6" fmla="*/ 302997 w 5935484"/>
              <a:gd name="connsiteY6" fmla="*/ 194784 h 2018173"/>
              <a:gd name="connsiteX7" fmla="*/ 313818 w 5935484"/>
              <a:gd name="connsiteY7" fmla="*/ 194784 h 2018173"/>
              <a:gd name="connsiteX8" fmla="*/ 313818 w 5935484"/>
              <a:gd name="connsiteY8" fmla="*/ 324639 h 2018173"/>
              <a:gd name="connsiteX9" fmla="*/ 335460 w 5935484"/>
              <a:gd name="connsiteY9" fmla="*/ 324639 h 2018173"/>
              <a:gd name="connsiteX10" fmla="*/ 335460 w 5935484"/>
              <a:gd name="connsiteY10" fmla="*/ 432852 h 2018173"/>
              <a:gd name="connsiteX11" fmla="*/ 443673 w 5935484"/>
              <a:gd name="connsiteY11" fmla="*/ 432852 h 2018173"/>
              <a:gd name="connsiteX12" fmla="*/ 443673 w 5935484"/>
              <a:gd name="connsiteY12" fmla="*/ 497780 h 2018173"/>
              <a:gd name="connsiteX13" fmla="*/ 486959 w 5935484"/>
              <a:gd name="connsiteY13" fmla="*/ 497780 h 2018173"/>
              <a:gd name="connsiteX14" fmla="*/ 486959 w 5935484"/>
              <a:gd name="connsiteY14" fmla="*/ 481548 h 2018173"/>
              <a:gd name="connsiteX15" fmla="*/ 486959 w 5935484"/>
              <a:gd name="connsiteY15" fmla="*/ 481548 h 2018173"/>
              <a:gd name="connsiteX16" fmla="*/ 524834 w 5935484"/>
              <a:gd name="connsiteY16" fmla="*/ 519423 h 2018173"/>
              <a:gd name="connsiteX17" fmla="*/ 524834 w 5935484"/>
              <a:gd name="connsiteY17" fmla="*/ 589761 h 2018173"/>
              <a:gd name="connsiteX18" fmla="*/ 578940 w 5935484"/>
              <a:gd name="connsiteY18" fmla="*/ 589761 h 2018173"/>
              <a:gd name="connsiteX19" fmla="*/ 578940 w 5935484"/>
              <a:gd name="connsiteY19" fmla="*/ 676332 h 2018173"/>
              <a:gd name="connsiteX20" fmla="*/ 609420 w 5935484"/>
              <a:gd name="connsiteY20" fmla="*/ 676332 h 2018173"/>
              <a:gd name="connsiteX21" fmla="*/ 614962 w 5935484"/>
              <a:gd name="connsiteY21" fmla="*/ 762902 h 2018173"/>
              <a:gd name="connsiteX22" fmla="*/ 643868 w 5935484"/>
              <a:gd name="connsiteY22" fmla="*/ 762902 h 2018173"/>
              <a:gd name="connsiteX23" fmla="*/ 643868 w 5935484"/>
              <a:gd name="connsiteY23" fmla="*/ 800777 h 2018173"/>
              <a:gd name="connsiteX24" fmla="*/ 735849 w 5935484"/>
              <a:gd name="connsiteY24" fmla="*/ 800777 h 2018173"/>
              <a:gd name="connsiteX25" fmla="*/ 735849 w 5935484"/>
              <a:gd name="connsiteY25" fmla="*/ 844062 h 2018173"/>
              <a:gd name="connsiteX26" fmla="*/ 779134 w 5935484"/>
              <a:gd name="connsiteY26" fmla="*/ 844062 h 2018173"/>
              <a:gd name="connsiteX27" fmla="*/ 779134 w 5935484"/>
              <a:gd name="connsiteY27" fmla="*/ 865704 h 2018173"/>
              <a:gd name="connsiteX28" fmla="*/ 849472 w 5935484"/>
              <a:gd name="connsiteY28" fmla="*/ 865704 h 2018173"/>
              <a:gd name="connsiteX29" fmla="*/ 849472 w 5935484"/>
              <a:gd name="connsiteY29" fmla="*/ 925221 h 2018173"/>
              <a:gd name="connsiteX30" fmla="*/ 995560 w 5935484"/>
              <a:gd name="connsiteY30" fmla="*/ 925221 h 2018173"/>
              <a:gd name="connsiteX31" fmla="*/ 995560 w 5935484"/>
              <a:gd name="connsiteY31" fmla="*/ 957685 h 2018173"/>
              <a:gd name="connsiteX32" fmla="*/ 1022613 w 5935484"/>
              <a:gd name="connsiteY32" fmla="*/ 957685 h 2018173"/>
              <a:gd name="connsiteX33" fmla="*/ 1022613 w 5935484"/>
              <a:gd name="connsiteY33" fmla="*/ 990149 h 2018173"/>
              <a:gd name="connsiteX34" fmla="*/ 1103773 w 5935484"/>
              <a:gd name="connsiteY34" fmla="*/ 990149 h 2018173"/>
              <a:gd name="connsiteX35" fmla="*/ 1103773 w 5935484"/>
              <a:gd name="connsiteY35" fmla="*/ 1022613 h 2018173"/>
              <a:gd name="connsiteX36" fmla="*/ 1147058 w 5935484"/>
              <a:gd name="connsiteY36" fmla="*/ 1022613 h 2018173"/>
              <a:gd name="connsiteX37" fmla="*/ 1147058 w 5935484"/>
              <a:gd name="connsiteY37" fmla="*/ 1044256 h 2018173"/>
              <a:gd name="connsiteX38" fmla="*/ 1352663 w 5935484"/>
              <a:gd name="connsiteY38" fmla="*/ 1044256 h 2018173"/>
              <a:gd name="connsiteX39" fmla="*/ 1352663 w 5935484"/>
              <a:gd name="connsiteY39" fmla="*/ 1130826 h 2018173"/>
              <a:gd name="connsiteX40" fmla="*/ 1406769 w 5935484"/>
              <a:gd name="connsiteY40" fmla="*/ 1130826 h 2018173"/>
              <a:gd name="connsiteX41" fmla="*/ 1406769 w 5935484"/>
              <a:gd name="connsiteY41" fmla="*/ 1184933 h 2018173"/>
              <a:gd name="connsiteX42" fmla="*/ 1569089 w 5935484"/>
              <a:gd name="connsiteY42" fmla="*/ 1184933 h 2018173"/>
              <a:gd name="connsiteX43" fmla="*/ 1569089 w 5935484"/>
              <a:gd name="connsiteY43" fmla="*/ 1222807 h 2018173"/>
              <a:gd name="connsiteX44" fmla="*/ 1617785 w 5935484"/>
              <a:gd name="connsiteY44" fmla="*/ 1222807 h 2018173"/>
              <a:gd name="connsiteX45" fmla="*/ 1617785 w 5935484"/>
              <a:gd name="connsiteY45" fmla="*/ 1293146 h 2018173"/>
              <a:gd name="connsiteX46" fmla="*/ 1661070 w 5935484"/>
              <a:gd name="connsiteY46" fmla="*/ 1293146 h 2018173"/>
              <a:gd name="connsiteX47" fmla="*/ 1661070 w 5935484"/>
              <a:gd name="connsiteY47" fmla="*/ 1358074 h 2018173"/>
              <a:gd name="connsiteX48" fmla="*/ 1704355 w 5935484"/>
              <a:gd name="connsiteY48" fmla="*/ 1358074 h 2018173"/>
              <a:gd name="connsiteX49" fmla="*/ 1704355 w 5935484"/>
              <a:gd name="connsiteY49" fmla="*/ 1423001 h 2018173"/>
              <a:gd name="connsiteX50" fmla="*/ 1769283 w 5935484"/>
              <a:gd name="connsiteY50" fmla="*/ 1423001 h 2018173"/>
              <a:gd name="connsiteX51" fmla="*/ 1769283 w 5935484"/>
              <a:gd name="connsiteY51" fmla="*/ 1460876 h 2018173"/>
              <a:gd name="connsiteX52" fmla="*/ 1882907 w 5935484"/>
              <a:gd name="connsiteY52" fmla="*/ 1460876 h 2018173"/>
              <a:gd name="connsiteX53" fmla="*/ 1882907 w 5935484"/>
              <a:gd name="connsiteY53" fmla="*/ 1509572 h 2018173"/>
              <a:gd name="connsiteX54" fmla="*/ 1926192 w 5935484"/>
              <a:gd name="connsiteY54" fmla="*/ 1509572 h 2018173"/>
              <a:gd name="connsiteX55" fmla="*/ 1926192 w 5935484"/>
              <a:gd name="connsiteY55" fmla="*/ 1509572 h 2018173"/>
              <a:gd name="connsiteX56" fmla="*/ 1926192 w 5935484"/>
              <a:gd name="connsiteY56" fmla="*/ 1542036 h 2018173"/>
              <a:gd name="connsiteX57" fmla="*/ 2148028 w 5935484"/>
              <a:gd name="connsiteY57" fmla="*/ 1542036 h 2018173"/>
              <a:gd name="connsiteX58" fmla="*/ 2148028 w 5935484"/>
              <a:gd name="connsiteY58" fmla="*/ 1655659 h 2018173"/>
              <a:gd name="connsiteX59" fmla="*/ 2180492 w 5935484"/>
              <a:gd name="connsiteY59" fmla="*/ 1655659 h 2018173"/>
              <a:gd name="connsiteX60" fmla="*/ 2180492 w 5935484"/>
              <a:gd name="connsiteY60" fmla="*/ 1742230 h 2018173"/>
              <a:gd name="connsiteX61" fmla="*/ 2223778 w 5935484"/>
              <a:gd name="connsiteY61" fmla="*/ 1742230 h 2018173"/>
              <a:gd name="connsiteX62" fmla="*/ 2223778 w 5935484"/>
              <a:gd name="connsiteY62" fmla="*/ 1785515 h 2018173"/>
              <a:gd name="connsiteX63" fmla="*/ 2461846 w 5935484"/>
              <a:gd name="connsiteY63" fmla="*/ 1785515 h 2018173"/>
              <a:gd name="connsiteX64" fmla="*/ 2461846 w 5935484"/>
              <a:gd name="connsiteY64" fmla="*/ 1834211 h 2018173"/>
              <a:gd name="connsiteX65" fmla="*/ 2705326 w 5935484"/>
              <a:gd name="connsiteY65" fmla="*/ 1834211 h 2018173"/>
              <a:gd name="connsiteX66" fmla="*/ 2705326 w 5935484"/>
              <a:gd name="connsiteY66" fmla="*/ 1893728 h 2018173"/>
              <a:gd name="connsiteX67" fmla="*/ 3035375 w 5935484"/>
              <a:gd name="connsiteY67" fmla="*/ 1893728 h 2018173"/>
              <a:gd name="connsiteX68" fmla="*/ 3035375 w 5935484"/>
              <a:gd name="connsiteY68" fmla="*/ 1964066 h 2018173"/>
              <a:gd name="connsiteX69" fmla="*/ 3354604 w 5935484"/>
              <a:gd name="connsiteY69" fmla="*/ 1964066 h 2018173"/>
              <a:gd name="connsiteX70" fmla="*/ 3354604 w 5935484"/>
              <a:gd name="connsiteY70" fmla="*/ 2018173 h 2018173"/>
              <a:gd name="connsiteX71" fmla="*/ 5935484 w 5935484"/>
              <a:gd name="connsiteY71" fmla="*/ 2018173 h 2018173"/>
              <a:gd name="connsiteX0" fmla="*/ 0 w 5935484"/>
              <a:gd name="connsiteY0" fmla="*/ 0 h 2018173"/>
              <a:gd name="connsiteX1" fmla="*/ 108213 w 5935484"/>
              <a:gd name="connsiteY1" fmla="*/ 0 h 2018173"/>
              <a:gd name="connsiteX2" fmla="*/ 108213 w 5935484"/>
              <a:gd name="connsiteY2" fmla="*/ 37875 h 2018173"/>
              <a:gd name="connsiteX3" fmla="*/ 270533 w 5935484"/>
              <a:gd name="connsiteY3" fmla="*/ 37875 h 2018173"/>
              <a:gd name="connsiteX4" fmla="*/ 270533 w 5935484"/>
              <a:gd name="connsiteY4" fmla="*/ 97392 h 2018173"/>
              <a:gd name="connsiteX5" fmla="*/ 302997 w 5935484"/>
              <a:gd name="connsiteY5" fmla="*/ 97392 h 2018173"/>
              <a:gd name="connsiteX6" fmla="*/ 302997 w 5935484"/>
              <a:gd name="connsiteY6" fmla="*/ 194784 h 2018173"/>
              <a:gd name="connsiteX7" fmla="*/ 313818 w 5935484"/>
              <a:gd name="connsiteY7" fmla="*/ 194784 h 2018173"/>
              <a:gd name="connsiteX8" fmla="*/ 313818 w 5935484"/>
              <a:gd name="connsiteY8" fmla="*/ 324639 h 2018173"/>
              <a:gd name="connsiteX9" fmla="*/ 335460 w 5935484"/>
              <a:gd name="connsiteY9" fmla="*/ 324639 h 2018173"/>
              <a:gd name="connsiteX10" fmla="*/ 335460 w 5935484"/>
              <a:gd name="connsiteY10" fmla="*/ 432852 h 2018173"/>
              <a:gd name="connsiteX11" fmla="*/ 443673 w 5935484"/>
              <a:gd name="connsiteY11" fmla="*/ 432852 h 2018173"/>
              <a:gd name="connsiteX12" fmla="*/ 443673 w 5935484"/>
              <a:gd name="connsiteY12" fmla="*/ 497780 h 2018173"/>
              <a:gd name="connsiteX13" fmla="*/ 486959 w 5935484"/>
              <a:gd name="connsiteY13" fmla="*/ 497780 h 2018173"/>
              <a:gd name="connsiteX14" fmla="*/ 486959 w 5935484"/>
              <a:gd name="connsiteY14" fmla="*/ 481548 h 2018173"/>
              <a:gd name="connsiteX15" fmla="*/ 486959 w 5935484"/>
              <a:gd name="connsiteY15" fmla="*/ 481548 h 2018173"/>
              <a:gd name="connsiteX16" fmla="*/ 524834 w 5935484"/>
              <a:gd name="connsiteY16" fmla="*/ 519423 h 2018173"/>
              <a:gd name="connsiteX17" fmla="*/ 524834 w 5935484"/>
              <a:gd name="connsiteY17" fmla="*/ 589761 h 2018173"/>
              <a:gd name="connsiteX18" fmla="*/ 578940 w 5935484"/>
              <a:gd name="connsiteY18" fmla="*/ 589761 h 2018173"/>
              <a:gd name="connsiteX19" fmla="*/ 578940 w 5935484"/>
              <a:gd name="connsiteY19" fmla="*/ 676332 h 2018173"/>
              <a:gd name="connsiteX20" fmla="*/ 609420 w 5935484"/>
              <a:gd name="connsiteY20" fmla="*/ 676332 h 2018173"/>
              <a:gd name="connsiteX21" fmla="*/ 614962 w 5935484"/>
              <a:gd name="connsiteY21" fmla="*/ 762902 h 2018173"/>
              <a:gd name="connsiteX22" fmla="*/ 643868 w 5935484"/>
              <a:gd name="connsiteY22" fmla="*/ 762902 h 2018173"/>
              <a:gd name="connsiteX23" fmla="*/ 643868 w 5935484"/>
              <a:gd name="connsiteY23" fmla="*/ 800777 h 2018173"/>
              <a:gd name="connsiteX24" fmla="*/ 735849 w 5935484"/>
              <a:gd name="connsiteY24" fmla="*/ 800777 h 2018173"/>
              <a:gd name="connsiteX25" fmla="*/ 735849 w 5935484"/>
              <a:gd name="connsiteY25" fmla="*/ 844062 h 2018173"/>
              <a:gd name="connsiteX26" fmla="*/ 779134 w 5935484"/>
              <a:gd name="connsiteY26" fmla="*/ 844062 h 2018173"/>
              <a:gd name="connsiteX27" fmla="*/ 779134 w 5935484"/>
              <a:gd name="connsiteY27" fmla="*/ 865704 h 2018173"/>
              <a:gd name="connsiteX28" fmla="*/ 849472 w 5935484"/>
              <a:gd name="connsiteY28" fmla="*/ 865704 h 2018173"/>
              <a:gd name="connsiteX29" fmla="*/ 849472 w 5935484"/>
              <a:gd name="connsiteY29" fmla="*/ 925221 h 2018173"/>
              <a:gd name="connsiteX30" fmla="*/ 995560 w 5935484"/>
              <a:gd name="connsiteY30" fmla="*/ 925221 h 2018173"/>
              <a:gd name="connsiteX31" fmla="*/ 995560 w 5935484"/>
              <a:gd name="connsiteY31" fmla="*/ 957685 h 2018173"/>
              <a:gd name="connsiteX32" fmla="*/ 1022613 w 5935484"/>
              <a:gd name="connsiteY32" fmla="*/ 957685 h 2018173"/>
              <a:gd name="connsiteX33" fmla="*/ 1022613 w 5935484"/>
              <a:gd name="connsiteY33" fmla="*/ 990149 h 2018173"/>
              <a:gd name="connsiteX34" fmla="*/ 1103773 w 5935484"/>
              <a:gd name="connsiteY34" fmla="*/ 990149 h 2018173"/>
              <a:gd name="connsiteX35" fmla="*/ 1103773 w 5935484"/>
              <a:gd name="connsiteY35" fmla="*/ 1022613 h 2018173"/>
              <a:gd name="connsiteX36" fmla="*/ 1147058 w 5935484"/>
              <a:gd name="connsiteY36" fmla="*/ 1022613 h 2018173"/>
              <a:gd name="connsiteX37" fmla="*/ 1147058 w 5935484"/>
              <a:gd name="connsiteY37" fmla="*/ 1044256 h 2018173"/>
              <a:gd name="connsiteX38" fmla="*/ 1352663 w 5935484"/>
              <a:gd name="connsiteY38" fmla="*/ 1044256 h 2018173"/>
              <a:gd name="connsiteX39" fmla="*/ 1352663 w 5935484"/>
              <a:gd name="connsiteY39" fmla="*/ 1130826 h 2018173"/>
              <a:gd name="connsiteX40" fmla="*/ 1406769 w 5935484"/>
              <a:gd name="connsiteY40" fmla="*/ 1130826 h 2018173"/>
              <a:gd name="connsiteX41" fmla="*/ 1406769 w 5935484"/>
              <a:gd name="connsiteY41" fmla="*/ 1184933 h 2018173"/>
              <a:gd name="connsiteX42" fmla="*/ 1569089 w 5935484"/>
              <a:gd name="connsiteY42" fmla="*/ 1184933 h 2018173"/>
              <a:gd name="connsiteX43" fmla="*/ 1569089 w 5935484"/>
              <a:gd name="connsiteY43" fmla="*/ 1222807 h 2018173"/>
              <a:gd name="connsiteX44" fmla="*/ 1617785 w 5935484"/>
              <a:gd name="connsiteY44" fmla="*/ 1222807 h 2018173"/>
              <a:gd name="connsiteX45" fmla="*/ 1617785 w 5935484"/>
              <a:gd name="connsiteY45" fmla="*/ 1293146 h 2018173"/>
              <a:gd name="connsiteX46" fmla="*/ 1661070 w 5935484"/>
              <a:gd name="connsiteY46" fmla="*/ 1293146 h 2018173"/>
              <a:gd name="connsiteX47" fmla="*/ 1661070 w 5935484"/>
              <a:gd name="connsiteY47" fmla="*/ 1358074 h 2018173"/>
              <a:gd name="connsiteX48" fmla="*/ 1704355 w 5935484"/>
              <a:gd name="connsiteY48" fmla="*/ 1358074 h 2018173"/>
              <a:gd name="connsiteX49" fmla="*/ 1704355 w 5935484"/>
              <a:gd name="connsiteY49" fmla="*/ 1423001 h 2018173"/>
              <a:gd name="connsiteX50" fmla="*/ 1769283 w 5935484"/>
              <a:gd name="connsiteY50" fmla="*/ 1423001 h 2018173"/>
              <a:gd name="connsiteX51" fmla="*/ 1769283 w 5935484"/>
              <a:gd name="connsiteY51" fmla="*/ 1460876 h 2018173"/>
              <a:gd name="connsiteX52" fmla="*/ 1882907 w 5935484"/>
              <a:gd name="connsiteY52" fmla="*/ 1460876 h 2018173"/>
              <a:gd name="connsiteX53" fmla="*/ 1882907 w 5935484"/>
              <a:gd name="connsiteY53" fmla="*/ 1509572 h 2018173"/>
              <a:gd name="connsiteX54" fmla="*/ 1926192 w 5935484"/>
              <a:gd name="connsiteY54" fmla="*/ 1509572 h 2018173"/>
              <a:gd name="connsiteX55" fmla="*/ 1926192 w 5935484"/>
              <a:gd name="connsiteY55" fmla="*/ 1509572 h 2018173"/>
              <a:gd name="connsiteX56" fmla="*/ 1926192 w 5935484"/>
              <a:gd name="connsiteY56" fmla="*/ 1542036 h 2018173"/>
              <a:gd name="connsiteX57" fmla="*/ 2148028 w 5935484"/>
              <a:gd name="connsiteY57" fmla="*/ 1542036 h 2018173"/>
              <a:gd name="connsiteX58" fmla="*/ 2148028 w 5935484"/>
              <a:gd name="connsiteY58" fmla="*/ 1655659 h 2018173"/>
              <a:gd name="connsiteX59" fmla="*/ 2180492 w 5935484"/>
              <a:gd name="connsiteY59" fmla="*/ 1655659 h 2018173"/>
              <a:gd name="connsiteX60" fmla="*/ 2180492 w 5935484"/>
              <a:gd name="connsiteY60" fmla="*/ 1742230 h 2018173"/>
              <a:gd name="connsiteX61" fmla="*/ 2223778 w 5935484"/>
              <a:gd name="connsiteY61" fmla="*/ 1742230 h 2018173"/>
              <a:gd name="connsiteX62" fmla="*/ 2223778 w 5935484"/>
              <a:gd name="connsiteY62" fmla="*/ 1785515 h 2018173"/>
              <a:gd name="connsiteX63" fmla="*/ 2461846 w 5935484"/>
              <a:gd name="connsiteY63" fmla="*/ 1785515 h 2018173"/>
              <a:gd name="connsiteX64" fmla="*/ 2461846 w 5935484"/>
              <a:gd name="connsiteY64" fmla="*/ 1834211 h 2018173"/>
              <a:gd name="connsiteX65" fmla="*/ 2705326 w 5935484"/>
              <a:gd name="connsiteY65" fmla="*/ 1834211 h 2018173"/>
              <a:gd name="connsiteX66" fmla="*/ 2705326 w 5935484"/>
              <a:gd name="connsiteY66" fmla="*/ 1893728 h 2018173"/>
              <a:gd name="connsiteX67" fmla="*/ 3035375 w 5935484"/>
              <a:gd name="connsiteY67" fmla="*/ 1893728 h 2018173"/>
              <a:gd name="connsiteX68" fmla="*/ 3035375 w 5935484"/>
              <a:gd name="connsiteY68" fmla="*/ 1964066 h 2018173"/>
              <a:gd name="connsiteX69" fmla="*/ 3354604 w 5935484"/>
              <a:gd name="connsiteY69" fmla="*/ 1964066 h 2018173"/>
              <a:gd name="connsiteX70" fmla="*/ 3354604 w 5935484"/>
              <a:gd name="connsiteY70" fmla="*/ 2018173 h 2018173"/>
              <a:gd name="connsiteX71" fmla="*/ 5935484 w 5935484"/>
              <a:gd name="connsiteY71" fmla="*/ 2018173 h 2018173"/>
              <a:gd name="connsiteX0" fmla="*/ 0 w 5935484"/>
              <a:gd name="connsiteY0" fmla="*/ 0 h 2018173"/>
              <a:gd name="connsiteX1" fmla="*/ 108213 w 5935484"/>
              <a:gd name="connsiteY1" fmla="*/ 0 h 2018173"/>
              <a:gd name="connsiteX2" fmla="*/ 108213 w 5935484"/>
              <a:gd name="connsiteY2" fmla="*/ 37875 h 2018173"/>
              <a:gd name="connsiteX3" fmla="*/ 270533 w 5935484"/>
              <a:gd name="connsiteY3" fmla="*/ 37875 h 2018173"/>
              <a:gd name="connsiteX4" fmla="*/ 270533 w 5935484"/>
              <a:gd name="connsiteY4" fmla="*/ 97392 h 2018173"/>
              <a:gd name="connsiteX5" fmla="*/ 302997 w 5935484"/>
              <a:gd name="connsiteY5" fmla="*/ 97392 h 2018173"/>
              <a:gd name="connsiteX6" fmla="*/ 302997 w 5935484"/>
              <a:gd name="connsiteY6" fmla="*/ 194784 h 2018173"/>
              <a:gd name="connsiteX7" fmla="*/ 313818 w 5935484"/>
              <a:gd name="connsiteY7" fmla="*/ 194784 h 2018173"/>
              <a:gd name="connsiteX8" fmla="*/ 313818 w 5935484"/>
              <a:gd name="connsiteY8" fmla="*/ 324639 h 2018173"/>
              <a:gd name="connsiteX9" fmla="*/ 335460 w 5935484"/>
              <a:gd name="connsiteY9" fmla="*/ 324639 h 2018173"/>
              <a:gd name="connsiteX10" fmla="*/ 335460 w 5935484"/>
              <a:gd name="connsiteY10" fmla="*/ 432852 h 2018173"/>
              <a:gd name="connsiteX11" fmla="*/ 443673 w 5935484"/>
              <a:gd name="connsiteY11" fmla="*/ 432852 h 2018173"/>
              <a:gd name="connsiteX12" fmla="*/ 443673 w 5935484"/>
              <a:gd name="connsiteY12" fmla="*/ 497780 h 2018173"/>
              <a:gd name="connsiteX13" fmla="*/ 486959 w 5935484"/>
              <a:gd name="connsiteY13" fmla="*/ 497780 h 2018173"/>
              <a:gd name="connsiteX14" fmla="*/ 486959 w 5935484"/>
              <a:gd name="connsiteY14" fmla="*/ 481548 h 2018173"/>
              <a:gd name="connsiteX15" fmla="*/ 524834 w 5935484"/>
              <a:gd name="connsiteY15" fmla="*/ 519423 h 2018173"/>
              <a:gd name="connsiteX16" fmla="*/ 524834 w 5935484"/>
              <a:gd name="connsiteY16" fmla="*/ 589761 h 2018173"/>
              <a:gd name="connsiteX17" fmla="*/ 578940 w 5935484"/>
              <a:gd name="connsiteY17" fmla="*/ 589761 h 2018173"/>
              <a:gd name="connsiteX18" fmla="*/ 578940 w 5935484"/>
              <a:gd name="connsiteY18" fmla="*/ 676332 h 2018173"/>
              <a:gd name="connsiteX19" fmla="*/ 609420 w 5935484"/>
              <a:gd name="connsiteY19" fmla="*/ 676332 h 2018173"/>
              <a:gd name="connsiteX20" fmla="*/ 614962 w 5935484"/>
              <a:gd name="connsiteY20" fmla="*/ 762902 h 2018173"/>
              <a:gd name="connsiteX21" fmla="*/ 643868 w 5935484"/>
              <a:gd name="connsiteY21" fmla="*/ 762902 h 2018173"/>
              <a:gd name="connsiteX22" fmla="*/ 643868 w 5935484"/>
              <a:gd name="connsiteY22" fmla="*/ 800777 h 2018173"/>
              <a:gd name="connsiteX23" fmla="*/ 735849 w 5935484"/>
              <a:gd name="connsiteY23" fmla="*/ 800777 h 2018173"/>
              <a:gd name="connsiteX24" fmla="*/ 735849 w 5935484"/>
              <a:gd name="connsiteY24" fmla="*/ 844062 h 2018173"/>
              <a:gd name="connsiteX25" fmla="*/ 779134 w 5935484"/>
              <a:gd name="connsiteY25" fmla="*/ 844062 h 2018173"/>
              <a:gd name="connsiteX26" fmla="*/ 779134 w 5935484"/>
              <a:gd name="connsiteY26" fmla="*/ 865704 h 2018173"/>
              <a:gd name="connsiteX27" fmla="*/ 849472 w 5935484"/>
              <a:gd name="connsiteY27" fmla="*/ 865704 h 2018173"/>
              <a:gd name="connsiteX28" fmla="*/ 849472 w 5935484"/>
              <a:gd name="connsiteY28" fmla="*/ 925221 h 2018173"/>
              <a:gd name="connsiteX29" fmla="*/ 995560 w 5935484"/>
              <a:gd name="connsiteY29" fmla="*/ 925221 h 2018173"/>
              <a:gd name="connsiteX30" fmla="*/ 995560 w 5935484"/>
              <a:gd name="connsiteY30" fmla="*/ 957685 h 2018173"/>
              <a:gd name="connsiteX31" fmla="*/ 1022613 w 5935484"/>
              <a:gd name="connsiteY31" fmla="*/ 957685 h 2018173"/>
              <a:gd name="connsiteX32" fmla="*/ 1022613 w 5935484"/>
              <a:gd name="connsiteY32" fmla="*/ 990149 h 2018173"/>
              <a:gd name="connsiteX33" fmla="*/ 1103773 w 5935484"/>
              <a:gd name="connsiteY33" fmla="*/ 990149 h 2018173"/>
              <a:gd name="connsiteX34" fmla="*/ 1103773 w 5935484"/>
              <a:gd name="connsiteY34" fmla="*/ 1022613 h 2018173"/>
              <a:gd name="connsiteX35" fmla="*/ 1147058 w 5935484"/>
              <a:gd name="connsiteY35" fmla="*/ 1022613 h 2018173"/>
              <a:gd name="connsiteX36" fmla="*/ 1147058 w 5935484"/>
              <a:gd name="connsiteY36" fmla="*/ 1044256 h 2018173"/>
              <a:gd name="connsiteX37" fmla="*/ 1352663 w 5935484"/>
              <a:gd name="connsiteY37" fmla="*/ 1044256 h 2018173"/>
              <a:gd name="connsiteX38" fmla="*/ 1352663 w 5935484"/>
              <a:gd name="connsiteY38" fmla="*/ 1130826 h 2018173"/>
              <a:gd name="connsiteX39" fmla="*/ 1406769 w 5935484"/>
              <a:gd name="connsiteY39" fmla="*/ 1130826 h 2018173"/>
              <a:gd name="connsiteX40" fmla="*/ 1406769 w 5935484"/>
              <a:gd name="connsiteY40" fmla="*/ 1184933 h 2018173"/>
              <a:gd name="connsiteX41" fmla="*/ 1569089 w 5935484"/>
              <a:gd name="connsiteY41" fmla="*/ 1184933 h 2018173"/>
              <a:gd name="connsiteX42" fmla="*/ 1569089 w 5935484"/>
              <a:gd name="connsiteY42" fmla="*/ 1222807 h 2018173"/>
              <a:gd name="connsiteX43" fmla="*/ 1617785 w 5935484"/>
              <a:gd name="connsiteY43" fmla="*/ 1222807 h 2018173"/>
              <a:gd name="connsiteX44" fmla="*/ 1617785 w 5935484"/>
              <a:gd name="connsiteY44" fmla="*/ 1293146 h 2018173"/>
              <a:gd name="connsiteX45" fmla="*/ 1661070 w 5935484"/>
              <a:gd name="connsiteY45" fmla="*/ 1293146 h 2018173"/>
              <a:gd name="connsiteX46" fmla="*/ 1661070 w 5935484"/>
              <a:gd name="connsiteY46" fmla="*/ 1358074 h 2018173"/>
              <a:gd name="connsiteX47" fmla="*/ 1704355 w 5935484"/>
              <a:gd name="connsiteY47" fmla="*/ 1358074 h 2018173"/>
              <a:gd name="connsiteX48" fmla="*/ 1704355 w 5935484"/>
              <a:gd name="connsiteY48" fmla="*/ 1423001 h 2018173"/>
              <a:gd name="connsiteX49" fmla="*/ 1769283 w 5935484"/>
              <a:gd name="connsiteY49" fmla="*/ 1423001 h 2018173"/>
              <a:gd name="connsiteX50" fmla="*/ 1769283 w 5935484"/>
              <a:gd name="connsiteY50" fmla="*/ 1460876 h 2018173"/>
              <a:gd name="connsiteX51" fmla="*/ 1882907 w 5935484"/>
              <a:gd name="connsiteY51" fmla="*/ 1460876 h 2018173"/>
              <a:gd name="connsiteX52" fmla="*/ 1882907 w 5935484"/>
              <a:gd name="connsiteY52" fmla="*/ 1509572 h 2018173"/>
              <a:gd name="connsiteX53" fmla="*/ 1926192 w 5935484"/>
              <a:gd name="connsiteY53" fmla="*/ 1509572 h 2018173"/>
              <a:gd name="connsiteX54" fmla="*/ 1926192 w 5935484"/>
              <a:gd name="connsiteY54" fmla="*/ 1509572 h 2018173"/>
              <a:gd name="connsiteX55" fmla="*/ 1926192 w 5935484"/>
              <a:gd name="connsiteY55" fmla="*/ 1542036 h 2018173"/>
              <a:gd name="connsiteX56" fmla="*/ 2148028 w 5935484"/>
              <a:gd name="connsiteY56" fmla="*/ 1542036 h 2018173"/>
              <a:gd name="connsiteX57" fmla="*/ 2148028 w 5935484"/>
              <a:gd name="connsiteY57" fmla="*/ 1655659 h 2018173"/>
              <a:gd name="connsiteX58" fmla="*/ 2180492 w 5935484"/>
              <a:gd name="connsiteY58" fmla="*/ 1655659 h 2018173"/>
              <a:gd name="connsiteX59" fmla="*/ 2180492 w 5935484"/>
              <a:gd name="connsiteY59" fmla="*/ 1742230 h 2018173"/>
              <a:gd name="connsiteX60" fmla="*/ 2223778 w 5935484"/>
              <a:gd name="connsiteY60" fmla="*/ 1742230 h 2018173"/>
              <a:gd name="connsiteX61" fmla="*/ 2223778 w 5935484"/>
              <a:gd name="connsiteY61" fmla="*/ 1785515 h 2018173"/>
              <a:gd name="connsiteX62" fmla="*/ 2461846 w 5935484"/>
              <a:gd name="connsiteY62" fmla="*/ 1785515 h 2018173"/>
              <a:gd name="connsiteX63" fmla="*/ 2461846 w 5935484"/>
              <a:gd name="connsiteY63" fmla="*/ 1834211 h 2018173"/>
              <a:gd name="connsiteX64" fmla="*/ 2705326 w 5935484"/>
              <a:gd name="connsiteY64" fmla="*/ 1834211 h 2018173"/>
              <a:gd name="connsiteX65" fmla="*/ 2705326 w 5935484"/>
              <a:gd name="connsiteY65" fmla="*/ 1893728 h 2018173"/>
              <a:gd name="connsiteX66" fmla="*/ 3035375 w 5935484"/>
              <a:gd name="connsiteY66" fmla="*/ 1893728 h 2018173"/>
              <a:gd name="connsiteX67" fmla="*/ 3035375 w 5935484"/>
              <a:gd name="connsiteY67" fmla="*/ 1964066 h 2018173"/>
              <a:gd name="connsiteX68" fmla="*/ 3354604 w 5935484"/>
              <a:gd name="connsiteY68" fmla="*/ 1964066 h 2018173"/>
              <a:gd name="connsiteX69" fmla="*/ 3354604 w 5935484"/>
              <a:gd name="connsiteY69" fmla="*/ 2018173 h 2018173"/>
              <a:gd name="connsiteX70" fmla="*/ 5935484 w 5935484"/>
              <a:gd name="connsiteY70" fmla="*/ 2018173 h 2018173"/>
              <a:gd name="connsiteX0" fmla="*/ 0 w 5935484"/>
              <a:gd name="connsiteY0" fmla="*/ 0 h 2018173"/>
              <a:gd name="connsiteX1" fmla="*/ 108213 w 5935484"/>
              <a:gd name="connsiteY1" fmla="*/ 0 h 2018173"/>
              <a:gd name="connsiteX2" fmla="*/ 108213 w 5935484"/>
              <a:gd name="connsiteY2" fmla="*/ 37875 h 2018173"/>
              <a:gd name="connsiteX3" fmla="*/ 270533 w 5935484"/>
              <a:gd name="connsiteY3" fmla="*/ 37875 h 2018173"/>
              <a:gd name="connsiteX4" fmla="*/ 270533 w 5935484"/>
              <a:gd name="connsiteY4" fmla="*/ 97392 h 2018173"/>
              <a:gd name="connsiteX5" fmla="*/ 302997 w 5935484"/>
              <a:gd name="connsiteY5" fmla="*/ 97392 h 2018173"/>
              <a:gd name="connsiteX6" fmla="*/ 302997 w 5935484"/>
              <a:gd name="connsiteY6" fmla="*/ 194784 h 2018173"/>
              <a:gd name="connsiteX7" fmla="*/ 313818 w 5935484"/>
              <a:gd name="connsiteY7" fmla="*/ 194784 h 2018173"/>
              <a:gd name="connsiteX8" fmla="*/ 313818 w 5935484"/>
              <a:gd name="connsiteY8" fmla="*/ 324639 h 2018173"/>
              <a:gd name="connsiteX9" fmla="*/ 335460 w 5935484"/>
              <a:gd name="connsiteY9" fmla="*/ 324639 h 2018173"/>
              <a:gd name="connsiteX10" fmla="*/ 335460 w 5935484"/>
              <a:gd name="connsiteY10" fmla="*/ 432852 h 2018173"/>
              <a:gd name="connsiteX11" fmla="*/ 443673 w 5935484"/>
              <a:gd name="connsiteY11" fmla="*/ 432852 h 2018173"/>
              <a:gd name="connsiteX12" fmla="*/ 443673 w 5935484"/>
              <a:gd name="connsiteY12" fmla="*/ 497780 h 2018173"/>
              <a:gd name="connsiteX13" fmla="*/ 486959 w 5935484"/>
              <a:gd name="connsiteY13" fmla="*/ 497780 h 2018173"/>
              <a:gd name="connsiteX14" fmla="*/ 524834 w 5935484"/>
              <a:gd name="connsiteY14" fmla="*/ 519423 h 2018173"/>
              <a:gd name="connsiteX15" fmla="*/ 524834 w 5935484"/>
              <a:gd name="connsiteY15" fmla="*/ 589761 h 2018173"/>
              <a:gd name="connsiteX16" fmla="*/ 578940 w 5935484"/>
              <a:gd name="connsiteY16" fmla="*/ 589761 h 2018173"/>
              <a:gd name="connsiteX17" fmla="*/ 578940 w 5935484"/>
              <a:gd name="connsiteY17" fmla="*/ 676332 h 2018173"/>
              <a:gd name="connsiteX18" fmla="*/ 609420 w 5935484"/>
              <a:gd name="connsiteY18" fmla="*/ 676332 h 2018173"/>
              <a:gd name="connsiteX19" fmla="*/ 614962 w 5935484"/>
              <a:gd name="connsiteY19" fmla="*/ 762902 h 2018173"/>
              <a:gd name="connsiteX20" fmla="*/ 643868 w 5935484"/>
              <a:gd name="connsiteY20" fmla="*/ 762902 h 2018173"/>
              <a:gd name="connsiteX21" fmla="*/ 643868 w 5935484"/>
              <a:gd name="connsiteY21" fmla="*/ 800777 h 2018173"/>
              <a:gd name="connsiteX22" fmla="*/ 735849 w 5935484"/>
              <a:gd name="connsiteY22" fmla="*/ 800777 h 2018173"/>
              <a:gd name="connsiteX23" fmla="*/ 735849 w 5935484"/>
              <a:gd name="connsiteY23" fmla="*/ 844062 h 2018173"/>
              <a:gd name="connsiteX24" fmla="*/ 779134 w 5935484"/>
              <a:gd name="connsiteY24" fmla="*/ 844062 h 2018173"/>
              <a:gd name="connsiteX25" fmla="*/ 779134 w 5935484"/>
              <a:gd name="connsiteY25" fmla="*/ 865704 h 2018173"/>
              <a:gd name="connsiteX26" fmla="*/ 849472 w 5935484"/>
              <a:gd name="connsiteY26" fmla="*/ 865704 h 2018173"/>
              <a:gd name="connsiteX27" fmla="*/ 849472 w 5935484"/>
              <a:gd name="connsiteY27" fmla="*/ 925221 h 2018173"/>
              <a:gd name="connsiteX28" fmla="*/ 995560 w 5935484"/>
              <a:gd name="connsiteY28" fmla="*/ 925221 h 2018173"/>
              <a:gd name="connsiteX29" fmla="*/ 995560 w 5935484"/>
              <a:gd name="connsiteY29" fmla="*/ 957685 h 2018173"/>
              <a:gd name="connsiteX30" fmla="*/ 1022613 w 5935484"/>
              <a:gd name="connsiteY30" fmla="*/ 957685 h 2018173"/>
              <a:gd name="connsiteX31" fmla="*/ 1022613 w 5935484"/>
              <a:gd name="connsiteY31" fmla="*/ 990149 h 2018173"/>
              <a:gd name="connsiteX32" fmla="*/ 1103773 w 5935484"/>
              <a:gd name="connsiteY32" fmla="*/ 990149 h 2018173"/>
              <a:gd name="connsiteX33" fmla="*/ 1103773 w 5935484"/>
              <a:gd name="connsiteY33" fmla="*/ 1022613 h 2018173"/>
              <a:gd name="connsiteX34" fmla="*/ 1147058 w 5935484"/>
              <a:gd name="connsiteY34" fmla="*/ 1022613 h 2018173"/>
              <a:gd name="connsiteX35" fmla="*/ 1147058 w 5935484"/>
              <a:gd name="connsiteY35" fmla="*/ 1044256 h 2018173"/>
              <a:gd name="connsiteX36" fmla="*/ 1352663 w 5935484"/>
              <a:gd name="connsiteY36" fmla="*/ 1044256 h 2018173"/>
              <a:gd name="connsiteX37" fmla="*/ 1352663 w 5935484"/>
              <a:gd name="connsiteY37" fmla="*/ 1130826 h 2018173"/>
              <a:gd name="connsiteX38" fmla="*/ 1406769 w 5935484"/>
              <a:gd name="connsiteY38" fmla="*/ 1130826 h 2018173"/>
              <a:gd name="connsiteX39" fmla="*/ 1406769 w 5935484"/>
              <a:gd name="connsiteY39" fmla="*/ 1184933 h 2018173"/>
              <a:gd name="connsiteX40" fmla="*/ 1569089 w 5935484"/>
              <a:gd name="connsiteY40" fmla="*/ 1184933 h 2018173"/>
              <a:gd name="connsiteX41" fmla="*/ 1569089 w 5935484"/>
              <a:gd name="connsiteY41" fmla="*/ 1222807 h 2018173"/>
              <a:gd name="connsiteX42" fmla="*/ 1617785 w 5935484"/>
              <a:gd name="connsiteY42" fmla="*/ 1222807 h 2018173"/>
              <a:gd name="connsiteX43" fmla="*/ 1617785 w 5935484"/>
              <a:gd name="connsiteY43" fmla="*/ 1293146 h 2018173"/>
              <a:gd name="connsiteX44" fmla="*/ 1661070 w 5935484"/>
              <a:gd name="connsiteY44" fmla="*/ 1293146 h 2018173"/>
              <a:gd name="connsiteX45" fmla="*/ 1661070 w 5935484"/>
              <a:gd name="connsiteY45" fmla="*/ 1358074 h 2018173"/>
              <a:gd name="connsiteX46" fmla="*/ 1704355 w 5935484"/>
              <a:gd name="connsiteY46" fmla="*/ 1358074 h 2018173"/>
              <a:gd name="connsiteX47" fmla="*/ 1704355 w 5935484"/>
              <a:gd name="connsiteY47" fmla="*/ 1423001 h 2018173"/>
              <a:gd name="connsiteX48" fmla="*/ 1769283 w 5935484"/>
              <a:gd name="connsiteY48" fmla="*/ 1423001 h 2018173"/>
              <a:gd name="connsiteX49" fmla="*/ 1769283 w 5935484"/>
              <a:gd name="connsiteY49" fmla="*/ 1460876 h 2018173"/>
              <a:gd name="connsiteX50" fmla="*/ 1882907 w 5935484"/>
              <a:gd name="connsiteY50" fmla="*/ 1460876 h 2018173"/>
              <a:gd name="connsiteX51" fmla="*/ 1882907 w 5935484"/>
              <a:gd name="connsiteY51" fmla="*/ 1509572 h 2018173"/>
              <a:gd name="connsiteX52" fmla="*/ 1926192 w 5935484"/>
              <a:gd name="connsiteY52" fmla="*/ 1509572 h 2018173"/>
              <a:gd name="connsiteX53" fmla="*/ 1926192 w 5935484"/>
              <a:gd name="connsiteY53" fmla="*/ 1509572 h 2018173"/>
              <a:gd name="connsiteX54" fmla="*/ 1926192 w 5935484"/>
              <a:gd name="connsiteY54" fmla="*/ 1542036 h 2018173"/>
              <a:gd name="connsiteX55" fmla="*/ 2148028 w 5935484"/>
              <a:gd name="connsiteY55" fmla="*/ 1542036 h 2018173"/>
              <a:gd name="connsiteX56" fmla="*/ 2148028 w 5935484"/>
              <a:gd name="connsiteY56" fmla="*/ 1655659 h 2018173"/>
              <a:gd name="connsiteX57" fmla="*/ 2180492 w 5935484"/>
              <a:gd name="connsiteY57" fmla="*/ 1655659 h 2018173"/>
              <a:gd name="connsiteX58" fmla="*/ 2180492 w 5935484"/>
              <a:gd name="connsiteY58" fmla="*/ 1742230 h 2018173"/>
              <a:gd name="connsiteX59" fmla="*/ 2223778 w 5935484"/>
              <a:gd name="connsiteY59" fmla="*/ 1742230 h 2018173"/>
              <a:gd name="connsiteX60" fmla="*/ 2223778 w 5935484"/>
              <a:gd name="connsiteY60" fmla="*/ 1785515 h 2018173"/>
              <a:gd name="connsiteX61" fmla="*/ 2461846 w 5935484"/>
              <a:gd name="connsiteY61" fmla="*/ 1785515 h 2018173"/>
              <a:gd name="connsiteX62" fmla="*/ 2461846 w 5935484"/>
              <a:gd name="connsiteY62" fmla="*/ 1834211 h 2018173"/>
              <a:gd name="connsiteX63" fmla="*/ 2705326 w 5935484"/>
              <a:gd name="connsiteY63" fmla="*/ 1834211 h 2018173"/>
              <a:gd name="connsiteX64" fmla="*/ 2705326 w 5935484"/>
              <a:gd name="connsiteY64" fmla="*/ 1893728 h 2018173"/>
              <a:gd name="connsiteX65" fmla="*/ 3035375 w 5935484"/>
              <a:gd name="connsiteY65" fmla="*/ 1893728 h 2018173"/>
              <a:gd name="connsiteX66" fmla="*/ 3035375 w 5935484"/>
              <a:gd name="connsiteY66" fmla="*/ 1964066 h 2018173"/>
              <a:gd name="connsiteX67" fmla="*/ 3354604 w 5935484"/>
              <a:gd name="connsiteY67" fmla="*/ 1964066 h 2018173"/>
              <a:gd name="connsiteX68" fmla="*/ 3354604 w 5935484"/>
              <a:gd name="connsiteY68" fmla="*/ 2018173 h 2018173"/>
              <a:gd name="connsiteX69" fmla="*/ 5935484 w 5935484"/>
              <a:gd name="connsiteY69" fmla="*/ 2018173 h 2018173"/>
              <a:gd name="connsiteX0" fmla="*/ 0 w 5935484"/>
              <a:gd name="connsiteY0" fmla="*/ 0 h 2018173"/>
              <a:gd name="connsiteX1" fmla="*/ 108213 w 5935484"/>
              <a:gd name="connsiteY1" fmla="*/ 0 h 2018173"/>
              <a:gd name="connsiteX2" fmla="*/ 108213 w 5935484"/>
              <a:gd name="connsiteY2" fmla="*/ 37875 h 2018173"/>
              <a:gd name="connsiteX3" fmla="*/ 270533 w 5935484"/>
              <a:gd name="connsiteY3" fmla="*/ 37875 h 2018173"/>
              <a:gd name="connsiteX4" fmla="*/ 270533 w 5935484"/>
              <a:gd name="connsiteY4" fmla="*/ 97392 h 2018173"/>
              <a:gd name="connsiteX5" fmla="*/ 302997 w 5935484"/>
              <a:gd name="connsiteY5" fmla="*/ 97392 h 2018173"/>
              <a:gd name="connsiteX6" fmla="*/ 302997 w 5935484"/>
              <a:gd name="connsiteY6" fmla="*/ 194784 h 2018173"/>
              <a:gd name="connsiteX7" fmla="*/ 313818 w 5935484"/>
              <a:gd name="connsiteY7" fmla="*/ 194784 h 2018173"/>
              <a:gd name="connsiteX8" fmla="*/ 313818 w 5935484"/>
              <a:gd name="connsiteY8" fmla="*/ 324639 h 2018173"/>
              <a:gd name="connsiteX9" fmla="*/ 335460 w 5935484"/>
              <a:gd name="connsiteY9" fmla="*/ 324639 h 2018173"/>
              <a:gd name="connsiteX10" fmla="*/ 335460 w 5935484"/>
              <a:gd name="connsiteY10" fmla="*/ 432852 h 2018173"/>
              <a:gd name="connsiteX11" fmla="*/ 443673 w 5935484"/>
              <a:gd name="connsiteY11" fmla="*/ 432852 h 2018173"/>
              <a:gd name="connsiteX12" fmla="*/ 443673 w 5935484"/>
              <a:gd name="connsiteY12" fmla="*/ 497780 h 2018173"/>
              <a:gd name="connsiteX13" fmla="*/ 520210 w 5935484"/>
              <a:gd name="connsiteY13" fmla="*/ 497780 h 2018173"/>
              <a:gd name="connsiteX14" fmla="*/ 524834 w 5935484"/>
              <a:gd name="connsiteY14" fmla="*/ 519423 h 2018173"/>
              <a:gd name="connsiteX15" fmla="*/ 524834 w 5935484"/>
              <a:gd name="connsiteY15" fmla="*/ 589761 h 2018173"/>
              <a:gd name="connsiteX16" fmla="*/ 578940 w 5935484"/>
              <a:gd name="connsiteY16" fmla="*/ 589761 h 2018173"/>
              <a:gd name="connsiteX17" fmla="*/ 578940 w 5935484"/>
              <a:gd name="connsiteY17" fmla="*/ 676332 h 2018173"/>
              <a:gd name="connsiteX18" fmla="*/ 609420 w 5935484"/>
              <a:gd name="connsiteY18" fmla="*/ 676332 h 2018173"/>
              <a:gd name="connsiteX19" fmla="*/ 614962 w 5935484"/>
              <a:gd name="connsiteY19" fmla="*/ 762902 h 2018173"/>
              <a:gd name="connsiteX20" fmla="*/ 643868 w 5935484"/>
              <a:gd name="connsiteY20" fmla="*/ 762902 h 2018173"/>
              <a:gd name="connsiteX21" fmla="*/ 643868 w 5935484"/>
              <a:gd name="connsiteY21" fmla="*/ 800777 h 2018173"/>
              <a:gd name="connsiteX22" fmla="*/ 735849 w 5935484"/>
              <a:gd name="connsiteY22" fmla="*/ 800777 h 2018173"/>
              <a:gd name="connsiteX23" fmla="*/ 735849 w 5935484"/>
              <a:gd name="connsiteY23" fmla="*/ 844062 h 2018173"/>
              <a:gd name="connsiteX24" fmla="*/ 779134 w 5935484"/>
              <a:gd name="connsiteY24" fmla="*/ 844062 h 2018173"/>
              <a:gd name="connsiteX25" fmla="*/ 779134 w 5935484"/>
              <a:gd name="connsiteY25" fmla="*/ 865704 h 2018173"/>
              <a:gd name="connsiteX26" fmla="*/ 849472 w 5935484"/>
              <a:gd name="connsiteY26" fmla="*/ 865704 h 2018173"/>
              <a:gd name="connsiteX27" fmla="*/ 849472 w 5935484"/>
              <a:gd name="connsiteY27" fmla="*/ 925221 h 2018173"/>
              <a:gd name="connsiteX28" fmla="*/ 995560 w 5935484"/>
              <a:gd name="connsiteY28" fmla="*/ 925221 h 2018173"/>
              <a:gd name="connsiteX29" fmla="*/ 995560 w 5935484"/>
              <a:gd name="connsiteY29" fmla="*/ 957685 h 2018173"/>
              <a:gd name="connsiteX30" fmla="*/ 1022613 w 5935484"/>
              <a:gd name="connsiteY30" fmla="*/ 957685 h 2018173"/>
              <a:gd name="connsiteX31" fmla="*/ 1022613 w 5935484"/>
              <a:gd name="connsiteY31" fmla="*/ 990149 h 2018173"/>
              <a:gd name="connsiteX32" fmla="*/ 1103773 w 5935484"/>
              <a:gd name="connsiteY32" fmla="*/ 990149 h 2018173"/>
              <a:gd name="connsiteX33" fmla="*/ 1103773 w 5935484"/>
              <a:gd name="connsiteY33" fmla="*/ 1022613 h 2018173"/>
              <a:gd name="connsiteX34" fmla="*/ 1147058 w 5935484"/>
              <a:gd name="connsiteY34" fmla="*/ 1022613 h 2018173"/>
              <a:gd name="connsiteX35" fmla="*/ 1147058 w 5935484"/>
              <a:gd name="connsiteY35" fmla="*/ 1044256 h 2018173"/>
              <a:gd name="connsiteX36" fmla="*/ 1352663 w 5935484"/>
              <a:gd name="connsiteY36" fmla="*/ 1044256 h 2018173"/>
              <a:gd name="connsiteX37" fmla="*/ 1352663 w 5935484"/>
              <a:gd name="connsiteY37" fmla="*/ 1130826 h 2018173"/>
              <a:gd name="connsiteX38" fmla="*/ 1406769 w 5935484"/>
              <a:gd name="connsiteY38" fmla="*/ 1130826 h 2018173"/>
              <a:gd name="connsiteX39" fmla="*/ 1406769 w 5935484"/>
              <a:gd name="connsiteY39" fmla="*/ 1184933 h 2018173"/>
              <a:gd name="connsiteX40" fmla="*/ 1569089 w 5935484"/>
              <a:gd name="connsiteY40" fmla="*/ 1184933 h 2018173"/>
              <a:gd name="connsiteX41" fmla="*/ 1569089 w 5935484"/>
              <a:gd name="connsiteY41" fmla="*/ 1222807 h 2018173"/>
              <a:gd name="connsiteX42" fmla="*/ 1617785 w 5935484"/>
              <a:gd name="connsiteY42" fmla="*/ 1222807 h 2018173"/>
              <a:gd name="connsiteX43" fmla="*/ 1617785 w 5935484"/>
              <a:gd name="connsiteY43" fmla="*/ 1293146 h 2018173"/>
              <a:gd name="connsiteX44" fmla="*/ 1661070 w 5935484"/>
              <a:gd name="connsiteY44" fmla="*/ 1293146 h 2018173"/>
              <a:gd name="connsiteX45" fmla="*/ 1661070 w 5935484"/>
              <a:gd name="connsiteY45" fmla="*/ 1358074 h 2018173"/>
              <a:gd name="connsiteX46" fmla="*/ 1704355 w 5935484"/>
              <a:gd name="connsiteY46" fmla="*/ 1358074 h 2018173"/>
              <a:gd name="connsiteX47" fmla="*/ 1704355 w 5935484"/>
              <a:gd name="connsiteY47" fmla="*/ 1423001 h 2018173"/>
              <a:gd name="connsiteX48" fmla="*/ 1769283 w 5935484"/>
              <a:gd name="connsiteY48" fmla="*/ 1423001 h 2018173"/>
              <a:gd name="connsiteX49" fmla="*/ 1769283 w 5935484"/>
              <a:gd name="connsiteY49" fmla="*/ 1460876 h 2018173"/>
              <a:gd name="connsiteX50" fmla="*/ 1882907 w 5935484"/>
              <a:gd name="connsiteY50" fmla="*/ 1460876 h 2018173"/>
              <a:gd name="connsiteX51" fmla="*/ 1882907 w 5935484"/>
              <a:gd name="connsiteY51" fmla="*/ 1509572 h 2018173"/>
              <a:gd name="connsiteX52" fmla="*/ 1926192 w 5935484"/>
              <a:gd name="connsiteY52" fmla="*/ 1509572 h 2018173"/>
              <a:gd name="connsiteX53" fmla="*/ 1926192 w 5935484"/>
              <a:gd name="connsiteY53" fmla="*/ 1509572 h 2018173"/>
              <a:gd name="connsiteX54" fmla="*/ 1926192 w 5935484"/>
              <a:gd name="connsiteY54" fmla="*/ 1542036 h 2018173"/>
              <a:gd name="connsiteX55" fmla="*/ 2148028 w 5935484"/>
              <a:gd name="connsiteY55" fmla="*/ 1542036 h 2018173"/>
              <a:gd name="connsiteX56" fmla="*/ 2148028 w 5935484"/>
              <a:gd name="connsiteY56" fmla="*/ 1655659 h 2018173"/>
              <a:gd name="connsiteX57" fmla="*/ 2180492 w 5935484"/>
              <a:gd name="connsiteY57" fmla="*/ 1655659 h 2018173"/>
              <a:gd name="connsiteX58" fmla="*/ 2180492 w 5935484"/>
              <a:gd name="connsiteY58" fmla="*/ 1742230 h 2018173"/>
              <a:gd name="connsiteX59" fmla="*/ 2223778 w 5935484"/>
              <a:gd name="connsiteY59" fmla="*/ 1742230 h 2018173"/>
              <a:gd name="connsiteX60" fmla="*/ 2223778 w 5935484"/>
              <a:gd name="connsiteY60" fmla="*/ 1785515 h 2018173"/>
              <a:gd name="connsiteX61" fmla="*/ 2461846 w 5935484"/>
              <a:gd name="connsiteY61" fmla="*/ 1785515 h 2018173"/>
              <a:gd name="connsiteX62" fmla="*/ 2461846 w 5935484"/>
              <a:gd name="connsiteY62" fmla="*/ 1834211 h 2018173"/>
              <a:gd name="connsiteX63" fmla="*/ 2705326 w 5935484"/>
              <a:gd name="connsiteY63" fmla="*/ 1834211 h 2018173"/>
              <a:gd name="connsiteX64" fmla="*/ 2705326 w 5935484"/>
              <a:gd name="connsiteY64" fmla="*/ 1893728 h 2018173"/>
              <a:gd name="connsiteX65" fmla="*/ 3035375 w 5935484"/>
              <a:gd name="connsiteY65" fmla="*/ 1893728 h 2018173"/>
              <a:gd name="connsiteX66" fmla="*/ 3035375 w 5935484"/>
              <a:gd name="connsiteY66" fmla="*/ 1964066 h 2018173"/>
              <a:gd name="connsiteX67" fmla="*/ 3354604 w 5935484"/>
              <a:gd name="connsiteY67" fmla="*/ 1964066 h 2018173"/>
              <a:gd name="connsiteX68" fmla="*/ 3354604 w 5935484"/>
              <a:gd name="connsiteY68" fmla="*/ 2018173 h 2018173"/>
              <a:gd name="connsiteX69" fmla="*/ 5935484 w 5935484"/>
              <a:gd name="connsiteY69" fmla="*/ 2018173 h 2018173"/>
              <a:gd name="connsiteX0" fmla="*/ 0 w 5935484"/>
              <a:gd name="connsiteY0" fmla="*/ 0 h 2018173"/>
              <a:gd name="connsiteX1" fmla="*/ 108213 w 5935484"/>
              <a:gd name="connsiteY1" fmla="*/ 0 h 2018173"/>
              <a:gd name="connsiteX2" fmla="*/ 108213 w 5935484"/>
              <a:gd name="connsiteY2" fmla="*/ 37875 h 2018173"/>
              <a:gd name="connsiteX3" fmla="*/ 270533 w 5935484"/>
              <a:gd name="connsiteY3" fmla="*/ 37875 h 2018173"/>
              <a:gd name="connsiteX4" fmla="*/ 270533 w 5935484"/>
              <a:gd name="connsiteY4" fmla="*/ 97392 h 2018173"/>
              <a:gd name="connsiteX5" fmla="*/ 302997 w 5935484"/>
              <a:gd name="connsiteY5" fmla="*/ 97392 h 2018173"/>
              <a:gd name="connsiteX6" fmla="*/ 302997 w 5935484"/>
              <a:gd name="connsiteY6" fmla="*/ 194784 h 2018173"/>
              <a:gd name="connsiteX7" fmla="*/ 313818 w 5935484"/>
              <a:gd name="connsiteY7" fmla="*/ 194784 h 2018173"/>
              <a:gd name="connsiteX8" fmla="*/ 313818 w 5935484"/>
              <a:gd name="connsiteY8" fmla="*/ 324639 h 2018173"/>
              <a:gd name="connsiteX9" fmla="*/ 335460 w 5935484"/>
              <a:gd name="connsiteY9" fmla="*/ 324639 h 2018173"/>
              <a:gd name="connsiteX10" fmla="*/ 335460 w 5935484"/>
              <a:gd name="connsiteY10" fmla="*/ 432852 h 2018173"/>
              <a:gd name="connsiteX11" fmla="*/ 443673 w 5935484"/>
              <a:gd name="connsiteY11" fmla="*/ 432852 h 2018173"/>
              <a:gd name="connsiteX12" fmla="*/ 443673 w 5935484"/>
              <a:gd name="connsiteY12" fmla="*/ 497780 h 2018173"/>
              <a:gd name="connsiteX13" fmla="*/ 520210 w 5935484"/>
              <a:gd name="connsiteY13" fmla="*/ 497780 h 2018173"/>
              <a:gd name="connsiteX14" fmla="*/ 524834 w 5935484"/>
              <a:gd name="connsiteY14" fmla="*/ 519423 h 2018173"/>
              <a:gd name="connsiteX15" fmla="*/ 524834 w 5935484"/>
              <a:gd name="connsiteY15" fmla="*/ 589761 h 2018173"/>
              <a:gd name="connsiteX16" fmla="*/ 578940 w 5935484"/>
              <a:gd name="connsiteY16" fmla="*/ 589761 h 2018173"/>
              <a:gd name="connsiteX17" fmla="*/ 578940 w 5935484"/>
              <a:gd name="connsiteY17" fmla="*/ 676332 h 2018173"/>
              <a:gd name="connsiteX18" fmla="*/ 609420 w 5935484"/>
              <a:gd name="connsiteY18" fmla="*/ 676332 h 2018173"/>
              <a:gd name="connsiteX19" fmla="*/ 614962 w 5935484"/>
              <a:gd name="connsiteY19" fmla="*/ 762902 h 2018173"/>
              <a:gd name="connsiteX20" fmla="*/ 643868 w 5935484"/>
              <a:gd name="connsiteY20" fmla="*/ 762902 h 2018173"/>
              <a:gd name="connsiteX21" fmla="*/ 643868 w 5935484"/>
              <a:gd name="connsiteY21" fmla="*/ 800777 h 2018173"/>
              <a:gd name="connsiteX22" fmla="*/ 735849 w 5935484"/>
              <a:gd name="connsiteY22" fmla="*/ 800777 h 2018173"/>
              <a:gd name="connsiteX23" fmla="*/ 735849 w 5935484"/>
              <a:gd name="connsiteY23" fmla="*/ 844062 h 2018173"/>
              <a:gd name="connsiteX24" fmla="*/ 779134 w 5935484"/>
              <a:gd name="connsiteY24" fmla="*/ 844062 h 2018173"/>
              <a:gd name="connsiteX25" fmla="*/ 779134 w 5935484"/>
              <a:gd name="connsiteY25" fmla="*/ 865704 h 2018173"/>
              <a:gd name="connsiteX26" fmla="*/ 849472 w 5935484"/>
              <a:gd name="connsiteY26" fmla="*/ 865704 h 2018173"/>
              <a:gd name="connsiteX27" fmla="*/ 849472 w 5935484"/>
              <a:gd name="connsiteY27" fmla="*/ 925221 h 2018173"/>
              <a:gd name="connsiteX28" fmla="*/ 995560 w 5935484"/>
              <a:gd name="connsiteY28" fmla="*/ 925221 h 2018173"/>
              <a:gd name="connsiteX29" fmla="*/ 995560 w 5935484"/>
              <a:gd name="connsiteY29" fmla="*/ 957685 h 2018173"/>
              <a:gd name="connsiteX30" fmla="*/ 1022613 w 5935484"/>
              <a:gd name="connsiteY30" fmla="*/ 957685 h 2018173"/>
              <a:gd name="connsiteX31" fmla="*/ 1022613 w 5935484"/>
              <a:gd name="connsiteY31" fmla="*/ 990149 h 2018173"/>
              <a:gd name="connsiteX32" fmla="*/ 1103773 w 5935484"/>
              <a:gd name="connsiteY32" fmla="*/ 990149 h 2018173"/>
              <a:gd name="connsiteX33" fmla="*/ 1103773 w 5935484"/>
              <a:gd name="connsiteY33" fmla="*/ 1022613 h 2018173"/>
              <a:gd name="connsiteX34" fmla="*/ 1147058 w 5935484"/>
              <a:gd name="connsiteY34" fmla="*/ 1022613 h 2018173"/>
              <a:gd name="connsiteX35" fmla="*/ 1147058 w 5935484"/>
              <a:gd name="connsiteY35" fmla="*/ 1044256 h 2018173"/>
              <a:gd name="connsiteX36" fmla="*/ 1352663 w 5935484"/>
              <a:gd name="connsiteY36" fmla="*/ 1044256 h 2018173"/>
              <a:gd name="connsiteX37" fmla="*/ 1352663 w 5935484"/>
              <a:gd name="connsiteY37" fmla="*/ 1130826 h 2018173"/>
              <a:gd name="connsiteX38" fmla="*/ 1406769 w 5935484"/>
              <a:gd name="connsiteY38" fmla="*/ 1130826 h 2018173"/>
              <a:gd name="connsiteX39" fmla="*/ 1406769 w 5935484"/>
              <a:gd name="connsiteY39" fmla="*/ 1184933 h 2018173"/>
              <a:gd name="connsiteX40" fmla="*/ 1569089 w 5935484"/>
              <a:gd name="connsiteY40" fmla="*/ 1184933 h 2018173"/>
              <a:gd name="connsiteX41" fmla="*/ 1569089 w 5935484"/>
              <a:gd name="connsiteY41" fmla="*/ 1222807 h 2018173"/>
              <a:gd name="connsiteX42" fmla="*/ 1617785 w 5935484"/>
              <a:gd name="connsiteY42" fmla="*/ 1222807 h 2018173"/>
              <a:gd name="connsiteX43" fmla="*/ 1617785 w 5935484"/>
              <a:gd name="connsiteY43" fmla="*/ 1293146 h 2018173"/>
              <a:gd name="connsiteX44" fmla="*/ 1661070 w 5935484"/>
              <a:gd name="connsiteY44" fmla="*/ 1293146 h 2018173"/>
              <a:gd name="connsiteX45" fmla="*/ 1661070 w 5935484"/>
              <a:gd name="connsiteY45" fmla="*/ 1358074 h 2018173"/>
              <a:gd name="connsiteX46" fmla="*/ 1704355 w 5935484"/>
              <a:gd name="connsiteY46" fmla="*/ 1358074 h 2018173"/>
              <a:gd name="connsiteX47" fmla="*/ 1704355 w 5935484"/>
              <a:gd name="connsiteY47" fmla="*/ 1423001 h 2018173"/>
              <a:gd name="connsiteX48" fmla="*/ 1769283 w 5935484"/>
              <a:gd name="connsiteY48" fmla="*/ 1423001 h 2018173"/>
              <a:gd name="connsiteX49" fmla="*/ 1769283 w 5935484"/>
              <a:gd name="connsiteY49" fmla="*/ 1460876 h 2018173"/>
              <a:gd name="connsiteX50" fmla="*/ 1882907 w 5935484"/>
              <a:gd name="connsiteY50" fmla="*/ 1460876 h 2018173"/>
              <a:gd name="connsiteX51" fmla="*/ 1882907 w 5935484"/>
              <a:gd name="connsiteY51" fmla="*/ 1509572 h 2018173"/>
              <a:gd name="connsiteX52" fmla="*/ 1926192 w 5935484"/>
              <a:gd name="connsiteY52" fmla="*/ 1509572 h 2018173"/>
              <a:gd name="connsiteX53" fmla="*/ 1926192 w 5935484"/>
              <a:gd name="connsiteY53" fmla="*/ 1509572 h 2018173"/>
              <a:gd name="connsiteX54" fmla="*/ 1926192 w 5935484"/>
              <a:gd name="connsiteY54" fmla="*/ 1542036 h 2018173"/>
              <a:gd name="connsiteX55" fmla="*/ 2148028 w 5935484"/>
              <a:gd name="connsiteY55" fmla="*/ 1542036 h 2018173"/>
              <a:gd name="connsiteX56" fmla="*/ 2148028 w 5935484"/>
              <a:gd name="connsiteY56" fmla="*/ 1655659 h 2018173"/>
              <a:gd name="connsiteX57" fmla="*/ 2180492 w 5935484"/>
              <a:gd name="connsiteY57" fmla="*/ 1655659 h 2018173"/>
              <a:gd name="connsiteX58" fmla="*/ 2180492 w 5935484"/>
              <a:gd name="connsiteY58" fmla="*/ 1742230 h 2018173"/>
              <a:gd name="connsiteX59" fmla="*/ 2223778 w 5935484"/>
              <a:gd name="connsiteY59" fmla="*/ 1742230 h 2018173"/>
              <a:gd name="connsiteX60" fmla="*/ 2223778 w 5935484"/>
              <a:gd name="connsiteY60" fmla="*/ 1785515 h 2018173"/>
              <a:gd name="connsiteX61" fmla="*/ 2461846 w 5935484"/>
              <a:gd name="connsiteY61" fmla="*/ 1785515 h 2018173"/>
              <a:gd name="connsiteX62" fmla="*/ 2461846 w 5935484"/>
              <a:gd name="connsiteY62" fmla="*/ 1834211 h 2018173"/>
              <a:gd name="connsiteX63" fmla="*/ 2705326 w 5935484"/>
              <a:gd name="connsiteY63" fmla="*/ 1834211 h 2018173"/>
              <a:gd name="connsiteX64" fmla="*/ 2705326 w 5935484"/>
              <a:gd name="connsiteY64" fmla="*/ 1893728 h 2018173"/>
              <a:gd name="connsiteX65" fmla="*/ 3035375 w 5935484"/>
              <a:gd name="connsiteY65" fmla="*/ 1893728 h 2018173"/>
              <a:gd name="connsiteX66" fmla="*/ 3035375 w 5935484"/>
              <a:gd name="connsiteY66" fmla="*/ 1964066 h 2018173"/>
              <a:gd name="connsiteX67" fmla="*/ 3354604 w 5935484"/>
              <a:gd name="connsiteY67" fmla="*/ 1964066 h 2018173"/>
              <a:gd name="connsiteX68" fmla="*/ 3354604 w 5935484"/>
              <a:gd name="connsiteY68" fmla="*/ 2018173 h 2018173"/>
              <a:gd name="connsiteX69" fmla="*/ 5935484 w 5935484"/>
              <a:gd name="connsiteY69" fmla="*/ 2018173 h 201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5935484" h="2018173">
                <a:moveTo>
                  <a:pt x="0" y="0"/>
                </a:moveTo>
                <a:lnTo>
                  <a:pt x="108213" y="0"/>
                </a:lnTo>
                <a:lnTo>
                  <a:pt x="108213" y="37875"/>
                </a:lnTo>
                <a:lnTo>
                  <a:pt x="270533" y="37875"/>
                </a:lnTo>
                <a:lnTo>
                  <a:pt x="270533" y="97392"/>
                </a:lnTo>
                <a:lnTo>
                  <a:pt x="302997" y="97392"/>
                </a:lnTo>
                <a:lnTo>
                  <a:pt x="302997" y="194784"/>
                </a:lnTo>
                <a:lnTo>
                  <a:pt x="313818" y="194784"/>
                </a:lnTo>
                <a:lnTo>
                  <a:pt x="313818" y="324639"/>
                </a:lnTo>
                <a:lnTo>
                  <a:pt x="335460" y="324639"/>
                </a:lnTo>
                <a:lnTo>
                  <a:pt x="335460" y="432852"/>
                </a:lnTo>
                <a:lnTo>
                  <a:pt x="443673" y="432852"/>
                </a:lnTo>
                <a:lnTo>
                  <a:pt x="443673" y="497780"/>
                </a:lnTo>
                <a:lnTo>
                  <a:pt x="520210" y="497780"/>
                </a:lnTo>
                <a:lnTo>
                  <a:pt x="524834" y="519423"/>
                </a:lnTo>
                <a:lnTo>
                  <a:pt x="524834" y="589761"/>
                </a:lnTo>
                <a:lnTo>
                  <a:pt x="578940" y="589761"/>
                </a:lnTo>
                <a:lnTo>
                  <a:pt x="578940" y="676332"/>
                </a:lnTo>
                <a:lnTo>
                  <a:pt x="609420" y="676332"/>
                </a:lnTo>
                <a:lnTo>
                  <a:pt x="614962" y="762902"/>
                </a:lnTo>
                <a:lnTo>
                  <a:pt x="643868" y="762902"/>
                </a:lnTo>
                <a:lnTo>
                  <a:pt x="643868" y="800777"/>
                </a:lnTo>
                <a:lnTo>
                  <a:pt x="735849" y="800777"/>
                </a:lnTo>
                <a:lnTo>
                  <a:pt x="735849" y="844062"/>
                </a:lnTo>
                <a:lnTo>
                  <a:pt x="779134" y="844062"/>
                </a:lnTo>
                <a:lnTo>
                  <a:pt x="779134" y="865704"/>
                </a:lnTo>
                <a:lnTo>
                  <a:pt x="849472" y="865704"/>
                </a:lnTo>
                <a:lnTo>
                  <a:pt x="849472" y="925221"/>
                </a:lnTo>
                <a:lnTo>
                  <a:pt x="995560" y="925221"/>
                </a:lnTo>
                <a:lnTo>
                  <a:pt x="995560" y="957685"/>
                </a:lnTo>
                <a:lnTo>
                  <a:pt x="1022613" y="957685"/>
                </a:lnTo>
                <a:lnTo>
                  <a:pt x="1022613" y="990149"/>
                </a:lnTo>
                <a:lnTo>
                  <a:pt x="1103773" y="990149"/>
                </a:lnTo>
                <a:lnTo>
                  <a:pt x="1103773" y="1022613"/>
                </a:lnTo>
                <a:lnTo>
                  <a:pt x="1147058" y="1022613"/>
                </a:lnTo>
                <a:lnTo>
                  <a:pt x="1147058" y="1044256"/>
                </a:lnTo>
                <a:lnTo>
                  <a:pt x="1352663" y="1044256"/>
                </a:lnTo>
                <a:lnTo>
                  <a:pt x="1352663" y="1130826"/>
                </a:lnTo>
                <a:lnTo>
                  <a:pt x="1406769" y="1130826"/>
                </a:lnTo>
                <a:lnTo>
                  <a:pt x="1406769" y="1184933"/>
                </a:lnTo>
                <a:lnTo>
                  <a:pt x="1569089" y="1184933"/>
                </a:lnTo>
                <a:lnTo>
                  <a:pt x="1569089" y="1222807"/>
                </a:lnTo>
                <a:lnTo>
                  <a:pt x="1617785" y="1222807"/>
                </a:lnTo>
                <a:lnTo>
                  <a:pt x="1617785" y="1293146"/>
                </a:lnTo>
                <a:lnTo>
                  <a:pt x="1661070" y="1293146"/>
                </a:lnTo>
                <a:lnTo>
                  <a:pt x="1661070" y="1358074"/>
                </a:lnTo>
                <a:lnTo>
                  <a:pt x="1704355" y="1358074"/>
                </a:lnTo>
                <a:lnTo>
                  <a:pt x="1704355" y="1423001"/>
                </a:lnTo>
                <a:lnTo>
                  <a:pt x="1769283" y="1423001"/>
                </a:lnTo>
                <a:lnTo>
                  <a:pt x="1769283" y="1460876"/>
                </a:lnTo>
                <a:lnTo>
                  <a:pt x="1882907" y="1460876"/>
                </a:lnTo>
                <a:lnTo>
                  <a:pt x="1882907" y="1509572"/>
                </a:lnTo>
                <a:lnTo>
                  <a:pt x="1926192" y="1509572"/>
                </a:lnTo>
                <a:lnTo>
                  <a:pt x="1926192" y="1509572"/>
                </a:lnTo>
                <a:lnTo>
                  <a:pt x="1926192" y="1542036"/>
                </a:lnTo>
                <a:lnTo>
                  <a:pt x="2148028" y="1542036"/>
                </a:lnTo>
                <a:lnTo>
                  <a:pt x="2148028" y="1655659"/>
                </a:lnTo>
                <a:lnTo>
                  <a:pt x="2180492" y="1655659"/>
                </a:lnTo>
                <a:lnTo>
                  <a:pt x="2180492" y="1742230"/>
                </a:lnTo>
                <a:lnTo>
                  <a:pt x="2223778" y="1742230"/>
                </a:lnTo>
                <a:lnTo>
                  <a:pt x="2223778" y="1785515"/>
                </a:lnTo>
                <a:lnTo>
                  <a:pt x="2461846" y="1785515"/>
                </a:lnTo>
                <a:lnTo>
                  <a:pt x="2461846" y="1834211"/>
                </a:lnTo>
                <a:lnTo>
                  <a:pt x="2705326" y="1834211"/>
                </a:lnTo>
                <a:lnTo>
                  <a:pt x="2705326" y="1893728"/>
                </a:lnTo>
                <a:lnTo>
                  <a:pt x="3035375" y="1893728"/>
                </a:lnTo>
                <a:lnTo>
                  <a:pt x="3035375" y="1964066"/>
                </a:lnTo>
                <a:lnTo>
                  <a:pt x="3354604" y="1964066"/>
                </a:lnTo>
                <a:lnTo>
                  <a:pt x="3354604" y="2018173"/>
                </a:lnTo>
                <a:lnTo>
                  <a:pt x="5935484" y="2018173"/>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 name="Title 1"/>
          <p:cNvSpPr>
            <a:spLocks noGrp="1"/>
          </p:cNvSpPr>
          <p:nvPr>
            <p:ph type="title"/>
          </p:nvPr>
        </p:nvSpPr>
        <p:spPr/>
        <p:txBody>
          <a:bodyPr/>
          <a:lstStyle/>
          <a:p>
            <a:r>
              <a:rPr lang="en-US" altLang="en-US" dirty="0"/>
              <a:t>VISION: </a:t>
            </a:r>
            <a:r>
              <a:rPr lang="en-US" dirty="0"/>
              <a:t>PFS</a:t>
            </a:r>
          </a:p>
        </p:txBody>
      </p:sp>
      <p:grpSp>
        <p:nvGrpSpPr>
          <p:cNvPr id="9" name="Group 8">
            <a:extLst>
              <a:ext uri="{FF2B5EF4-FFF2-40B4-BE49-F238E27FC236}">
                <a16:creationId xmlns:a16="http://schemas.microsoft.com/office/drawing/2014/main" id="{B5BDE38E-65FB-44B6-B2E5-42142448B7E5}"/>
              </a:ext>
            </a:extLst>
          </p:cNvPr>
          <p:cNvGrpSpPr>
            <a:grpSpLocks/>
          </p:cNvGrpSpPr>
          <p:nvPr/>
        </p:nvGrpSpPr>
        <p:grpSpPr bwMode="auto">
          <a:xfrm>
            <a:off x="9388711" y="6215927"/>
            <a:ext cx="2487854" cy="447705"/>
            <a:chOff x="9527309" y="3551529"/>
            <a:chExt cx="2488502" cy="448324"/>
          </a:xfrm>
        </p:grpSpPr>
        <p:pic>
          <p:nvPicPr>
            <p:cNvPr id="10" name="Picture 9">
              <a:extLst>
                <a:ext uri="{FF2B5EF4-FFF2-40B4-BE49-F238E27FC236}">
                  <a16:creationId xmlns:a16="http://schemas.microsoft.com/office/drawing/2014/main" id="{FB08006D-8B58-4A9B-9EC3-BE023BD8D33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pic>
        <p:sp>
          <p:nvSpPr>
            <p:cNvPr id="11" name="Rectangle 8">
              <a:extLst>
                <a:ext uri="{FF2B5EF4-FFF2-40B4-BE49-F238E27FC236}">
                  <a16:creationId xmlns:a16="http://schemas.microsoft.com/office/drawing/2014/main" id="{DED340B9-8010-449D-ABDD-72828638C76A}"/>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126"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4" name="TextBox 3">
            <a:extLst>
              <a:ext uri="{FF2B5EF4-FFF2-40B4-BE49-F238E27FC236}">
                <a16:creationId xmlns:a16="http://schemas.microsoft.com/office/drawing/2014/main" id="{B1873070-84DE-40C9-86F0-94CF6DD73E9C}"/>
              </a:ext>
            </a:extLst>
          </p:cNvPr>
          <p:cNvSpPr txBox="1"/>
          <p:nvPr/>
        </p:nvSpPr>
        <p:spPr bwMode="auto">
          <a:xfrm>
            <a:off x="3964517" y="6321933"/>
            <a:ext cx="388785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Median follow-up in efficacy population: 17.4 mos.</a:t>
            </a:r>
          </a:p>
        </p:txBody>
      </p:sp>
      <p:sp>
        <p:nvSpPr>
          <p:cNvPr id="177" name="TextBox 176">
            <a:extLst>
              <a:ext uri="{FF2B5EF4-FFF2-40B4-BE49-F238E27FC236}">
                <a16:creationId xmlns:a16="http://schemas.microsoft.com/office/drawing/2014/main" id="{0152C369-F844-46D7-A415-0814AB86AF62}"/>
              </a:ext>
            </a:extLst>
          </p:cNvPr>
          <p:cNvSpPr txBox="1"/>
          <p:nvPr/>
        </p:nvSpPr>
        <p:spPr bwMode="auto">
          <a:xfrm>
            <a:off x="3928255" y="1182247"/>
            <a:ext cx="375102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PFS by IRC According to Biopsy Group</a:t>
            </a:r>
          </a:p>
        </p:txBody>
      </p:sp>
      <p:sp>
        <p:nvSpPr>
          <p:cNvPr id="185" name="TextBox 184">
            <a:extLst>
              <a:ext uri="{FF2B5EF4-FFF2-40B4-BE49-F238E27FC236}">
                <a16:creationId xmlns:a16="http://schemas.microsoft.com/office/drawing/2014/main" id="{7956CB3F-94D7-4EF7-B627-E38166924E77}"/>
              </a:ext>
            </a:extLst>
          </p:cNvPr>
          <p:cNvSpPr txBox="1"/>
          <p:nvPr/>
        </p:nvSpPr>
        <p:spPr bwMode="auto">
          <a:xfrm>
            <a:off x="398324" y="6365466"/>
            <a:ext cx="7719314"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anchor="b">
            <a:spAutoFit/>
          </a:bodyPr>
          <a:lstStyle>
            <a:defPPr>
              <a:defRPr lang="en-US"/>
            </a:defPPr>
            <a:lvl1pPr fontAlgn="base">
              <a:lnSpc>
                <a:spcPct val="100000"/>
              </a:lnSpc>
              <a:spcBef>
                <a:spcPct val="0"/>
              </a:spcBef>
              <a:spcAft>
                <a:spcPct val="0"/>
              </a:spcAft>
              <a:buClrTx/>
              <a:buFontTx/>
              <a:buNone/>
              <a:defRPr sz="1200" b="0">
                <a:solidFill>
                  <a:schemeClr val="bg2"/>
                </a:solidFill>
                <a:latin typeface="Calibri" panose="020F0502020204030204" pitchFamily="34" charset="0"/>
                <a:cs typeface="Arial" panose="020B0604020202020204" pitchFamily="34" charset="0"/>
              </a:defRPr>
            </a:lvl1pPr>
            <a:lvl2pPr marL="742950" indent="-285750" eaLnBrk="0" fontAlgn="base" hangingPunct="0">
              <a:lnSpc>
                <a:spcPct val="90000"/>
              </a:lnSpc>
              <a:spcBef>
                <a:spcPts val="1000"/>
              </a:spcBef>
              <a:spcAft>
                <a:spcPts val="700"/>
              </a:spcAft>
              <a:buClr>
                <a:srgbClr val="FEFDDE"/>
              </a:buClr>
              <a:buFont typeface="Arial" panose="020B0604020202020204" pitchFamily="34" charset="0"/>
              <a:buChar char="–"/>
              <a:defRPr sz="2600" b="1">
                <a:solidFill>
                  <a:srgbClr val="FEFDDE"/>
                </a:solidFill>
                <a:latin typeface="Arial" panose="020B0604020202020204" pitchFamily="34" charset="0"/>
                <a:cs typeface="Arial" panose="020B0604020202020204" pitchFamily="34" charset="0"/>
              </a:defRPr>
            </a:lvl2pPr>
            <a:lvl3pPr marL="1143000" indent="-228600" eaLnBrk="0" fontAlgn="base" hangingPunct="0">
              <a:lnSpc>
                <a:spcPct val="90000"/>
              </a:lnSpc>
              <a:spcBef>
                <a:spcPts val="1000"/>
              </a:spcBef>
              <a:spcAft>
                <a:spcPts val="700"/>
              </a:spcAft>
              <a:buClr>
                <a:srgbClr val="FEFDDE"/>
              </a:buClr>
              <a:buFont typeface="Arial" panose="020B0604020202020204" pitchFamily="34" charset="0"/>
              <a:buChar char="–"/>
              <a:defRPr sz="2400" b="1">
                <a:solidFill>
                  <a:srgbClr val="FEFDDE"/>
                </a:solidFill>
                <a:latin typeface="Arial" panose="020B0604020202020204" pitchFamily="34" charset="0"/>
                <a:cs typeface="Arial" panose="020B0604020202020204" pitchFamily="34" charset="0"/>
              </a:defRPr>
            </a:lvl3pPr>
            <a:lvl4pPr marL="1600200" indent="-228600" eaLnBrk="0" fontAlgn="base" hangingPunct="0">
              <a:lnSpc>
                <a:spcPct val="90000"/>
              </a:lnSpc>
              <a:spcBef>
                <a:spcPts val="1000"/>
              </a:spcBef>
              <a:spcAft>
                <a:spcPts val="700"/>
              </a:spcAft>
              <a:buClr>
                <a:srgbClr val="FEFDDE"/>
              </a:buClr>
              <a:buFont typeface="Arial" panose="020B0604020202020204" pitchFamily="34" charset="0"/>
              <a:buChar char="–"/>
              <a:defRPr sz="2200" b="1">
                <a:solidFill>
                  <a:srgbClr val="FEFDDE"/>
                </a:solidFill>
                <a:latin typeface="Arial" panose="020B0604020202020204" pitchFamily="34" charset="0"/>
                <a:cs typeface="Arial" panose="020B0604020202020204" pitchFamily="34" charset="0"/>
              </a:defRPr>
            </a:lvl4pPr>
            <a:lvl5pPr marL="20574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Paik. NEJM. 2020;[Epub].</a:t>
            </a:r>
          </a:p>
        </p:txBody>
      </p:sp>
      <p:sp>
        <p:nvSpPr>
          <p:cNvPr id="3" name="Freeform: Shape 2">
            <a:extLst>
              <a:ext uri="{FF2B5EF4-FFF2-40B4-BE49-F238E27FC236}">
                <a16:creationId xmlns:a16="http://schemas.microsoft.com/office/drawing/2014/main" id="{FBCB06A1-DFDF-4F28-9B09-3662230CBDC0}"/>
              </a:ext>
            </a:extLst>
          </p:cNvPr>
          <p:cNvSpPr/>
          <p:nvPr/>
        </p:nvSpPr>
        <p:spPr bwMode="auto">
          <a:xfrm>
            <a:off x="2584028" y="1790743"/>
            <a:ext cx="6471138" cy="2734408"/>
          </a:xfrm>
          <a:custGeom>
            <a:avLst/>
            <a:gdLst>
              <a:gd name="connsiteX0" fmla="*/ 0 w 6471138"/>
              <a:gd name="connsiteY0" fmla="*/ 0 h 2734408"/>
              <a:gd name="connsiteX1" fmla="*/ 0 w 6471138"/>
              <a:gd name="connsiteY1" fmla="*/ 2734408 h 2734408"/>
              <a:gd name="connsiteX2" fmla="*/ 6471138 w 6471138"/>
              <a:gd name="connsiteY2" fmla="*/ 2734408 h 2734408"/>
            </a:gdLst>
            <a:ahLst/>
            <a:cxnLst>
              <a:cxn ang="0">
                <a:pos x="connsiteX0" y="connsiteY0"/>
              </a:cxn>
              <a:cxn ang="0">
                <a:pos x="connsiteX1" y="connsiteY1"/>
              </a:cxn>
              <a:cxn ang="0">
                <a:pos x="connsiteX2" y="connsiteY2"/>
              </a:cxn>
            </a:cxnLst>
            <a:rect l="l" t="t" r="r" b="b"/>
            <a:pathLst>
              <a:path w="6471138" h="2734408">
                <a:moveTo>
                  <a:pt x="0" y="0"/>
                </a:moveTo>
                <a:lnTo>
                  <a:pt x="0" y="2734408"/>
                </a:lnTo>
                <a:lnTo>
                  <a:pt x="6471138" y="2734408"/>
                </a:lnTo>
              </a:path>
            </a:pathLst>
          </a:custGeom>
          <a:noFill/>
          <a:ln w="28575">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nvGrpSpPr>
          <p:cNvPr id="8" name="Group 7">
            <a:extLst>
              <a:ext uri="{FF2B5EF4-FFF2-40B4-BE49-F238E27FC236}">
                <a16:creationId xmlns:a16="http://schemas.microsoft.com/office/drawing/2014/main" id="{FC97ABA6-896D-4061-9609-CF79C3AEC1CE}"/>
              </a:ext>
            </a:extLst>
          </p:cNvPr>
          <p:cNvGrpSpPr/>
          <p:nvPr/>
        </p:nvGrpSpPr>
        <p:grpSpPr>
          <a:xfrm>
            <a:off x="2515450" y="1797768"/>
            <a:ext cx="70330" cy="2727383"/>
            <a:chOff x="2757900" y="1659979"/>
            <a:chExt cx="105508" cy="2727383"/>
          </a:xfrm>
        </p:grpSpPr>
        <p:cxnSp>
          <p:nvCxnSpPr>
            <p:cNvPr id="6" name="Straight Connector 5">
              <a:extLst>
                <a:ext uri="{FF2B5EF4-FFF2-40B4-BE49-F238E27FC236}">
                  <a16:creationId xmlns:a16="http://schemas.microsoft.com/office/drawing/2014/main" id="{95B13EB7-0D08-4E43-A9D0-0B4A021B2359}"/>
                </a:ext>
              </a:extLst>
            </p:cNvPr>
            <p:cNvCxnSpPr/>
            <p:nvPr/>
          </p:nvCxnSpPr>
          <p:spPr bwMode="auto">
            <a:xfrm>
              <a:off x="2757900" y="1659979"/>
              <a:ext cx="105508"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36699F0C-1C8A-42AF-BF20-F1200CEA2F9A}"/>
                </a:ext>
              </a:extLst>
            </p:cNvPr>
            <p:cNvCxnSpPr/>
            <p:nvPr/>
          </p:nvCxnSpPr>
          <p:spPr bwMode="auto">
            <a:xfrm>
              <a:off x="2757900" y="2205456"/>
              <a:ext cx="105508"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10DFAAD3-0BDB-4A31-B407-101F2A467870}"/>
                </a:ext>
              </a:extLst>
            </p:cNvPr>
            <p:cNvCxnSpPr/>
            <p:nvPr/>
          </p:nvCxnSpPr>
          <p:spPr bwMode="auto">
            <a:xfrm>
              <a:off x="2757900" y="2750933"/>
              <a:ext cx="105508"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5436E490-8638-42C0-B7A9-67D5A78F04EF}"/>
                </a:ext>
              </a:extLst>
            </p:cNvPr>
            <p:cNvCxnSpPr/>
            <p:nvPr/>
          </p:nvCxnSpPr>
          <p:spPr bwMode="auto">
            <a:xfrm>
              <a:off x="2757900" y="3296410"/>
              <a:ext cx="105508"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D3E51AE7-A086-4755-95DA-BB84ED591357}"/>
                </a:ext>
              </a:extLst>
            </p:cNvPr>
            <p:cNvCxnSpPr/>
            <p:nvPr/>
          </p:nvCxnSpPr>
          <p:spPr bwMode="auto">
            <a:xfrm>
              <a:off x="2757900" y="3841887"/>
              <a:ext cx="105508"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BCFCD8BD-1C26-461F-8BE0-15E92D6B5992}"/>
                </a:ext>
              </a:extLst>
            </p:cNvPr>
            <p:cNvCxnSpPr/>
            <p:nvPr/>
          </p:nvCxnSpPr>
          <p:spPr bwMode="auto">
            <a:xfrm>
              <a:off x="2757900" y="4387362"/>
              <a:ext cx="105508" cy="0"/>
            </a:xfrm>
            <a:prstGeom prst="line">
              <a:avLst/>
            </a:prstGeom>
            <a:noFill/>
            <a:ln w="28575" cap="flat" cmpd="sng" algn="ctr">
              <a:solidFill>
                <a:schemeClr val="bg1"/>
              </a:solidFill>
              <a:prstDash val="solid"/>
              <a:round/>
              <a:headEnd type="none" w="med" len="med"/>
              <a:tailEnd type="none" w="med" len="med"/>
            </a:ln>
            <a:effectLst/>
          </p:spPr>
        </p:cxnSp>
      </p:grpSp>
      <p:grpSp>
        <p:nvGrpSpPr>
          <p:cNvPr id="19" name="Group 18">
            <a:extLst>
              <a:ext uri="{FF2B5EF4-FFF2-40B4-BE49-F238E27FC236}">
                <a16:creationId xmlns:a16="http://schemas.microsoft.com/office/drawing/2014/main" id="{B43CA360-3BFB-4954-B9F8-E88D1DD3596A}"/>
              </a:ext>
            </a:extLst>
          </p:cNvPr>
          <p:cNvGrpSpPr/>
          <p:nvPr/>
        </p:nvGrpSpPr>
        <p:grpSpPr>
          <a:xfrm rot="5400000">
            <a:off x="4015096" y="3095885"/>
            <a:ext cx="76400" cy="2938538"/>
            <a:chOff x="2757900" y="1659979"/>
            <a:chExt cx="105508" cy="2727383"/>
          </a:xfrm>
        </p:grpSpPr>
        <p:cxnSp>
          <p:nvCxnSpPr>
            <p:cNvPr id="20" name="Straight Connector 19">
              <a:extLst>
                <a:ext uri="{FF2B5EF4-FFF2-40B4-BE49-F238E27FC236}">
                  <a16:creationId xmlns:a16="http://schemas.microsoft.com/office/drawing/2014/main" id="{3B22772E-E89A-4FA7-8714-64E74C984BBE}"/>
                </a:ext>
              </a:extLst>
            </p:cNvPr>
            <p:cNvCxnSpPr/>
            <p:nvPr/>
          </p:nvCxnSpPr>
          <p:spPr bwMode="auto">
            <a:xfrm>
              <a:off x="2757900" y="1659979"/>
              <a:ext cx="105508"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D5864B3A-3321-4414-BBE5-7DA33A8567F9}"/>
                </a:ext>
              </a:extLst>
            </p:cNvPr>
            <p:cNvCxnSpPr/>
            <p:nvPr/>
          </p:nvCxnSpPr>
          <p:spPr bwMode="auto">
            <a:xfrm>
              <a:off x="2757900" y="2205456"/>
              <a:ext cx="105508"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2E8C5EA2-0F88-4EC7-B789-B3AF32FEFD97}"/>
                </a:ext>
              </a:extLst>
            </p:cNvPr>
            <p:cNvCxnSpPr/>
            <p:nvPr/>
          </p:nvCxnSpPr>
          <p:spPr bwMode="auto">
            <a:xfrm>
              <a:off x="2757900" y="2750933"/>
              <a:ext cx="105508"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91F95615-D1DE-4052-A034-A9570B9C47ED}"/>
                </a:ext>
              </a:extLst>
            </p:cNvPr>
            <p:cNvCxnSpPr/>
            <p:nvPr/>
          </p:nvCxnSpPr>
          <p:spPr bwMode="auto">
            <a:xfrm>
              <a:off x="2757900" y="3296410"/>
              <a:ext cx="105508"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1BC2CC39-7BC6-428A-9911-89BA7FA80EFD}"/>
                </a:ext>
              </a:extLst>
            </p:cNvPr>
            <p:cNvCxnSpPr/>
            <p:nvPr/>
          </p:nvCxnSpPr>
          <p:spPr bwMode="auto">
            <a:xfrm>
              <a:off x="2757900" y="3841887"/>
              <a:ext cx="105508"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00D31CDB-A8F8-4598-9D61-74798349860B}"/>
                </a:ext>
              </a:extLst>
            </p:cNvPr>
            <p:cNvCxnSpPr/>
            <p:nvPr/>
          </p:nvCxnSpPr>
          <p:spPr bwMode="auto">
            <a:xfrm>
              <a:off x="2757900" y="4387362"/>
              <a:ext cx="105508" cy="0"/>
            </a:xfrm>
            <a:prstGeom prst="line">
              <a:avLst/>
            </a:prstGeom>
            <a:noFill/>
            <a:ln w="28575" cap="flat" cmpd="sng" algn="ctr">
              <a:solidFill>
                <a:schemeClr val="bg1"/>
              </a:solidFill>
              <a:prstDash val="solid"/>
              <a:round/>
              <a:headEnd type="none" w="med" len="med"/>
              <a:tailEnd type="none" w="med" len="med"/>
            </a:ln>
            <a:effectLst/>
          </p:spPr>
        </p:cxnSp>
      </p:grpSp>
      <p:grpSp>
        <p:nvGrpSpPr>
          <p:cNvPr id="26" name="Group 25">
            <a:extLst>
              <a:ext uri="{FF2B5EF4-FFF2-40B4-BE49-F238E27FC236}">
                <a16:creationId xmlns:a16="http://schemas.microsoft.com/office/drawing/2014/main" id="{3AF3ADDC-E5D6-4532-86F8-EC059F0CFD78}"/>
              </a:ext>
            </a:extLst>
          </p:cNvPr>
          <p:cNvGrpSpPr/>
          <p:nvPr/>
        </p:nvGrpSpPr>
        <p:grpSpPr>
          <a:xfrm rot="5400000">
            <a:off x="7535866" y="3094082"/>
            <a:ext cx="76400" cy="2938538"/>
            <a:chOff x="2757900" y="1659979"/>
            <a:chExt cx="105508" cy="2727383"/>
          </a:xfrm>
        </p:grpSpPr>
        <p:cxnSp>
          <p:nvCxnSpPr>
            <p:cNvPr id="27" name="Straight Connector 26">
              <a:extLst>
                <a:ext uri="{FF2B5EF4-FFF2-40B4-BE49-F238E27FC236}">
                  <a16:creationId xmlns:a16="http://schemas.microsoft.com/office/drawing/2014/main" id="{9BF473BB-A0B2-4AFC-8CB1-C457AA73A27E}"/>
                </a:ext>
              </a:extLst>
            </p:cNvPr>
            <p:cNvCxnSpPr/>
            <p:nvPr/>
          </p:nvCxnSpPr>
          <p:spPr bwMode="auto">
            <a:xfrm>
              <a:off x="2757900" y="1659979"/>
              <a:ext cx="105508"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7CBB7332-FBB2-4489-A3C2-EDB94CF89047}"/>
                </a:ext>
              </a:extLst>
            </p:cNvPr>
            <p:cNvCxnSpPr/>
            <p:nvPr/>
          </p:nvCxnSpPr>
          <p:spPr bwMode="auto">
            <a:xfrm>
              <a:off x="2757900" y="2205456"/>
              <a:ext cx="105508"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20258A49-F426-49C9-9D6D-A8931F6BD621}"/>
                </a:ext>
              </a:extLst>
            </p:cNvPr>
            <p:cNvCxnSpPr/>
            <p:nvPr/>
          </p:nvCxnSpPr>
          <p:spPr bwMode="auto">
            <a:xfrm>
              <a:off x="2757900" y="2750933"/>
              <a:ext cx="105508"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90DBECD6-BA09-4FDC-AE0C-A2FBB90D5F64}"/>
                </a:ext>
              </a:extLst>
            </p:cNvPr>
            <p:cNvCxnSpPr/>
            <p:nvPr/>
          </p:nvCxnSpPr>
          <p:spPr bwMode="auto">
            <a:xfrm>
              <a:off x="2757900" y="3296410"/>
              <a:ext cx="105508"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D1790537-C466-4BCC-A792-F2FF5126D5C2}"/>
                </a:ext>
              </a:extLst>
            </p:cNvPr>
            <p:cNvCxnSpPr/>
            <p:nvPr/>
          </p:nvCxnSpPr>
          <p:spPr bwMode="auto">
            <a:xfrm>
              <a:off x="2757900" y="3841887"/>
              <a:ext cx="105508"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B6C47176-2470-47D0-829A-749E12D293F2}"/>
                </a:ext>
              </a:extLst>
            </p:cNvPr>
            <p:cNvCxnSpPr/>
            <p:nvPr/>
          </p:nvCxnSpPr>
          <p:spPr bwMode="auto">
            <a:xfrm>
              <a:off x="2757900" y="4387362"/>
              <a:ext cx="105508" cy="0"/>
            </a:xfrm>
            <a:prstGeom prst="line">
              <a:avLst/>
            </a:prstGeom>
            <a:noFill/>
            <a:ln w="28575" cap="flat" cmpd="sng" algn="ctr">
              <a:solidFill>
                <a:schemeClr val="bg1"/>
              </a:solidFill>
              <a:prstDash val="solid"/>
              <a:round/>
              <a:headEnd type="none" w="med" len="med"/>
              <a:tailEnd type="none" w="med" len="med"/>
            </a:ln>
            <a:effectLst/>
          </p:spPr>
        </p:cxnSp>
      </p:grpSp>
      <p:sp>
        <p:nvSpPr>
          <p:cNvPr id="12" name="TextBox 11">
            <a:extLst>
              <a:ext uri="{FF2B5EF4-FFF2-40B4-BE49-F238E27FC236}">
                <a16:creationId xmlns:a16="http://schemas.microsoft.com/office/drawing/2014/main" id="{5D00BC33-E218-435F-87EF-C941BDD1670C}"/>
              </a:ext>
            </a:extLst>
          </p:cNvPr>
          <p:cNvSpPr txBox="1"/>
          <p:nvPr/>
        </p:nvSpPr>
        <p:spPr bwMode="auto">
          <a:xfrm>
            <a:off x="2074203" y="1606077"/>
            <a:ext cx="47641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34" name="TextBox 33">
            <a:extLst>
              <a:ext uri="{FF2B5EF4-FFF2-40B4-BE49-F238E27FC236}">
                <a16:creationId xmlns:a16="http://schemas.microsoft.com/office/drawing/2014/main" id="{09DEFB73-A06C-429C-9E58-5219CF9E19F3}"/>
              </a:ext>
            </a:extLst>
          </p:cNvPr>
          <p:cNvSpPr txBox="1"/>
          <p:nvPr/>
        </p:nvSpPr>
        <p:spPr bwMode="auto">
          <a:xfrm>
            <a:off x="2090909" y="2150806"/>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0.8</a:t>
            </a:r>
          </a:p>
        </p:txBody>
      </p:sp>
      <p:sp>
        <p:nvSpPr>
          <p:cNvPr id="35" name="TextBox 34">
            <a:extLst>
              <a:ext uri="{FF2B5EF4-FFF2-40B4-BE49-F238E27FC236}">
                <a16:creationId xmlns:a16="http://schemas.microsoft.com/office/drawing/2014/main" id="{6B1D5CB2-2A73-47B4-A9AA-F5EE68CE37C4}"/>
              </a:ext>
            </a:extLst>
          </p:cNvPr>
          <p:cNvSpPr txBox="1"/>
          <p:nvPr/>
        </p:nvSpPr>
        <p:spPr bwMode="auto">
          <a:xfrm>
            <a:off x="2090907" y="2698896"/>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0.6</a:t>
            </a:r>
          </a:p>
        </p:txBody>
      </p:sp>
      <p:sp>
        <p:nvSpPr>
          <p:cNvPr id="36" name="TextBox 35">
            <a:extLst>
              <a:ext uri="{FF2B5EF4-FFF2-40B4-BE49-F238E27FC236}">
                <a16:creationId xmlns:a16="http://schemas.microsoft.com/office/drawing/2014/main" id="{979C59EA-828E-41C8-B1AC-F8249D9990E9}"/>
              </a:ext>
            </a:extLst>
          </p:cNvPr>
          <p:cNvSpPr txBox="1"/>
          <p:nvPr/>
        </p:nvSpPr>
        <p:spPr bwMode="auto">
          <a:xfrm>
            <a:off x="2107614" y="3243625"/>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0.4</a:t>
            </a:r>
          </a:p>
        </p:txBody>
      </p:sp>
      <p:sp>
        <p:nvSpPr>
          <p:cNvPr id="37" name="TextBox 36">
            <a:extLst>
              <a:ext uri="{FF2B5EF4-FFF2-40B4-BE49-F238E27FC236}">
                <a16:creationId xmlns:a16="http://schemas.microsoft.com/office/drawing/2014/main" id="{EF52C5EB-D250-414C-9F50-2B0B48AA1C49}"/>
              </a:ext>
            </a:extLst>
          </p:cNvPr>
          <p:cNvSpPr txBox="1"/>
          <p:nvPr/>
        </p:nvSpPr>
        <p:spPr bwMode="auto">
          <a:xfrm>
            <a:off x="2082554" y="3791715"/>
            <a:ext cx="4764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0.2</a:t>
            </a:r>
          </a:p>
        </p:txBody>
      </p:sp>
      <p:sp>
        <p:nvSpPr>
          <p:cNvPr id="38" name="TextBox 37">
            <a:extLst>
              <a:ext uri="{FF2B5EF4-FFF2-40B4-BE49-F238E27FC236}">
                <a16:creationId xmlns:a16="http://schemas.microsoft.com/office/drawing/2014/main" id="{FACCF9DE-DD49-413B-A328-13FDA7BF53A3}"/>
              </a:ext>
            </a:extLst>
          </p:cNvPr>
          <p:cNvSpPr txBox="1"/>
          <p:nvPr/>
        </p:nvSpPr>
        <p:spPr bwMode="auto">
          <a:xfrm>
            <a:off x="2273989" y="4336444"/>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39" name="TextBox 38">
            <a:extLst>
              <a:ext uri="{FF2B5EF4-FFF2-40B4-BE49-F238E27FC236}">
                <a16:creationId xmlns:a16="http://schemas.microsoft.com/office/drawing/2014/main" id="{F0577523-769F-488B-8C33-C9D47ED4F6A2}"/>
              </a:ext>
            </a:extLst>
          </p:cNvPr>
          <p:cNvSpPr txBox="1"/>
          <p:nvPr/>
        </p:nvSpPr>
        <p:spPr bwMode="auto">
          <a:xfrm>
            <a:off x="2425991" y="4560295"/>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40" name="TextBox 39">
            <a:extLst>
              <a:ext uri="{FF2B5EF4-FFF2-40B4-BE49-F238E27FC236}">
                <a16:creationId xmlns:a16="http://schemas.microsoft.com/office/drawing/2014/main" id="{FAF42C28-AAA2-4E57-B15F-B18ED2946C22}"/>
              </a:ext>
            </a:extLst>
          </p:cNvPr>
          <p:cNvSpPr txBox="1"/>
          <p:nvPr/>
        </p:nvSpPr>
        <p:spPr bwMode="auto">
          <a:xfrm>
            <a:off x="3020890" y="4568684"/>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41" name="TextBox 40">
            <a:extLst>
              <a:ext uri="{FF2B5EF4-FFF2-40B4-BE49-F238E27FC236}">
                <a16:creationId xmlns:a16="http://schemas.microsoft.com/office/drawing/2014/main" id="{B10ABED4-89DD-4B29-8574-AE86840ED8DB}"/>
              </a:ext>
            </a:extLst>
          </p:cNvPr>
          <p:cNvSpPr txBox="1"/>
          <p:nvPr/>
        </p:nvSpPr>
        <p:spPr bwMode="auto">
          <a:xfrm>
            <a:off x="3608448" y="4560295"/>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42" name="TextBox 41">
            <a:extLst>
              <a:ext uri="{FF2B5EF4-FFF2-40B4-BE49-F238E27FC236}">
                <a16:creationId xmlns:a16="http://schemas.microsoft.com/office/drawing/2014/main" id="{406A83A7-18BD-426A-B984-D0A5794D6543}"/>
              </a:ext>
            </a:extLst>
          </p:cNvPr>
          <p:cNvSpPr txBox="1"/>
          <p:nvPr/>
        </p:nvSpPr>
        <p:spPr bwMode="auto">
          <a:xfrm>
            <a:off x="4203347" y="4568684"/>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a:t>
            </a:r>
          </a:p>
        </p:txBody>
      </p:sp>
      <p:sp>
        <p:nvSpPr>
          <p:cNvPr id="43" name="TextBox 42">
            <a:extLst>
              <a:ext uri="{FF2B5EF4-FFF2-40B4-BE49-F238E27FC236}">
                <a16:creationId xmlns:a16="http://schemas.microsoft.com/office/drawing/2014/main" id="{B338321D-2C35-4AAA-856A-93C6F79F8D60}"/>
              </a:ext>
            </a:extLst>
          </p:cNvPr>
          <p:cNvSpPr txBox="1"/>
          <p:nvPr/>
        </p:nvSpPr>
        <p:spPr bwMode="auto">
          <a:xfrm>
            <a:off x="4723492" y="456029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44" name="TextBox 43">
            <a:extLst>
              <a:ext uri="{FF2B5EF4-FFF2-40B4-BE49-F238E27FC236}">
                <a16:creationId xmlns:a16="http://schemas.microsoft.com/office/drawing/2014/main" id="{210014F4-3246-421D-9AB0-CDFC533AEA3A}"/>
              </a:ext>
            </a:extLst>
          </p:cNvPr>
          <p:cNvSpPr txBox="1"/>
          <p:nvPr/>
        </p:nvSpPr>
        <p:spPr bwMode="auto">
          <a:xfrm>
            <a:off x="5318391" y="4568684"/>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45" name="TextBox 44">
            <a:extLst>
              <a:ext uri="{FF2B5EF4-FFF2-40B4-BE49-F238E27FC236}">
                <a16:creationId xmlns:a16="http://schemas.microsoft.com/office/drawing/2014/main" id="{D1B1162E-2291-4817-9DB8-4A69E1808943}"/>
              </a:ext>
            </a:extLst>
          </p:cNvPr>
          <p:cNvSpPr txBox="1"/>
          <p:nvPr/>
        </p:nvSpPr>
        <p:spPr bwMode="auto">
          <a:xfrm>
            <a:off x="5905949" y="456029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46" name="TextBox 45">
            <a:extLst>
              <a:ext uri="{FF2B5EF4-FFF2-40B4-BE49-F238E27FC236}">
                <a16:creationId xmlns:a16="http://schemas.microsoft.com/office/drawing/2014/main" id="{2815A4BB-9492-43A7-9A67-42F4C05B7CA2}"/>
              </a:ext>
            </a:extLst>
          </p:cNvPr>
          <p:cNvSpPr txBox="1"/>
          <p:nvPr/>
        </p:nvSpPr>
        <p:spPr bwMode="auto">
          <a:xfrm>
            <a:off x="6500848" y="4568684"/>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p:txBody>
      </p:sp>
      <p:sp>
        <p:nvSpPr>
          <p:cNvPr id="47" name="TextBox 46">
            <a:extLst>
              <a:ext uri="{FF2B5EF4-FFF2-40B4-BE49-F238E27FC236}">
                <a16:creationId xmlns:a16="http://schemas.microsoft.com/office/drawing/2014/main" id="{25C480CE-6A15-477A-B254-22BC82C3EDFE}"/>
              </a:ext>
            </a:extLst>
          </p:cNvPr>
          <p:cNvSpPr txBox="1"/>
          <p:nvPr/>
        </p:nvSpPr>
        <p:spPr bwMode="auto">
          <a:xfrm>
            <a:off x="7058344" y="455689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48" name="TextBox 47">
            <a:extLst>
              <a:ext uri="{FF2B5EF4-FFF2-40B4-BE49-F238E27FC236}">
                <a16:creationId xmlns:a16="http://schemas.microsoft.com/office/drawing/2014/main" id="{13FD85EE-2094-4A39-8DA1-860B7E891727}"/>
              </a:ext>
            </a:extLst>
          </p:cNvPr>
          <p:cNvSpPr txBox="1"/>
          <p:nvPr/>
        </p:nvSpPr>
        <p:spPr bwMode="auto">
          <a:xfrm>
            <a:off x="7653243" y="4565282"/>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a:t>
            </a:r>
          </a:p>
        </p:txBody>
      </p:sp>
      <p:sp>
        <p:nvSpPr>
          <p:cNvPr id="49" name="TextBox 48">
            <a:extLst>
              <a:ext uri="{FF2B5EF4-FFF2-40B4-BE49-F238E27FC236}">
                <a16:creationId xmlns:a16="http://schemas.microsoft.com/office/drawing/2014/main" id="{9B6F9D39-2275-4664-9FF9-AE27E456382B}"/>
              </a:ext>
            </a:extLst>
          </p:cNvPr>
          <p:cNvSpPr txBox="1"/>
          <p:nvPr/>
        </p:nvSpPr>
        <p:spPr bwMode="auto">
          <a:xfrm>
            <a:off x="8240801" y="4556893"/>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50" name="TextBox 49">
            <a:extLst>
              <a:ext uri="{FF2B5EF4-FFF2-40B4-BE49-F238E27FC236}">
                <a16:creationId xmlns:a16="http://schemas.microsoft.com/office/drawing/2014/main" id="{6D97B380-2BEB-4A07-BB97-171BDD302BE7}"/>
              </a:ext>
            </a:extLst>
          </p:cNvPr>
          <p:cNvSpPr txBox="1"/>
          <p:nvPr/>
        </p:nvSpPr>
        <p:spPr bwMode="auto">
          <a:xfrm>
            <a:off x="8835700" y="4565282"/>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33</a:t>
            </a:r>
          </a:p>
        </p:txBody>
      </p:sp>
      <p:sp>
        <p:nvSpPr>
          <p:cNvPr id="51" name="TextBox 50">
            <a:extLst>
              <a:ext uri="{FF2B5EF4-FFF2-40B4-BE49-F238E27FC236}">
                <a16:creationId xmlns:a16="http://schemas.microsoft.com/office/drawing/2014/main" id="{BCD933C1-313E-4D57-9FDB-0198955DAFBA}"/>
              </a:ext>
            </a:extLst>
          </p:cNvPr>
          <p:cNvSpPr txBox="1"/>
          <p:nvPr/>
        </p:nvSpPr>
        <p:spPr bwMode="auto">
          <a:xfrm>
            <a:off x="5520477" y="4884211"/>
            <a:ext cx="60144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Mos</a:t>
            </a:r>
          </a:p>
        </p:txBody>
      </p:sp>
      <p:sp>
        <p:nvSpPr>
          <p:cNvPr id="52" name="TextBox 51">
            <a:extLst>
              <a:ext uri="{FF2B5EF4-FFF2-40B4-BE49-F238E27FC236}">
                <a16:creationId xmlns:a16="http://schemas.microsoft.com/office/drawing/2014/main" id="{E8120764-C533-4D63-A406-D4AC2EC26C18}"/>
              </a:ext>
            </a:extLst>
          </p:cNvPr>
          <p:cNvSpPr txBox="1"/>
          <p:nvPr/>
        </p:nvSpPr>
        <p:spPr bwMode="auto">
          <a:xfrm rot="16200000">
            <a:off x="980751" y="2989661"/>
            <a:ext cx="19228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Probability of PFS</a:t>
            </a:r>
          </a:p>
        </p:txBody>
      </p:sp>
      <p:sp>
        <p:nvSpPr>
          <p:cNvPr id="53" name="TextBox 52">
            <a:extLst>
              <a:ext uri="{FF2B5EF4-FFF2-40B4-BE49-F238E27FC236}">
                <a16:creationId xmlns:a16="http://schemas.microsoft.com/office/drawing/2014/main" id="{3C6D3AC5-0936-4EA3-870A-2F6E0B76965B}"/>
              </a:ext>
            </a:extLst>
          </p:cNvPr>
          <p:cNvSpPr txBox="1"/>
          <p:nvPr/>
        </p:nvSpPr>
        <p:spPr bwMode="auto">
          <a:xfrm>
            <a:off x="2373040" y="5276896"/>
            <a:ext cx="39305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99</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66</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54" name="TextBox 53">
            <a:extLst>
              <a:ext uri="{FF2B5EF4-FFF2-40B4-BE49-F238E27FC236}">
                <a16:creationId xmlns:a16="http://schemas.microsoft.com/office/drawing/2014/main" id="{6E065BA4-2A82-4091-AFBF-ABA07CECD301}"/>
              </a:ext>
            </a:extLst>
          </p:cNvPr>
          <p:cNvSpPr txBox="1"/>
          <p:nvPr/>
        </p:nvSpPr>
        <p:spPr bwMode="auto">
          <a:xfrm>
            <a:off x="2967939" y="5285285"/>
            <a:ext cx="39305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67</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44</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42</a:t>
            </a:r>
          </a:p>
        </p:txBody>
      </p:sp>
      <p:sp>
        <p:nvSpPr>
          <p:cNvPr id="55" name="TextBox 54">
            <a:extLst>
              <a:ext uri="{FF2B5EF4-FFF2-40B4-BE49-F238E27FC236}">
                <a16:creationId xmlns:a16="http://schemas.microsoft.com/office/drawing/2014/main" id="{E663C0D6-9CBD-4291-B18B-D89E9DF3907F}"/>
              </a:ext>
            </a:extLst>
          </p:cNvPr>
          <p:cNvSpPr txBox="1"/>
          <p:nvPr/>
        </p:nvSpPr>
        <p:spPr bwMode="auto">
          <a:xfrm>
            <a:off x="3555497" y="5276896"/>
            <a:ext cx="39305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53</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32</a:t>
            </a:r>
          </a:p>
        </p:txBody>
      </p:sp>
      <p:sp>
        <p:nvSpPr>
          <p:cNvPr id="56" name="TextBox 55">
            <a:extLst>
              <a:ext uri="{FF2B5EF4-FFF2-40B4-BE49-F238E27FC236}">
                <a16:creationId xmlns:a16="http://schemas.microsoft.com/office/drawing/2014/main" id="{4471C7B3-91BD-4D21-BC27-4F66790D3D33}"/>
              </a:ext>
            </a:extLst>
          </p:cNvPr>
          <p:cNvSpPr txBox="1"/>
          <p:nvPr/>
        </p:nvSpPr>
        <p:spPr bwMode="auto">
          <a:xfrm>
            <a:off x="4150396" y="5285285"/>
            <a:ext cx="39305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33</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23</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22</a:t>
            </a:r>
          </a:p>
        </p:txBody>
      </p:sp>
      <p:sp>
        <p:nvSpPr>
          <p:cNvPr id="57" name="TextBox 56">
            <a:extLst>
              <a:ext uri="{FF2B5EF4-FFF2-40B4-BE49-F238E27FC236}">
                <a16:creationId xmlns:a16="http://schemas.microsoft.com/office/drawing/2014/main" id="{E39DB230-0B87-42D8-9250-98DD01A20422}"/>
              </a:ext>
            </a:extLst>
          </p:cNvPr>
          <p:cNvSpPr txBox="1"/>
          <p:nvPr/>
        </p:nvSpPr>
        <p:spPr bwMode="auto">
          <a:xfrm>
            <a:off x="4729050" y="5276896"/>
            <a:ext cx="39305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a:t>
            </a:r>
          </a:p>
        </p:txBody>
      </p:sp>
      <p:sp>
        <p:nvSpPr>
          <p:cNvPr id="58" name="TextBox 57">
            <a:extLst>
              <a:ext uri="{FF2B5EF4-FFF2-40B4-BE49-F238E27FC236}">
                <a16:creationId xmlns:a16="http://schemas.microsoft.com/office/drawing/2014/main" id="{AFDC2B73-2CF3-42D3-8D42-598B83A70275}"/>
              </a:ext>
            </a:extLst>
          </p:cNvPr>
          <p:cNvSpPr txBox="1"/>
          <p:nvPr/>
        </p:nvSpPr>
        <p:spPr bwMode="auto">
          <a:xfrm>
            <a:off x="5323949" y="5285285"/>
            <a:ext cx="39305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a:t>
            </a:r>
          </a:p>
        </p:txBody>
      </p:sp>
      <p:sp>
        <p:nvSpPr>
          <p:cNvPr id="59" name="TextBox 58">
            <a:extLst>
              <a:ext uri="{FF2B5EF4-FFF2-40B4-BE49-F238E27FC236}">
                <a16:creationId xmlns:a16="http://schemas.microsoft.com/office/drawing/2014/main" id="{B1FCA416-9B5C-45DA-AE4A-4F01ABAA9886}"/>
              </a:ext>
            </a:extLst>
          </p:cNvPr>
          <p:cNvSpPr txBox="1"/>
          <p:nvPr/>
        </p:nvSpPr>
        <p:spPr bwMode="auto">
          <a:xfrm>
            <a:off x="5911507" y="5276896"/>
            <a:ext cx="39305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a:t>
            </a:r>
          </a:p>
        </p:txBody>
      </p:sp>
      <p:sp>
        <p:nvSpPr>
          <p:cNvPr id="60" name="TextBox 59">
            <a:extLst>
              <a:ext uri="{FF2B5EF4-FFF2-40B4-BE49-F238E27FC236}">
                <a16:creationId xmlns:a16="http://schemas.microsoft.com/office/drawing/2014/main" id="{B59516A7-B96D-4A3B-8AA7-81A395FD3487}"/>
              </a:ext>
            </a:extLst>
          </p:cNvPr>
          <p:cNvSpPr txBox="1"/>
          <p:nvPr/>
        </p:nvSpPr>
        <p:spPr bwMode="auto">
          <a:xfrm>
            <a:off x="6558503" y="5285285"/>
            <a:ext cx="28886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a:t>
            </a:r>
          </a:p>
        </p:txBody>
      </p:sp>
      <p:sp>
        <p:nvSpPr>
          <p:cNvPr id="61" name="TextBox 60">
            <a:extLst>
              <a:ext uri="{FF2B5EF4-FFF2-40B4-BE49-F238E27FC236}">
                <a16:creationId xmlns:a16="http://schemas.microsoft.com/office/drawing/2014/main" id="{4496B23E-2BF2-4CE5-B7FE-3932E6D5FDB9}"/>
              </a:ext>
            </a:extLst>
          </p:cNvPr>
          <p:cNvSpPr txBox="1"/>
          <p:nvPr/>
        </p:nvSpPr>
        <p:spPr bwMode="auto">
          <a:xfrm>
            <a:off x="7115999" y="5273494"/>
            <a:ext cx="28886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62" name="TextBox 61">
            <a:extLst>
              <a:ext uri="{FF2B5EF4-FFF2-40B4-BE49-F238E27FC236}">
                <a16:creationId xmlns:a16="http://schemas.microsoft.com/office/drawing/2014/main" id="{B75D92E2-46DB-4CCD-8284-0BF76B8EDCA4}"/>
              </a:ext>
            </a:extLst>
          </p:cNvPr>
          <p:cNvSpPr txBox="1"/>
          <p:nvPr/>
        </p:nvSpPr>
        <p:spPr bwMode="auto">
          <a:xfrm>
            <a:off x="7710898" y="5281883"/>
            <a:ext cx="28886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63" name="TextBox 62">
            <a:extLst>
              <a:ext uri="{FF2B5EF4-FFF2-40B4-BE49-F238E27FC236}">
                <a16:creationId xmlns:a16="http://schemas.microsoft.com/office/drawing/2014/main" id="{DFA3C47C-BB04-4A4E-BEDC-D4190CC9DC4D}"/>
              </a:ext>
            </a:extLst>
          </p:cNvPr>
          <p:cNvSpPr txBox="1"/>
          <p:nvPr/>
        </p:nvSpPr>
        <p:spPr bwMode="auto">
          <a:xfrm>
            <a:off x="8298456" y="5273494"/>
            <a:ext cx="28886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64" name="TextBox 63">
            <a:extLst>
              <a:ext uri="{FF2B5EF4-FFF2-40B4-BE49-F238E27FC236}">
                <a16:creationId xmlns:a16="http://schemas.microsoft.com/office/drawing/2014/main" id="{A4E0C0D4-6D5C-45D8-8C91-FB63D7B32FFD}"/>
              </a:ext>
            </a:extLst>
          </p:cNvPr>
          <p:cNvSpPr txBox="1"/>
          <p:nvPr/>
        </p:nvSpPr>
        <p:spPr bwMode="auto">
          <a:xfrm>
            <a:off x="8893355" y="5281883"/>
            <a:ext cx="28886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65" name="TextBox 64">
            <a:extLst>
              <a:ext uri="{FF2B5EF4-FFF2-40B4-BE49-F238E27FC236}">
                <a16:creationId xmlns:a16="http://schemas.microsoft.com/office/drawing/2014/main" id="{95DA20CA-3B6E-4483-99AC-EF5F9AA4CDCD}"/>
              </a:ext>
            </a:extLst>
          </p:cNvPr>
          <p:cNvSpPr txBox="1"/>
          <p:nvPr/>
        </p:nvSpPr>
        <p:spPr bwMode="auto">
          <a:xfrm>
            <a:off x="708225" y="4978100"/>
            <a:ext cx="168969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Risk, n</a:t>
            </a:r>
          </a:p>
          <a:p>
            <a:pPr marL="0" marR="0" lvl="0" indent="0" algn="r" defTabSz="914400" rtl="0" eaLnBrk="1" fontAlgn="auto" latinLnBrk="0" hangingPunct="1">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Combined biopsy</a:t>
            </a:r>
          </a:p>
          <a:p>
            <a:pPr marL="0" marR="0" lvl="0" indent="0" algn="r" defTabSz="914400" rtl="0" eaLnBrk="1" fontAlgn="auto" latinLnBrk="0" hangingPunct="1">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Liquid biopsy</a:t>
            </a:r>
          </a:p>
          <a:p>
            <a:pPr marL="0" marR="0" lvl="0" indent="0" algn="r" defTabSz="914400" rtl="0" eaLnBrk="1" fontAlgn="auto" latinLnBrk="0" hangingPunct="1">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Tissue biopsy</a:t>
            </a:r>
          </a:p>
        </p:txBody>
      </p:sp>
      <p:sp>
        <p:nvSpPr>
          <p:cNvPr id="67" name="TextBox 66">
            <a:extLst>
              <a:ext uri="{FF2B5EF4-FFF2-40B4-BE49-F238E27FC236}">
                <a16:creationId xmlns:a16="http://schemas.microsoft.com/office/drawing/2014/main" id="{F7B6995B-91C4-481B-89CB-CD30A4687CF9}"/>
              </a:ext>
            </a:extLst>
          </p:cNvPr>
          <p:cNvSpPr txBox="1"/>
          <p:nvPr/>
        </p:nvSpPr>
        <p:spPr bwMode="auto">
          <a:xfrm>
            <a:off x="7522844" y="1749600"/>
            <a:ext cx="1658531"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Combined biopsy</a:t>
            </a: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a:p>
            <a:pPr marL="0" marR="0" lvl="0" indent="0" algn="r" defTabSz="914400" rtl="0" eaLnBrk="1" fontAlgn="auto" latinLnBrk="0" hangingPunct="1">
              <a:lnSpc>
                <a:spcPct val="9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Liquid biopsy</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600" b="1"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Tissue biopsy</a:t>
            </a: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18" name="Rectangle 17">
            <a:extLst>
              <a:ext uri="{FF2B5EF4-FFF2-40B4-BE49-F238E27FC236}">
                <a16:creationId xmlns:a16="http://schemas.microsoft.com/office/drawing/2014/main" id="{91662610-F274-49A9-AAA7-C355427D3DB2}"/>
              </a:ext>
            </a:extLst>
          </p:cNvPr>
          <p:cNvSpPr/>
          <p:nvPr/>
        </p:nvSpPr>
        <p:spPr>
          <a:xfrm>
            <a:off x="3470164" y="3657834"/>
            <a:ext cx="1440011" cy="369332"/>
          </a:xfrm>
          <a:prstGeom prst="rect">
            <a:avLst/>
          </a:prstGeom>
        </p:spPr>
        <p:txBody>
          <a:bodyPr wrap="none">
            <a:spAutoFit/>
          </a:bodyPr>
          <a:lstStyle/>
          <a:p>
            <a:pPr marL="0" marR="0" lvl="0" indent="0" algn="r" defTabSz="914400" rtl="0" eaLnBrk="1" fontAlgn="auto" latinLnBrk="0" hangingPunct="1">
              <a:lnSpc>
                <a:spcPct val="100000"/>
              </a:lnSpc>
              <a:spcBef>
                <a:spcPts val="0"/>
              </a:spcBef>
              <a:spcAft>
                <a:spcPct val="0"/>
              </a:spcAft>
              <a:buClrTx/>
              <a:buSzTx/>
              <a:buFontTx/>
              <a:buNone/>
              <a:tabLst/>
              <a:defRPr/>
            </a:pP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Liquid biopsy</a:t>
            </a:r>
          </a:p>
        </p:txBody>
      </p:sp>
      <p:sp>
        <p:nvSpPr>
          <p:cNvPr id="33" name="Rectangle 32">
            <a:extLst>
              <a:ext uri="{FF2B5EF4-FFF2-40B4-BE49-F238E27FC236}">
                <a16:creationId xmlns:a16="http://schemas.microsoft.com/office/drawing/2014/main" id="{952F354B-072F-40A5-8C99-ADECA2B3030B}"/>
              </a:ext>
            </a:extLst>
          </p:cNvPr>
          <p:cNvSpPr/>
          <p:nvPr/>
        </p:nvSpPr>
        <p:spPr>
          <a:xfrm>
            <a:off x="8455804" y="3588869"/>
            <a:ext cx="1834349" cy="369332"/>
          </a:xfrm>
          <a:prstGeom prst="rect">
            <a:avLst/>
          </a:prstGeom>
        </p:spPr>
        <p:txBody>
          <a:bodyPr wrap="none">
            <a:spAutoFit/>
          </a:bodyPr>
          <a:lstStyle/>
          <a:p>
            <a:pPr marL="0" marR="0" lvl="0" indent="0" algn="r" defTabSz="914400" rtl="0" eaLnBrk="1" fontAlgn="auto" latinLnBrk="0" hangingPunct="1">
              <a:lnSpc>
                <a:spcPct val="100000"/>
              </a:lnSpc>
              <a:spcBef>
                <a:spcPts val="0"/>
              </a:spcBef>
              <a:spcAft>
                <a:spcPct val="0"/>
              </a:spcAft>
              <a:buClrTx/>
              <a:buSzTx/>
              <a:buFontTx/>
              <a:buNone/>
              <a:tabLst/>
              <a:defRPr/>
            </a:pPr>
            <a:r>
              <a:rPr kumimoji="0" lang="en-US" sz="1800" b="1"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Combined biopsy</a:t>
            </a:r>
          </a:p>
        </p:txBody>
      </p:sp>
      <p:sp>
        <p:nvSpPr>
          <p:cNvPr id="68" name="Rectangle 67">
            <a:extLst>
              <a:ext uri="{FF2B5EF4-FFF2-40B4-BE49-F238E27FC236}">
                <a16:creationId xmlns:a16="http://schemas.microsoft.com/office/drawing/2014/main" id="{69454F5A-15D6-4E5A-9C84-A4274F2F9BC2}"/>
              </a:ext>
            </a:extLst>
          </p:cNvPr>
          <p:cNvSpPr/>
          <p:nvPr/>
        </p:nvSpPr>
        <p:spPr>
          <a:xfrm>
            <a:off x="6685449" y="3180649"/>
            <a:ext cx="1451231" cy="369332"/>
          </a:xfrm>
          <a:prstGeom prst="rect">
            <a:avLst/>
          </a:prstGeom>
        </p:spPr>
        <p:txBody>
          <a:bodyPr wrap="none">
            <a:spAutoFit/>
          </a:bodyPr>
          <a:lstStyle/>
          <a:p>
            <a:pPr marL="0" marR="0" lvl="0" indent="0" algn="r" defTabSz="914400" rtl="0" eaLnBrk="1" fontAlgn="auto" latinLnBrk="0" hangingPunct="1">
              <a:lnSpc>
                <a:spcPct val="100000"/>
              </a:lnSpc>
              <a:spcBef>
                <a:spcPts val="0"/>
              </a:spcBef>
              <a:spcAft>
                <a:spcPct val="0"/>
              </a:spcAft>
              <a:buClrTx/>
              <a:buSzTx/>
              <a:buFontTx/>
              <a:buNone/>
              <a:tabLst/>
              <a:defRPr/>
            </a:pPr>
            <a:r>
              <a:rPr kumimoji="0" lang="en-US" sz="1800" b="1" i="0" u="none" strike="noStrike" kern="1200" cap="none" spc="0" normalizeH="0" baseline="0" noProof="0" dirty="0">
                <a:ln>
                  <a:noFill/>
                </a:ln>
                <a:solidFill>
                  <a:srgbClr val="00823B"/>
                </a:solidFill>
                <a:effectLst/>
                <a:uLnTx/>
                <a:uFillTx/>
                <a:latin typeface="Calibri" panose="020F0502020204030204" pitchFamily="34" charset="0"/>
                <a:ea typeface="+mn-ea"/>
                <a:cs typeface="+mn-cs"/>
              </a:rPr>
              <a:t>Tissue biopsy</a:t>
            </a:r>
          </a:p>
        </p:txBody>
      </p:sp>
      <p:sp>
        <p:nvSpPr>
          <p:cNvPr id="69" name="Rectangle 68">
            <a:extLst>
              <a:ext uri="{FF2B5EF4-FFF2-40B4-BE49-F238E27FC236}">
                <a16:creationId xmlns:a16="http://schemas.microsoft.com/office/drawing/2014/main" id="{6E489D26-127B-4AAD-9F98-A1BE352D3B23}"/>
              </a:ext>
            </a:extLst>
          </p:cNvPr>
          <p:cNvSpPr/>
          <p:nvPr/>
        </p:nvSpPr>
        <p:spPr>
          <a:xfrm>
            <a:off x="10345566" y="930413"/>
            <a:ext cx="1374376" cy="83099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Median Duration, Mos (95% CI)</a:t>
            </a:r>
          </a:p>
        </p:txBody>
      </p:sp>
      <p:sp>
        <p:nvSpPr>
          <p:cNvPr id="73" name="Rectangle 72">
            <a:extLst>
              <a:ext uri="{FF2B5EF4-FFF2-40B4-BE49-F238E27FC236}">
                <a16:creationId xmlns:a16="http://schemas.microsoft.com/office/drawing/2014/main" id="{D62750D8-3EE4-4CBB-B9C0-9094B6C55392}"/>
              </a:ext>
            </a:extLst>
          </p:cNvPr>
          <p:cNvSpPr/>
          <p:nvPr/>
        </p:nvSpPr>
        <p:spPr>
          <a:xfrm>
            <a:off x="9605958" y="1175439"/>
            <a:ext cx="1012912" cy="58477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Events,</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a:t>
            </a:r>
          </a:p>
        </p:txBody>
      </p:sp>
      <p:sp>
        <p:nvSpPr>
          <p:cNvPr id="75" name="TextBox 74">
            <a:extLst>
              <a:ext uri="{FF2B5EF4-FFF2-40B4-BE49-F238E27FC236}">
                <a16:creationId xmlns:a16="http://schemas.microsoft.com/office/drawing/2014/main" id="{BC582C6B-B0C3-46CC-B800-9A9C0A12F4A7}"/>
              </a:ext>
            </a:extLst>
          </p:cNvPr>
          <p:cNvSpPr txBox="1"/>
          <p:nvPr/>
        </p:nvSpPr>
        <p:spPr bwMode="auto">
          <a:xfrm>
            <a:off x="9915886" y="1782635"/>
            <a:ext cx="393056"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6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43</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32</a:t>
            </a:r>
          </a:p>
        </p:txBody>
      </p:sp>
      <p:sp>
        <p:nvSpPr>
          <p:cNvPr id="76" name="TextBox 75">
            <a:extLst>
              <a:ext uri="{FF2B5EF4-FFF2-40B4-BE49-F238E27FC236}">
                <a16:creationId xmlns:a16="http://schemas.microsoft.com/office/drawing/2014/main" id="{FBD0673D-F51E-4A92-9A7F-11421253CA9E}"/>
              </a:ext>
            </a:extLst>
          </p:cNvPr>
          <p:cNvSpPr txBox="1"/>
          <p:nvPr/>
        </p:nvSpPr>
        <p:spPr bwMode="auto">
          <a:xfrm>
            <a:off x="10358473" y="1782635"/>
            <a:ext cx="1406154"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8.5 (6.7-11.0)</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8.5 (5.1-11.0)</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11.0 (5.7-17.1)</a:t>
            </a:r>
          </a:p>
        </p:txBody>
      </p:sp>
      <p:sp>
        <p:nvSpPr>
          <p:cNvPr id="138" name="Rectangle 137">
            <a:extLst>
              <a:ext uri="{FF2B5EF4-FFF2-40B4-BE49-F238E27FC236}">
                <a16:creationId xmlns:a16="http://schemas.microsoft.com/office/drawing/2014/main" id="{5A8BABDF-28A0-4258-96BF-430AEA5B86D2}"/>
              </a:ext>
            </a:extLst>
          </p:cNvPr>
          <p:cNvSpPr/>
          <p:nvPr/>
        </p:nvSpPr>
        <p:spPr>
          <a:xfrm>
            <a:off x="8866922" y="1178652"/>
            <a:ext cx="1012912" cy="58477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a:t>
            </a:r>
          </a:p>
        </p:txBody>
      </p:sp>
      <p:sp>
        <p:nvSpPr>
          <p:cNvPr id="139" name="TextBox 138">
            <a:extLst>
              <a:ext uri="{FF2B5EF4-FFF2-40B4-BE49-F238E27FC236}">
                <a16:creationId xmlns:a16="http://schemas.microsoft.com/office/drawing/2014/main" id="{23615BAA-7C45-468D-BFCA-261A733F9B38}"/>
              </a:ext>
            </a:extLst>
          </p:cNvPr>
          <p:cNvSpPr txBox="1"/>
          <p:nvPr/>
        </p:nvSpPr>
        <p:spPr bwMode="auto">
          <a:xfrm>
            <a:off x="9217221" y="1771574"/>
            <a:ext cx="393056"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99</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66</a:t>
            </a:r>
          </a:p>
          <a:p>
            <a:pPr marL="0" marR="0" lvl="0" indent="0" algn="ctr" defTabSz="914400" rtl="0" eaLnBrk="1" fontAlgn="auto" latinLnBrk="0" hangingPunct="1">
              <a:lnSpc>
                <a:spcPct val="9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cxnSp>
        <p:nvCxnSpPr>
          <p:cNvPr id="143" name="Straight Connector 142">
            <a:extLst>
              <a:ext uri="{FF2B5EF4-FFF2-40B4-BE49-F238E27FC236}">
                <a16:creationId xmlns:a16="http://schemas.microsoft.com/office/drawing/2014/main" id="{943C92E1-DB57-44FC-BF97-2F054B07546F}"/>
              </a:ext>
            </a:extLst>
          </p:cNvPr>
          <p:cNvCxnSpPr/>
          <p:nvPr/>
        </p:nvCxnSpPr>
        <p:spPr bwMode="auto">
          <a:xfrm>
            <a:off x="4962155" y="3188693"/>
            <a:ext cx="0" cy="131591"/>
          </a:xfrm>
          <a:prstGeom prst="line">
            <a:avLst/>
          </a:prstGeom>
          <a:noFill/>
          <a:ln w="28575" cap="flat" cmpd="sng" algn="ctr">
            <a:solidFill>
              <a:schemeClr val="accent4"/>
            </a:solidFill>
            <a:prstDash val="solid"/>
            <a:round/>
            <a:headEnd type="none" w="med" len="med"/>
            <a:tailEnd type="none" w="med" len="med"/>
          </a:ln>
          <a:effectLst/>
        </p:spPr>
      </p:cxnSp>
    </p:spTree>
    <p:extLst>
      <p:ext uri="{BB962C8B-B14F-4D97-AF65-F5344CB8AC3E}">
        <p14:creationId xmlns:p14="http://schemas.microsoft.com/office/powerpoint/2010/main" val="3949493574"/>
      </p:ext>
    </p:extLst>
  </p:cSld>
  <p:clrMapOvr>
    <a:masterClrMapping/>
  </p:clrMapOvr>
  <p:transition spd="med"/>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27F645B-52A0-4C39-8007-858BBF5E48A8}"/>
              </a:ext>
            </a:extLst>
          </p:cNvPr>
          <p:cNvSpPr>
            <a:spLocks noGrp="1"/>
          </p:cNvSpPr>
          <p:nvPr>
            <p:ph type="title"/>
          </p:nvPr>
        </p:nvSpPr>
        <p:spPr/>
        <p:txBody>
          <a:bodyPr/>
          <a:lstStyle/>
          <a:p>
            <a:r>
              <a:rPr lang="en-US" dirty="0"/>
              <a:t>VISION: Efficacy Data Summary</a:t>
            </a:r>
          </a:p>
        </p:txBody>
      </p:sp>
      <p:sp>
        <p:nvSpPr>
          <p:cNvPr id="4" name="Content Placeholder 3">
            <a:extLst>
              <a:ext uri="{FF2B5EF4-FFF2-40B4-BE49-F238E27FC236}">
                <a16:creationId xmlns:a16="http://schemas.microsoft.com/office/drawing/2014/main" id="{DD3C0627-87C6-41AE-A239-BBB120319DB0}"/>
              </a:ext>
            </a:extLst>
          </p:cNvPr>
          <p:cNvSpPr>
            <a:spLocks noGrp="1"/>
          </p:cNvSpPr>
          <p:nvPr>
            <p:ph idx="1"/>
          </p:nvPr>
        </p:nvSpPr>
        <p:spPr>
          <a:xfrm>
            <a:off x="604677" y="4328955"/>
            <a:ext cx="10877529" cy="1486911"/>
          </a:xfrm>
        </p:spPr>
        <p:txBody>
          <a:bodyPr/>
          <a:lstStyle/>
          <a:p>
            <a:r>
              <a:rPr lang="en-US" sz="2400" dirty="0"/>
              <a:t>Comparable outcomes in patients with brain metastases (n = 11)</a:t>
            </a:r>
          </a:p>
          <a:p>
            <a:pPr lvl="1"/>
            <a:r>
              <a:rPr lang="en-US" sz="2200" dirty="0"/>
              <a:t>ORR by IRC: 55% (95% CI: 23-83)</a:t>
            </a:r>
          </a:p>
          <a:p>
            <a:pPr lvl="1"/>
            <a:r>
              <a:rPr lang="en-US" sz="2200" dirty="0"/>
              <a:t>Median DoR: 9.5 mos (95% CI: 6.6-NE)</a:t>
            </a:r>
          </a:p>
          <a:p>
            <a:pPr lvl="1"/>
            <a:r>
              <a:rPr lang="en-US" sz="2200" dirty="0"/>
              <a:t>Median PFS: 10.9 mos (95% CI: 8.0-NE)</a:t>
            </a:r>
          </a:p>
          <a:p>
            <a:pPr lvl="1"/>
            <a:endParaRPr lang="en-US" sz="2400" dirty="0"/>
          </a:p>
          <a:p>
            <a:endParaRPr lang="en-US" sz="2400" dirty="0"/>
          </a:p>
        </p:txBody>
      </p:sp>
      <p:grpSp>
        <p:nvGrpSpPr>
          <p:cNvPr id="7" name="Group 7">
            <a:extLst>
              <a:ext uri="{FF2B5EF4-FFF2-40B4-BE49-F238E27FC236}">
                <a16:creationId xmlns:a16="http://schemas.microsoft.com/office/drawing/2014/main" id="{182D9A05-D90C-4DEA-BFD4-498189885AA7}"/>
              </a:ext>
            </a:extLst>
          </p:cNvPr>
          <p:cNvGrpSpPr>
            <a:grpSpLocks/>
          </p:cNvGrpSpPr>
          <p:nvPr/>
        </p:nvGrpSpPr>
        <p:grpSpPr bwMode="auto">
          <a:xfrm>
            <a:off x="9388711" y="6215927"/>
            <a:ext cx="2487854" cy="447705"/>
            <a:chOff x="9527309" y="3551529"/>
            <a:chExt cx="2488502" cy="448324"/>
          </a:xfrm>
        </p:grpSpPr>
        <p:pic>
          <p:nvPicPr>
            <p:cNvPr id="8" name="Picture 9">
              <a:extLst>
                <a:ext uri="{FF2B5EF4-FFF2-40B4-BE49-F238E27FC236}">
                  <a16:creationId xmlns:a16="http://schemas.microsoft.com/office/drawing/2014/main" id="{55B08D36-B03D-4F85-B060-32AA2CA5F23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9" name="Rectangle 8">
              <a:extLst>
                <a:ext uri="{FF2B5EF4-FFF2-40B4-BE49-F238E27FC236}">
                  <a16:creationId xmlns:a16="http://schemas.microsoft.com/office/drawing/2014/main" id="{412BC509-D2F6-4B1A-AF7A-96759DE7A6CA}"/>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457006"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grpSp>
      <p:sp>
        <p:nvSpPr>
          <p:cNvPr id="6" name="TextBox 5">
            <a:extLst>
              <a:ext uri="{FF2B5EF4-FFF2-40B4-BE49-F238E27FC236}">
                <a16:creationId xmlns:a16="http://schemas.microsoft.com/office/drawing/2014/main" id="{C0530325-4F3B-4C55-916B-1986A390EFF9}"/>
              </a:ext>
            </a:extLst>
          </p:cNvPr>
          <p:cNvSpPr txBox="1"/>
          <p:nvPr/>
        </p:nvSpPr>
        <p:spPr bwMode="auto">
          <a:xfrm>
            <a:off x="723900" y="4057521"/>
            <a:ext cx="103983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*Immature.</a:t>
            </a:r>
          </a:p>
        </p:txBody>
      </p:sp>
      <p:graphicFrame>
        <p:nvGraphicFramePr>
          <p:cNvPr id="14" name="Table 5">
            <a:extLst>
              <a:ext uri="{FF2B5EF4-FFF2-40B4-BE49-F238E27FC236}">
                <a16:creationId xmlns:a16="http://schemas.microsoft.com/office/drawing/2014/main" id="{03538AF5-FFB4-4669-A2BB-3CF85A0DB052}"/>
              </a:ext>
            </a:extLst>
          </p:cNvPr>
          <p:cNvGraphicFramePr>
            <a:graphicFrameLocks/>
          </p:cNvGraphicFramePr>
          <p:nvPr>
            <p:extLst>
              <p:ext uri="{D42A27DB-BD31-4B8C-83A1-F6EECF244321}">
                <p14:modId xmlns:p14="http://schemas.microsoft.com/office/powerpoint/2010/main" val="3744614747"/>
              </p:ext>
            </p:extLst>
          </p:nvPr>
        </p:nvGraphicFramePr>
        <p:xfrm>
          <a:off x="723900" y="1482593"/>
          <a:ext cx="10756899" cy="2595880"/>
        </p:xfrm>
        <a:graphic>
          <a:graphicData uri="http://schemas.openxmlformats.org/drawingml/2006/table">
            <a:tbl>
              <a:tblPr firstRow="1" bandRow="1">
                <a:tableStyleId>{2A488322-F2BA-4B5B-9748-0D474271808F}</a:tableStyleId>
              </a:tblPr>
              <a:tblGrid>
                <a:gridCol w="3048946">
                  <a:extLst>
                    <a:ext uri="{9D8B030D-6E8A-4147-A177-3AD203B41FA5}">
                      <a16:colId xmlns:a16="http://schemas.microsoft.com/office/drawing/2014/main" val="125761565"/>
                    </a:ext>
                  </a:extLst>
                </a:gridCol>
                <a:gridCol w="1906231">
                  <a:extLst>
                    <a:ext uri="{9D8B030D-6E8A-4147-A177-3AD203B41FA5}">
                      <a16:colId xmlns:a16="http://schemas.microsoft.com/office/drawing/2014/main" val="603215347"/>
                    </a:ext>
                  </a:extLst>
                </a:gridCol>
                <a:gridCol w="2029214">
                  <a:extLst>
                    <a:ext uri="{9D8B030D-6E8A-4147-A177-3AD203B41FA5}">
                      <a16:colId xmlns:a16="http://schemas.microsoft.com/office/drawing/2014/main" val="1395509811"/>
                    </a:ext>
                  </a:extLst>
                </a:gridCol>
                <a:gridCol w="1813995">
                  <a:extLst>
                    <a:ext uri="{9D8B030D-6E8A-4147-A177-3AD203B41FA5}">
                      <a16:colId xmlns:a16="http://schemas.microsoft.com/office/drawing/2014/main" val="1494570738"/>
                    </a:ext>
                  </a:extLst>
                </a:gridCol>
                <a:gridCol w="1958513">
                  <a:extLst>
                    <a:ext uri="{9D8B030D-6E8A-4147-A177-3AD203B41FA5}">
                      <a16:colId xmlns:a16="http://schemas.microsoft.com/office/drawing/2014/main" val="4194755237"/>
                    </a:ext>
                  </a:extLst>
                </a:gridCol>
              </a:tblGrid>
              <a:tr h="370840">
                <a:tc rowSpan="2">
                  <a:txBody>
                    <a:bodyPr/>
                    <a:lstStyle/>
                    <a:p>
                      <a:r>
                        <a:rPr lang="en-US" sz="1800" dirty="0">
                          <a:latin typeface="Calibri" panose="020F0502020204030204" pitchFamily="34" charset="0"/>
                          <a:cs typeface="Calibri" panose="020F0502020204030204" pitchFamily="34" charset="0"/>
                        </a:rPr>
                        <a:t>Efficacy Outcomes*</a:t>
                      </a:r>
                    </a:p>
                  </a:txBody>
                  <a:tcPr marL="88582" marR="88582" anchor="ctr">
                    <a:lnL>
                      <a:noFill/>
                    </a:lnL>
                    <a:lnR>
                      <a:noFill/>
                    </a:lnR>
                    <a:lnT w="25400" cmpd="sng">
                      <a:noFill/>
                    </a:lnT>
                    <a:lnB w="25400" cmpd="sng">
                      <a:noFill/>
                    </a:lnB>
                    <a:lnTlToBr w="12700" cmpd="sng">
                      <a:noFill/>
                      <a:prstDash val="solid"/>
                    </a:lnTlToBr>
                    <a:lnBlToTr w="12700" cmpd="sng">
                      <a:noFill/>
                      <a:prstDash val="solid"/>
                    </a:lnBlToTr>
                  </a:tcPr>
                </a:tc>
                <a:tc gridSpan="2">
                  <a:txBody>
                    <a:bodyPr/>
                    <a:lstStyle/>
                    <a:p>
                      <a:pPr algn="ctr"/>
                      <a:r>
                        <a:rPr lang="en-US" sz="1800" dirty="0">
                          <a:latin typeface="Calibri" panose="020F0502020204030204" pitchFamily="34" charset="0"/>
                          <a:cs typeface="Calibri" panose="020F0502020204030204" pitchFamily="34" charset="0"/>
                        </a:rPr>
                        <a:t>Liquid Biopsy (L+) (n = 66)</a:t>
                      </a:r>
                    </a:p>
                  </a:txBody>
                  <a:tcPr marL="88582" marR="88582">
                    <a:lnL>
                      <a:noFill/>
                    </a:lnL>
                    <a:lnR>
                      <a:noFill/>
                    </a:lnR>
                    <a:lnT w="25400" cmpd="sng">
                      <a:noFill/>
                    </a:lnT>
                    <a:lnB w="25400" cmpd="sng">
                      <a:noFill/>
                    </a:lnB>
                    <a:lnTlToBr w="12700" cmpd="sng">
                      <a:noFill/>
                      <a:prstDash val="solid"/>
                    </a:lnTlToBr>
                    <a:lnBlToTr w="12700" cmpd="sng">
                      <a:noFill/>
                      <a:prstDash val="solid"/>
                    </a:lnBlToTr>
                  </a:tcPr>
                </a:tc>
                <a:tc hMerge="1">
                  <a:txBody>
                    <a:bodyPr/>
                    <a:lstStyle/>
                    <a:p>
                      <a:pPr algn="ctr"/>
                      <a:endParaRPr lang="en-US" sz="1600" dirty="0"/>
                    </a:p>
                  </a:txBody>
                  <a:tcPr/>
                </a:tc>
                <a:tc gridSpan="2">
                  <a:txBody>
                    <a:bodyPr/>
                    <a:lstStyle/>
                    <a:p>
                      <a:pPr algn="ctr"/>
                      <a:r>
                        <a:rPr lang="en-US" sz="1800" dirty="0">
                          <a:latin typeface="Calibri" panose="020F0502020204030204" pitchFamily="34" charset="0"/>
                          <a:cs typeface="Calibri" panose="020F0502020204030204" pitchFamily="34" charset="0"/>
                        </a:rPr>
                        <a:t>Tissue Biopsy (T+) (n = 60)</a:t>
                      </a:r>
                    </a:p>
                  </a:txBody>
                  <a:tcPr marL="88582" marR="88582">
                    <a:lnL>
                      <a:noFill/>
                    </a:lnL>
                    <a:lnR>
                      <a:noFill/>
                    </a:lnR>
                    <a:lnT w="25400" cmpd="sng">
                      <a:noFill/>
                    </a:lnT>
                    <a:lnB w="25400" cmpd="sng">
                      <a:noFill/>
                    </a:lnB>
                    <a:lnTlToBr w="12700" cmpd="sng">
                      <a:noFill/>
                      <a:prstDash val="solid"/>
                    </a:lnTlToBr>
                    <a:lnBlToTr w="12700" cmpd="sng">
                      <a:noFill/>
                      <a:prstDash val="solid"/>
                    </a:lnBlToTr>
                  </a:tcPr>
                </a:tc>
                <a:tc hMerge="1">
                  <a:txBody>
                    <a:bodyPr/>
                    <a:lstStyle/>
                    <a:p>
                      <a:endParaRPr lang="en-US" sz="1600" dirty="0"/>
                    </a:p>
                  </a:txBody>
                  <a:tcPr/>
                </a:tc>
                <a:extLst>
                  <a:ext uri="{0D108BD9-81ED-4DB2-BD59-A6C34878D82A}">
                    <a16:rowId xmlns:a16="http://schemas.microsoft.com/office/drawing/2014/main" val="1085420013"/>
                  </a:ext>
                </a:extLst>
              </a:tr>
              <a:tr h="370840">
                <a:tc vMerge="1">
                  <a:txBody>
                    <a:bodyPr/>
                    <a:lstStyle/>
                    <a:p>
                      <a:endParaRPr lang="en-US" sz="1800" dirty="0">
                        <a:latin typeface="Calibri" panose="020F0502020204030204" pitchFamily="34" charset="0"/>
                        <a:cs typeface="Calibri" panose="020F0502020204030204" pitchFamily="34" charset="0"/>
                      </a:endParaRPr>
                    </a:p>
                  </a:txBody>
                  <a:tcPr>
                    <a:lnL>
                      <a:noFill/>
                    </a:lnL>
                    <a:lnR>
                      <a:noFill/>
                    </a:lnR>
                    <a:lnT w="25400" cmpd="sng">
                      <a:noFill/>
                    </a:lnT>
                    <a:lnB>
                      <a:noFill/>
                    </a:lnB>
                    <a:lnTlToBr w="12700" cmpd="sng">
                      <a:noFill/>
                      <a:prstDash val="solid"/>
                    </a:lnTlToBr>
                    <a:lnBlToTr w="12700" cmpd="sng">
                      <a:noFill/>
                      <a:prstDash val="solid"/>
                    </a:lnBlToTr>
                    <a:solidFill>
                      <a:schemeClr val="accent6"/>
                    </a:solidFill>
                  </a:tcPr>
                </a:tc>
                <a:tc>
                  <a:txBody>
                    <a:bodyPr/>
                    <a:lstStyle/>
                    <a:p>
                      <a:pPr algn="ctr"/>
                      <a:r>
                        <a:rPr lang="en-US" sz="1800" b="1" dirty="0">
                          <a:solidFill>
                            <a:schemeClr val="tx1"/>
                          </a:solidFill>
                          <a:latin typeface="Calibri" panose="020F0502020204030204" pitchFamily="34" charset="0"/>
                          <a:cs typeface="Calibri" panose="020F0502020204030204" pitchFamily="34" charset="0"/>
                        </a:rPr>
                        <a:t>IRC</a:t>
                      </a:r>
                    </a:p>
                  </a:txBody>
                  <a:tcPr marL="88582" marR="88582">
                    <a:lnL>
                      <a:noFill/>
                    </a:lnL>
                    <a:lnR>
                      <a:noFill/>
                    </a:lnR>
                    <a:lnT w="25400" cmpd="sng">
                      <a:noFill/>
                    </a:lnT>
                    <a:lnB>
                      <a:noFill/>
                    </a:lnB>
                    <a:lnTlToBr w="12700" cmpd="sng">
                      <a:noFill/>
                      <a:prstDash val="solid"/>
                    </a:lnTlToBr>
                    <a:lnBlToTr w="12700" cmpd="sng">
                      <a:noFill/>
                      <a:prstDash val="solid"/>
                    </a:lnBlToTr>
                    <a:solidFill>
                      <a:schemeClr val="accent6"/>
                    </a:solidFill>
                  </a:tcPr>
                </a:tc>
                <a:tc>
                  <a:txBody>
                    <a:bodyPr/>
                    <a:lstStyle/>
                    <a:p>
                      <a:pPr algn="ctr"/>
                      <a:r>
                        <a:rPr lang="en-US" sz="1800" b="1" dirty="0">
                          <a:solidFill>
                            <a:schemeClr val="tx1"/>
                          </a:solidFill>
                          <a:latin typeface="Calibri" panose="020F0502020204030204" pitchFamily="34" charset="0"/>
                          <a:cs typeface="Calibri" panose="020F0502020204030204" pitchFamily="34" charset="0"/>
                        </a:rPr>
                        <a:t>Investigator</a:t>
                      </a:r>
                    </a:p>
                  </a:txBody>
                  <a:tcPr marL="88582" marR="88582">
                    <a:lnL>
                      <a:noFill/>
                    </a:lnL>
                    <a:lnR>
                      <a:noFill/>
                    </a:lnR>
                    <a:lnT w="25400" cmpd="sng">
                      <a:noFill/>
                    </a:lnT>
                    <a:lnB>
                      <a:noFill/>
                    </a:lnB>
                    <a:lnTlToBr w="12700" cmpd="sng">
                      <a:noFill/>
                      <a:prstDash val="solid"/>
                    </a:lnTlToBr>
                    <a:lnBlToTr w="12700" cmpd="sng">
                      <a:noFill/>
                      <a:prstDash val="solid"/>
                    </a:lnBlToTr>
                    <a:solidFill>
                      <a:schemeClr val="accent6"/>
                    </a:solidFill>
                  </a:tcPr>
                </a:tc>
                <a:tc>
                  <a:txBody>
                    <a:bodyPr/>
                    <a:lstStyle/>
                    <a:p>
                      <a:pPr algn="ctr"/>
                      <a:r>
                        <a:rPr lang="en-US" sz="1800" b="1" dirty="0">
                          <a:solidFill>
                            <a:schemeClr val="tx1"/>
                          </a:solidFill>
                          <a:latin typeface="Calibri" panose="020F0502020204030204" pitchFamily="34" charset="0"/>
                          <a:cs typeface="Calibri" panose="020F0502020204030204" pitchFamily="34" charset="0"/>
                        </a:rPr>
                        <a:t>IRC</a:t>
                      </a:r>
                    </a:p>
                  </a:txBody>
                  <a:tcPr marL="88582" marR="88582">
                    <a:lnL>
                      <a:noFill/>
                    </a:lnL>
                    <a:lnR>
                      <a:noFill/>
                    </a:lnR>
                    <a:lnT w="25400" cmpd="sng">
                      <a:noFill/>
                    </a:lnT>
                    <a:lnB>
                      <a:noFill/>
                    </a:lnB>
                    <a:lnTlToBr w="12700" cmpd="sng">
                      <a:noFill/>
                      <a:prstDash val="solid"/>
                    </a:lnTlToBr>
                    <a:lnBlToTr w="12700" cmpd="sng">
                      <a:noFill/>
                      <a:prstDash val="solid"/>
                    </a:lnBlToTr>
                    <a:solidFill>
                      <a:schemeClr val="accent6"/>
                    </a:solidFill>
                  </a:tcPr>
                </a:tc>
                <a:tc>
                  <a:txBody>
                    <a:bodyPr/>
                    <a:lstStyle/>
                    <a:p>
                      <a:pPr algn="ctr"/>
                      <a:r>
                        <a:rPr lang="en-US" sz="1800" b="1" dirty="0">
                          <a:solidFill>
                            <a:schemeClr val="tx1"/>
                          </a:solidFill>
                          <a:latin typeface="Calibri" panose="020F0502020204030204" pitchFamily="34" charset="0"/>
                          <a:cs typeface="Calibri" panose="020F0502020204030204" pitchFamily="34" charset="0"/>
                        </a:rPr>
                        <a:t>Investigator</a:t>
                      </a:r>
                    </a:p>
                  </a:txBody>
                  <a:tcPr marL="88582" marR="88582">
                    <a:lnL>
                      <a:noFill/>
                    </a:lnL>
                    <a:lnR>
                      <a:noFill/>
                    </a:lnR>
                    <a:lnT w="25400" cmpd="sng">
                      <a:noFill/>
                    </a:lnT>
                    <a:lnB>
                      <a:noFill/>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224175259"/>
                  </a:ext>
                </a:extLst>
              </a:tr>
              <a:tr h="370840">
                <a:tc>
                  <a:txBody>
                    <a:bodyPr/>
                    <a:lstStyle/>
                    <a:p>
                      <a:pPr algn="l"/>
                      <a:r>
                        <a:rPr lang="en-US" sz="1800" dirty="0">
                          <a:solidFill>
                            <a:schemeClr val="bg1"/>
                          </a:solidFill>
                          <a:latin typeface="Calibri" panose="020F0502020204030204" pitchFamily="34" charset="0"/>
                          <a:cs typeface="Calibri" panose="020F0502020204030204" pitchFamily="34" charset="0"/>
                        </a:rPr>
                        <a:t>ORR, % (95% CI)</a:t>
                      </a:r>
                    </a:p>
                  </a:txBody>
                  <a:tcPr marL="88582" marR="88582">
                    <a:lnL>
                      <a:noFill/>
                    </a:lnL>
                    <a:lnR>
                      <a:noFill/>
                    </a:lnR>
                    <a:lnT>
                      <a:noFill/>
                    </a:lnT>
                    <a:lnB>
                      <a:noFill/>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48.5 (36.0-61.1)</a:t>
                      </a:r>
                    </a:p>
                  </a:txBody>
                  <a:tcPr marL="88582" marR="88582">
                    <a:lnL>
                      <a:noFill/>
                    </a:lnL>
                    <a:lnR>
                      <a:noFill/>
                    </a:lnR>
                    <a:lnT>
                      <a:noFill/>
                    </a:lnT>
                    <a:lnB>
                      <a:noFill/>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56.1 (43.3-68.3)</a:t>
                      </a:r>
                    </a:p>
                  </a:txBody>
                  <a:tcPr marL="88582" marR="88582">
                    <a:lnL>
                      <a:noFill/>
                    </a:lnL>
                    <a:lnR>
                      <a:noFill/>
                    </a:lnR>
                    <a:lnT>
                      <a:noFill/>
                    </a:lnT>
                    <a:lnB>
                      <a:noFill/>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50.0 (36.8-63.2)</a:t>
                      </a:r>
                    </a:p>
                  </a:txBody>
                  <a:tcPr marL="88582" marR="88582">
                    <a:lnL>
                      <a:noFill/>
                    </a:lnL>
                    <a:lnR>
                      <a:noFill/>
                    </a:lnR>
                    <a:lnT>
                      <a:noFill/>
                    </a:lnT>
                    <a:lnB>
                      <a:noFill/>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61.7 (48.2-73.9)</a:t>
                      </a:r>
                    </a:p>
                  </a:txBody>
                  <a:tcPr marL="88582" marR="88582">
                    <a:lnL>
                      <a:noFill/>
                    </a:lnL>
                    <a:lnR>
                      <a:noFill/>
                    </a:lnR>
                    <a:lnT>
                      <a:noFill/>
                    </a:lnT>
                    <a:lnB>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540451405"/>
                  </a:ext>
                </a:extLst>
              </a:tr>
              <a:tr h="370840">
                <a:tc>
                  <a:txBody>
                    <a:bodyPr/>
                    <a:lstStyle/>
                    <a:p>
                      <a:r>
                        <a:rPr lang="en-US" sz="1800" dirty="0">
                          <a:solidFill>
                            <a:schemeClr val="bg1"/>
                          </a:solidFill>
                          <a:latin typeface="Calibri" panose="020F0502020204030204" pitchFamily="34" charset="0"/>
                          <a:cs typeface="Calibri" panose="020F0502020204030204" pitchFamily="34" charset="0"/>
                        </a:rPr>
                        <a:t>Median DoR, mos (95% CI)</a:t>
                      </a:r>
                    </a:p>
                  </a:txBody>
                  <a:tcPr marL="88582" marR="88582">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9.9 (7.2-NE)</a:t>
                      </a:r>
                    </a:p>
                  </a:txBody>
                  <a:tcPr marL="88582" marR="88582">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14.0 (7.3-NE)</a:t>
                      </a:r>
                    </a:p>
                  </a:txBody>
                  <a:tcPr marL="88582" marR="88582">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15.7 (9.7-NE)</a:t>
                      </a:r>
                    </a:p>
                  </a:txBody>
                  <a:tcPr marL="88582" marR="88582">
                    <a:lnL>
                      <a:noFill/>
                    </a:lnL>
                    <a:lnR>
                      <a:noFill/>
                    </a:lnR>
                    <a:lnT>
                      <a:noFill/>
                    </a:lnT>
                    <a:lnB>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16.4 (9.7-NE)</a:t>
                      </a:r>
                    </a:p>
                  </a:txBody>
                  <a:tcPr marL="88582" marR="88582">
                    <a:lnL>
                      <a:noFill/>
                    </a:lnL>
                    <a:lnR>
                      <a:noFill/>
                    </a:lnR>
                    <a:lnT>
                      <a:noFill/>
                    </a:lnT>
                    <a:lnB>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665691953"/>
                  </a:ext>
                </a:extLst>
              </a:tr>
              <a:tr h="370840">
                <a:tc>
                  <a:txBody>
                    <a:bodyPr/>
                    <a:lstStyle/>
                    <a:p>
                      <a:r>
                        <a:rPr lang="en-US" sz="1800" dirty="0">
                          <a:solidFill>
                            <a:schemeClr val="bg1"/>
                          </a:solidFill>
                          <a:latin typeface="Calibri" panose="020F0502020204030204" pitchFamily="34" charset="0"/>
                          <a:cs typeface="Calibri" panose="020F0502020204030204" pitchFamily="34" charset="0"/>
                        </a:rPr>
                        <a:t>DCR,</a:t>
                      </a:r>
                      <a:r>
                        <a:rPr lang="en-US" sz="1800" baseline="30000" dirty="0">
                          <a:solidFill>
                            <a:schemeClr val="bg1"/>
                          </a:solidFill>
                          <a:latin typeface="Calibri" panose="020F0502020204030204" pitchFamily="34" charset="0"/>
                          <a:cs typeface="Calibri" panose="020F0502020204030204" pitchFamily="34" charset="0"/>
                        </a:rPr>
                        <a:t> </a:t>
                      </a:r>
                      <a:r>
                        <a:rPr lang="en-US" sz="1800" dirty="0">
                          <a:solidFill>
                            <a:schemeClr val="bg1"/>
                          </a:solidFill>
                          <a:latin typeface="Calibri" panose="020F0502020204030204" pitchFamily="34" charset="0"/>
                          <a:cs typeface="Calibri" panose="020F0502020204030204" pitchFamily="34" charset="0"/>
                        </a:rPr>
                        <a:t>% (95% CI)</a:t>
                      </a:r>
                    </a:p>
                  </a:txBody>
                  <a:tcPr marL="88582" marR="88582">
                    <a:lnL>
                      <a:noFill/>
                    </a:lnL>
                    <a:lnR>
                      <a:noFill/>
                    </a:lnR>
                    <a:lnT>
                      <a:noFill/>
                    </a:lnT>
                    <a:lnB w="25400" cmpd="sng">
                      <a:noFill/>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65.2 (52.4-76.5)</a:t>
                      </a:r>
                    </a:p>
                  </a:txBody>
                  <a:tcPr marL="88582" marR="88582">
                    <a:lnL>
                      <a:noFill/>
                    </a:lnL>
                    <a:lnR>
                      <a:noFill/>
                    </a:lnR>
                    <a:lnT>
                      <a:noFill/>
                    </a:lnT>
                    <a:lnB w="25400" cmpd="sng">
                      <a:noFill/>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69.7 (57.1-80.4)</a:t>
                      </a:r>
                    </a:p>
                  </a:txBody>
                  <a:tcPr marL="88582" marR="88582">
                    <a:lnL>
                      <a:noFill/>
                    </a:lnL>
                    <a:lnR>
                      <a:noFill/>
                    </a:lnR>
                    <a:lnT>
                      <a:noFill/>
                    </a:lnT>
                    <a:lnB w="25400" cmpd="sng">
                      <a:noFill/>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68.3 (55.0-79.7)</a:t>
                      </a:r>
                    </a:p>
                  </a:txBody>
                  <a:tcPr marL="88582" marR="88582">
                    <a:lnL>
                      <a:noFill/>
                    </a:lnL>
                    <a:lnR>
                      <a:noFill/>
                    </a:lnR>
                    <a:lnT>
                      <a:noFill/>
                    </a:lnT>
                    <a:lnB w="25400" cmpd="sng">
                      <a:noFill/>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78.3 (65.8-87.9)</a:t>
                      </a:r>
                    </a:p>
                  </a:txBody>
                  <a:tcPr marL="88582" marR="88582">
                    <a:lnL>
                      <a:noFill/>
                    </a:lnL>
                    <a:lnR>
                      <a:noFill/>
                    </a:lnR>
                    <a:lnT>
                      <a:noFill/>
                    </a:lnT>
                    <a:lnB w="254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442222014"/>
                  </a:ext>
                </a:extLst>
              </a:tr>
              <a:tr h="370840">
                <a:tc>
                  <a:txBody>
                    <a:bodyPr/>
                    <a:lstStyle/>
                    <a:p>
                      <a:r>
                        <a:rPr lang="en-US" sz="1800" dirty="0">
                          <a:solidFill>
                            <a:schemeClr val="bg1"/>
                          </a:solidFill>
                          <a:latin typeface="Calibri" panose="020F0502020204030204" pitchFamily="34" charset="0"/>
                          <a:cs typeface="Calibri" panose="020F0502020204030204" pitchFamily="34" charset="0"/>
                        </a:rPr>
                        <a:t>Median PFS, mos (95% CI)</a:t>
                      </a:r>
                    </a:p>
                  </a:txBody>
                  <a:tcPr marL="88582" marR="88582">
                    <a:lnL>
                      <a:noFill/>
                    </a:lnL>
                    <a:lnR>
                      <a:noFill/>
                    </a:lnR>
                    <a:lnT>
                      <a:noFill/>
                    </a:lnT>
                    <a:lnB w="254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8.5 (5.1-11.0)</a:t>
                      </a:r>
                    </a:p>
                  </a:txBody>
                  <a:tcPr marL="88582" marR="88582">
                    <a:lnL>
                      <a:noFill/>
                    </a:lnL>
                    <a:lnR>
                      <a:noFill/>
                    </a:lnR>
                    <a:lnT>
                      <a:noFill/>
                    </a:lnT>
                    <a:lnB w="254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8.5 (5.6-11.0)</a:t>
                      </a:r>
                    </a:p>
                  </a:txBody>
                  <a:tcPr marL="88582" marR="88582">
                    <a:lnL>
                      <a:noFill/>
                    </a:lnL>
                    <a:lnR>
                      <a:noFill/>
                    </a:lnR>
                    <a:lnT>
                      <a:noFill/>
                    </a:lnT>
                    <a:lnB w="254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11.0 (5.7-17.1)</a:t>
                      </a:r>
                    </a:p>
                  </a:txBody>
                  <a:tcPr marL="88582" marR="88582">
                    <a:lnL>
                      <a:noFill/>
                    </a:lnL>
                    <a:lnR>
                      <a:noFill/>
                    </a:lnR>
                    <a:lnT>
                      <a:noFill/>
                    </a:lnT>
                    <a:lnB w="254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dirty="0">
                          <a:solidFill>
                            <a:schemeClr val="bg1"/>
                          </a:solidFill>
                          <a:latin typeface="Calibri" panose="020F0502020204030204" pitchFamily="34" charset="0"/>
                          <a:cs typeface="Calibri" panose="020F0502020204030204" pitchFamily="34" charset="0"/>
                        </a:rPr>
                        <a:t>11.0 (6.3-19.6)</a:t>
                      </a:r>
                    </a:p>
                  </a:txBody>
                  <a:tcPr marL="88582" marR="88582">
                    <a:lnL>
                      <a:noFill/>
                    </a:lnL>
                    <a:lnR>
                      <a:noFill/>
                    </a:lnR>
                    <a:lnT>
                      <a:noFill/>
                    </a:lnT>
                    <a:lnB w="254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233442236"/>
                  </a:ext>
                </a:extLst>
              </a:tr>
              <a:tr h="370840">
                <a:tc>
                  <a:txBody>
                    <a:bodyPr/>
                    <a:lstStyle/>
                    <a:p>
                      <a:pPr marL="0" marR="0" lvl="0" indent="0" algn="l" defTabSz="914103" rtl="0" eaLnBrk="1" fontAlgn="auto" latinLnBrk="0" hangingPunct="1">
                        <a:lnSpc>
                          <a:spcPct val="100000"/>
                        </a:lnSpc>
                        <a:spcBef>
                          <a:spcPts val="0"/>
                        </a:spcBef>
                        <a:spcAft>
                          <a:spcPts val="0"/>
                        </a:spcAft>
                        <a:buClrTx/>
                        <a:buSzTx/>
                        <a:buFontTx/>
                        <a:buNone/>
                        <a:tabLst/>
                        <a:defRPr/>
                      </a:pPr>
                      <a:r>
                        <a:rPr lang="en-US" sz="1800" dirty="0">
                          <a:solidFill>
                            <a:schemeClr val="bg1"/>
                          </a:solidFill>
                          <a:latin typeface="Calibri" panose="020F0502020204030204" pitchFamily="34" charset="0"/>
                          <a:cs typeface="Calibri" panose="020F0502020204030204" pitchFamily="34" charset="0"/>
                        </a:rPr>
                        <a:t>Median OS,* mos (95% CI)</a:t>
                      </a:r>
                    </a:p>
                  </a:txBody>
                  <a:tcPr marL="88582" marR="88582">
                    <a:lnL>
                      <a:noFill/>
                    </a:lnL>
                    <a:lnR>
                      <a:noFill/>
                    </a:lnR>
                    <a:lnT>
                      <a:noFill/>
                    </a:lnT>
                    <a:lnB w="25400" cmpd="sng">
                      <a:noFill/>
                    </a:lnB>
                    <a:lnTlToBr w="12700" cmpd="sng">
                      <a:noFill/>
                      <a:prstDash val="solid"/>
                    </a:lnTlToBr>
                    <a:lnBlToTr w="12700" cmpd="sng">
                      <a:noFill/>
                      <a:prstDash val="solid"/>
                    </a:lnBlToTr>
                    <a:solidFill>
                      <a:schemeClr val="tx2"/>
                    </a:solidFill>
                  </a:tcPr>
                </a:tc>
                <a:tc gridSpan="2">
                  <a:txBody>
                    <a:bodyPr/>
                    <a:lstStyle/>
                    <a:p>
                      <a:pPr algn="ctr"/>
                      <a:r>
                        <a:rPr lang="en-US" sz="1800" dirty="0">
                          <a:solidFill>
                            <a:schemeClr val="bg1"/>
                          </a:solidFill>
                          <a:latin typeface="Calibri" panose="020F0502020204030204" pitchFamily="34" charset="0"/>
                          <a:cs typeface="Calibri" panose="020F0502020204030204" pitchFamily="34" charset="0"/>
                        </a:rPr>
                        <a:t>15.8 (9.5-NE)</a:t>
                      </a:r>
                    </a:p>
                  </a:txBody>
                  <a:tcPr marL="88582" marR="88582">
                    <a:lnL>
                      <a:noFill/>
                    </a:lnL>
                    <a:lnR>
                      <a:noFill/>
                    </a:lnR>
                    <a:lnT>
                      <a:noFill/>
                    </a:lnT>
                    <a:lnB w="25400" cmpd="sng">
                      <a:noFill/>
                    </a:lnB>
                    <a:lnTlToBr w="12700" cmpd="sng">
                      <a:noFill/>
                      <a:prstDash val="solid"/>
                    </a:lnTlToBr>
                    <a:lnBlToTr w="12700" cmpd="sng">
                      <a:noFill/>
                      <a:prstDash val="solid"/>
                    </a:lnBlToTr>
                    <a:solidFill>
                      <a:schemeClr val="tx2"/>
                    </a:solidFill>
                  </a:tcPr>
                </a:tc>
                <a:tc hMerge="1">
                  <a:txBody>
                    <a:bodyPr/>
                    <a:lstStyle/>
                    <a:p>
                      <a:pPr algn="ctr"/>
                      <a:endParaRPr lang="en-US" sz="1800" dirty="0">
                        <a:solidFill>
                          <a:schemeClr val="bg1"/>
                        </a:solidFill>
                        <a:latin typeface="Calibri" panose="020F0502020204030204" pitchFamily="34" charset="0"/>
                        <a:cs typeface="Calibri" panose="020F0502020204030204" pitchFamily="34" charset="0"/>
                      </a:endParaRPr>
                    </a:p>
                  </a:txBody>
                  <a:tcPr marL="88582" marR="88582">
                    <a:lnL>
                      <a:noFill/>
                    </a:lnL>
                    <a:lnR>
                      <a:noFill/>
                    </a:lnR>
                    <a:lnT>
                      <a:noFill/>
                    </a:lnT>
                    <a:lnB w="25400" cmpd="sng">
                      <a:noFill/>
                    </a:lnB>
                    <a:lnTlToBr w="12700" cmpd="sng">
                      <a:noFill/>
                      <a:prstDash val="solid"/>
                    </a:lnTlToBr>
                    <a:lnBlToTr w="12700" cmpd="sng">
                      <a:noFill/>
                      <a:prstDash val="solid"/>
                    </a:lnBlToTr>
                    <a:solidFill>
                      <a:schemeClr val="tx2"/>
                    </a:solidFill>
                  </a:tcPr>
                </a:tc>
                <a:tc gridSpan="2">
                  <a:txBody>
                    <a:bodyPr/>
                    <a:lstStyle/>
                    <a:p>
                      <a:pPr algn="ctr"/>
                      <a:r>
                        <a:rPr lang="en-US" sz="1800" dirty="0">
                          <a:solidFill>
                            <a:schemeClr val="bg1"/>
                          </a:solidFill>
                          <a:latin typeface="Calibri" panose="020F0502020204030204" pitchFamily="34" charset="0"/>
                          <a:cs typeface="Calibri" panose="020F0502020204030204" pitchFamily="34" charset="0"/>
                        </a:rPr>
                        <a:t>22.3 (15.3-NE)</a:t>
                      </a:r>
                    </a:p>
                  </a:txBody>
                  <a:tcPr marL="88582" marR="88582">
                    <a:lnL>
                      <a:noFill/>
                    </a:lnL>
                    <a:lnR>
                      <a:noFill/>
                    </a:lnR>
                    <a:lnT>
                      <a:noFill/>
                    </a:lnT>
                    <a:lnB w="25400" cmpd="sng">
                      <a:noFill/>
                    </a:lnB>
                    <a:lnTlToBr w="12700" cmpd="sng">
                      <a:noFill/>
                      <a:prstDash val="solid"/>
                    </a:lnTlToBr>
                    <a:lnBlToTr w="12700" cmpd="sng">
                      <a:noFill/>
                      <a:prstDash val="solid"/>
                    </a:lnBlToTr>
                    <a:solidFill>
                      <a:schemeClr val="tx2"/>
                    </a:solidFill>
                  </a:tcPr>
                </a:tc>
                <a:tc hMerge="1">
                  <a:txBody>
                    <a:bodyPr/>
                    <a:lstStyle/>
                    <a:p>
                      <a:pPr algn="ctr"/>
                      <a:endParaRPr lang="en-US" sz="1800" dirty="0">
                        <a:solidFill>
                          <a:schemeClr val="bg1"/>
                        </a:solidFill>
                        <a:latin typeface="Calibri" panose="020F0502020204030204" pitchFamily="34" charset="0"/>
                        <a:cs typeface="Calibri" panose="020F0502020204030204" pitchFamily="34" charset="0"/>
                      </a:endParaRPr>
                    </a:p>
                  </a:txBody>
                  <a:tcPr marL="88582" marR="88582">
                    <a:lnL>
                      <a:noFill/>
                    </a:lnL>
                    <a:lnR>
                      <a:noFill/>
                    </a:lnR>
                    <a:lnT>
                      <a:noFill/>
                    </a:lnT>
                    <a:lnB w="254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911891342"/>
                  </a:ext>
                </a:extLst>
              </a:tr>
            </a:tbl>
          </a:graphicData>
        </a:graphic>
      </p:graphicFrame>
      <p:sp>
        <p:nvSpPr>
          <p:cNvPr id="12" name="TextBox 11">
            <a:extLst>
              <a:ext uri="{FF2B5EF4-FFF2-40B4-BE49-F238E27FC236}">
                <a16:creationId xmlns:a16="http://schemas.microsoft.com/office/drawing/2014/main" id="{D7B59823-7482-4477-8BA1-FAB2C32B03BC}"/>
              </a:ext>
            </a:extLst>
          </p:cNvPr>
          <p:cNvSpPr txBox="1"/>
          <p:nvPr/>
        </p:nvSpPr>
        <p:spPr bwMode="auto">
          <a:xfrm>
            <a:off x="400922" y="6353008"/>
            <a:ext cx="7719314"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anchor="b">
            <a:spAutoFit/>
          </a:bodyPr>
          <a:lstStyle>
            <a:defPPr>
              <a:defRPr lang="en-US"/>
            </a:defPPr>
            <a:lvl1pPr fontAlgn="base">
              <a:lnSpc>
                <a:spcPct val="100000"/>
              </a:lnSpc>
              <a:spcBef>
                <a:spcPct val="0"/>
              </a:spcBef>
              <a:spcAft>
                <a:spcPct val="0"/>
              </a:spcAft>
              <a:buClrTx/>
              <a:buFontTx/>
              <a:buNone/>
              <a:defRPr sz="1200" b="0">
                <a:solidFill>
                  <a:schemeClr val="bg2"/>
                </a:solidFill>
                <a:latin typeface="Calibri" panose="020F0502020204030204" pitchFamily="34" charset="0"/>
                <a:cs typeface="Arial" panose="020B0604020202020204" pitchFamily="34" charset="0"/>
              </a:defRPr>
            </a:lvl1pPr>
            <a:lvl2pPr marL="742950" indent="-285750" eaLnBrk="0" fontAlgn="base" hangingPunct="0">
              <a:lnSpc>
                <a:spcPct val="90000"/>
              </a:lnSpc>
              <a:spcBef>
                <a:spcPts val="1000"/>
              </a:spcBef>
              <a:spcAft>
                <a:spcPts val="700"/>
              </a:spcAft>
              <a:buClr>
                <a:srgbClr val="FEFDDE"/>
              </a:buClr>
              <a:buFont typeface="Arial" panose="020B0604020202020204" pitchFamily="34" charset="0"/>
              <a:buChar char="–"/>
              <a:defRPr sz="2600" b="1">
                <a:solidFill>
                  <a:srgbClr val="FEFDDE"/>
                </a:solidFill>
                <a:latin typeface="Arial" panose="020B0604020202020204" pitchFamily="34" charset="0"/>
                <a:cs typeface="Arial" panose="020B0604020202020204" pitchFamily="34" charset="0"/>
              </a:defRPr>
            </a:lvl2pPr>
            <a:lvl3pPr marL="1143000" indent="-228600" eaLnBrk="0" fontAlgn="base" hangingPunct="0">
              <a:lnSpc>
                <a:spcPct val="90000"/>
              </a:lnSpc>
              <a:spcBef>
                <a:spcPts val="1000"/>
              </a:spcBef>
              <a:spcAft>
                <a:spcPts val="700"/>
              </a:spcAft>
              <a:buClr>
                <a:srgbClr val="FEFDDE"/>
              </a:buClr>
              <a:buFont typeface="Arial" panose="020B0604020202020204" pitchFamily="34" charset="0"/>
              <a:buChar char="–"/>
              <a:defRPr sz="2400" b="1">
                <a:solidFill>
                  <a:srgbClr val="FEFDDE"/>
                </a:solidFill>
                <a:latin typeface="Arial" panose="020B0604020202020204" pitchFamily="34" charset="0"/>
                <a:cs typeface="Arial" panose="020B0604020202020204" pitchFamily="34" charset="0"/>
              </a:defRPr>
            </a:lvl3pPr>
            <a:lvl4pPr marL="1600200" indent="-228600" eaLnBrk="0" fontAlgn="base" hangingPunct="0">
              <a:lnSpc>
                <a:spcPct val="90000"/>
              </a:lnSpc>
              <a:spcBef>
                <a:spcPts val="1000"/>
              </a:spcBef>
              <a:spcAft>
                <a:spcPts val="700"/>
              </a:spcAft>
              <a:buClr>
                <a:srgbClr val="FEFDDE"/>
              </a:buClr>
              <a:buFont typeface="Arial" panose="020B0604020202020204" pitchFamily="34" charset="0"/>
              <a:buChar char="–"/>
              <a:defRPr sz="2200" b="1">
                <a:solidFill>
                  <a:srgbClr val="FEFDDE"/>
                </a:solidFill>
                <a:latin typeface="Arial" panose="020B0604020202020204" pitchFamily="34" charset="0"/>
                <a:cs typeface="Arial" panose="020B0604020202020204" pitchFamily="34" charset="0"/>
              </a:defRPr>
            </a:lvl4pPr>
            <a:lvl5pPr marL="20574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Paik. NEJM. 2020;[Epub].</a:t>
            </a:r>
          </a:p>
        </p:txBody>
      </p:sp>
    </p:spTree>
    <p:extLst>
      <p:ext uri="{BB962C8B-B14F-4D97-AF65-F5344CB8AC3E}">
        <p14:creationId xmlns:p14="http://schemas.microsoft.com/office/powerpoint/2010/main" val="242928102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D54DB42-F06A-4E1B-BC90-5BA3E6B7663E}"/>
              </a:ext>
            </a:extLst>
          </p:cNvPr>
          <p:cNvSpPr>
            <a:spLocks noGrp="1"/>
          </p:cNvSpPr>
          <p:nvPr>
            <p:ph type="title"/>
          </p:nvPr>
        </p:nvSpPr>
        <p:spPr/>
        <p:txBody>
          <a:bodyPr/>
          <a:lstStyle/>
          <a:p>
            <a:r>
              <a:rPr lang="en-US" altLang="en-US" dirty="0"/>
              <a:t>VISION: </a:t>
            </a:r>
            <a:br>
              <a:rPr lang="en-US" altLang="en-US" dirty="0"/>
            </a:br>
            <a:r>
              <a:rPr lang="en-US" dirty="0"/>
              <a:t>Safety</a:t>
            </a:r>
          </a:p>
        </p:txBody>
      </p:sp>
      <p:sp>
        <p:nvSpPr>
          <p:cNvPr id="4" name="Content Placeholder 3">
            <a:extLst>
              <a:ext uri="{FF2B5EF4-FFF2-40B4-BE49-F238E27FC236}">
                <a16:creationId xmlns:a16="http://schemas.microsoft.com/office/drawing/2014/main" id="{23112FB8-A466-4029-943F-7613BEDFDA39}"/>
              </a:ext>
            </a:extLst>
          </p:cNvPr>
          <p:cNvSpPr>
            <a:spLocks noGrp="1"/>
          </p:cNvSpPr>
          <p:nvPr>
            <p:ph idx="1"/>
          </p:nvPr>
        </p:nvSpPr>
        <p:spPr>
          <a:xfrm>
            <a:off x="604675" y="1513047"/>
            <a:ext cx="2897282" cy="4650686"/>
          </a:xfrm>
        </p:spPr>
        <p:txBody>
          <a:bodyPr/>
          <a:lstStyle/>
          <a:p>
            <a:pPr lvl="0">
              <a:buClr>
                <a:srgbClr val="000000"/>
              </a:buClr>
              <a:defRPr/>
            </a:pPr>
            <a:r>
              <a:rPr lang="en-US" sz="2200" dirty="0">
                <a:solidFill>
                  <a:srgbClr val="000000"/>
                </a:solidFill>
              </a:rPr>
              <a:t>11% of patients d/c tepotinib due to AEs</a:t>
            </a:r>
          </a:p>
          <a:p>
            <a:pPr lvl="0">
              <a:buClr>
                <a:srgbClr val="000000"/>
              </a:buClr>
              <a:defRPr/>
            </a:pPr>
            <a:r>
              <a:rPr lang="en-US" sz="2200" dirty="0">
                <a:solidFill>
                  <a:srgbClr val="000000"/>
                </a:solidFill>
              </a:rPr>
              <a:t>Analysis of global functioning scores by EORTC QLQ-30 and EQ-5D-5L showed stability in patient reported QoL over time</a:t>
            </a:r>
          </a:p>
          <a:p>
            <a:pPr lvl="0">
              <a:buClr>
                <a:srgbClr val="000000"/>
              </a:buClr>
              <a:defRPr/>
            </a:pPr>
            <a:r>
              <a:rPr lang="en-US" sz="2200" kern="1200" dirty="0">
                <a:solidFill>
                  <a:srgbClr val="000000"/>
                </a:solidFill>
              </a:rPr>
              <a:t>Median follow-up in safety population: 11.8 mos</a:t>
            </a:r>
            <a:endParaRPr lang="en-US" sz="2200" dirty="0">
              <a:solidFill>
                <a:srgbClr val="000000"/>
              </a:solidFill>
            </a:endParaRPr>
          </a:p>
          <a:p>
            <a:endParaRPr lang="en-US" sz="2200" dirty="0"/>
          </a:p>
        </p:txBody>
      </p:sp>
      <p:grpSp>
        <p:nvGrpSpPr>
          <p:cNvPr id="134" name="Group 133">
            <a:extLst>
              <a:ext uri="{FF2B5EF4-FFF2-40B4-BE49-F238E27FC236}">
                <a16:creationId xmlns:a16="http://schemas.microsoft.com/office/drawing/2014/main" id="{47C21703-2BF4-4A60-9361-89549811D60A}"/>
              </a:ext>
            </a:extLst>
          </p:cNvPr>
          <p:cNvGrpSpPr>
            <a:grpSpLocks/>
          </p:cNvGrpSpPr>
          <p:nvPr/>
        </p:nvGrpSpPr>
        <p:grpSpPr bwMode="auto">
          <a:xfrm>
            <a:off x="9388711" y="6215927"/>
            <a:ext cx="2487854" cy="447705"/>
            <a:chOff x="9527309" y="3551529"/>
            <a:chExt cx="2488502" cy="448324"/>
          </a:xfrm>
        </p:grpSpPr>
        <p:pic>
          <p:nvPicPr>
            <p:cNvPr id="136" name="Picture 9">
              <a:extLst>
                <a:ext uri="{FF2B5EF4-FFF2-40B4-BE49-F238E27FC236}">
                  <a16:creationId xmlns:a16="http://schemas.microsoft.com/office/drawing/2014/main" id="{7888FFF8-C3AA-4124-8AD1-D220BEDAF31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37" name="Rectangle 8">
              <a:extLst>
                <a:ext uri="{FF2B5EF4-FFF2-40B4-BE49-F238E27FC236}">
                  <a16:creationId xmlns:a16="http://schemas.microsoft.com/office/drawing/2014/main" id="{0A3715AE-7BFD-4EBD-8BF7-F7FC89A37D43}"/>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126"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endParaRPr>
            </a:p>
          </p:txBody>
        </p:sp>
      </p:grpSp>
      <p:sp>
        <p:nvSpPr>
          <p:cNvPr id="9" name="TextBox 8">
            <a:extLst>
              <a:ext uri="{FF2B5EF4-FFF2-40B4-BE49-F238E27FC236}">
                <a16:creationId xmlns:a16="http://schemas.microsoft.com/office/drawing/2014/main" id="{5C03659A-484B-4FA7-AD16-8B0312ADD7E6}"/>
              </a:ext>
            </a:extLst>
          </p:cNvPr>
          <p:cNvSpPr txBox="1"/>
          <p:nvPr/>
        </p:nvSpPr>
        <p:spPr bwMode="auto">
          <a:xfrm>
            <a:off x="400755" y="6355935"/>
            <a:ext cx="7719314"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anchor="b">
            <a:spAutoFit/>
          </a:bodyPr>
          <a:lstStyle>
            <a:defPPr>
              <a:defRPr lang="en-US"/>
            </a:defPPr>
            <a:lvl1pPr fontAlgn="base">
              <a:lnSpc>
                <a:spcPct val="100000"/>
              </a:lnSpc>
              <a:spcBef>
                <a:spcPct val="0"/>
              </a:spcBef>
              <a:spcAft>
                <a:spcPct val="0"/>
              </a:spcAft>
              <a:buClrTx/>
              <a:buFontTx/>
              <a:buNone/>
              <a:defRPr sz="1200" b="0">
                <a:solidFill>
                  <a:schemeClr val="bg2"/>
                </a:solidFill>
                <a:latin typeface="Calibri" panose="020F0502020204030204" pitchFamily="34" charset="0"/>
                <a:cs typeface="Arial" panose="020B0604020202020204" pitchFamily="34" charset="0"/>
              </a:defRPr>
            </a:lvl1pPr>
            <a:lvl2pPr marL="742950" indent="-285750" eaLnBrk="0" fontAlgn="base" hangingPunct="0">
              <a:lnSpc>
                <a:spcPct val="90000"/>
              </a:lnSpc>
              <a:spcBef>
                <a:spcPts val="1000"/>
              </a:spcBef>
              <a:spcAft>
                <a:spcPts val="700"/>
              </a:spcAft>
              <a:buClr>
                <a:srgbClr val="FEFDDE"/>
              </a:buClr>
              <a:buFont typeface="Arial" panose="020B0604020202020204" pitchFamily="34" charset="0"/>
              <a:buChar char="–"/>
              <a:defRPr sz="2600" b="1">
                <a:solidFill>
                  <a:srgbClr val="FEFDDE"/>
                </a:solidFill>
                <a:latin typeface="Arial" panose="020B0604020202020204" pitchFamily="34" charset="0"/>
                <a:cs typeface="Arial" panose="020B0604020202020204" pitchFamily="34" charset="0"/>
              </a:defRPr>
            </a:lvl2pPr>
            <a:lvl3pPr marL="1143000" indent="-228600" eaLnBrk="0" fontAlgn="base" hangingPunct="0">
              <a:lnSpc>
                <a:spcPct val="90000"/>
              </a:lnSpc>
              <a:spcBef>
                <a:spcPts val="1000"/>
              </a:spcBef>
              <a:spcAft>
                <a:spcPts val="700"/>
              </a:spcAft>
              <a:buClr>
                <a:srgbClr val="FEFDDE"/>
              </a:buClr>
              <a:buFont typeface="Arial" panose="020B0604020202020204" pitchFamily="34" charset="0"/>
              <a:buChar char="–"/>
              <a:defRPr sz="2400" b="1">
                <a:solidFill>
                  <a:srgbClr val="FEFDDE"/>
                </a:solidFill>
                <a:latin typeface="Arial" panose="020B0604020202020204" pitchFamily="34" charset="0"/>
                <a:cs typeface="Arial" panose="020B0604020202020204" pitchFamily="34" charset="0"/>
              </a:defRPr>
            </a:lvl3pPr>
            <a:lvl4pPr marL="1600200" indent="-228600" eaLnBrk="0" fontAlgn="base" hangingPunct="0">
              <a:lnSpc>
                <a:spcPct val="90000"/>
              </a:lnSpc>
              <a:spcBef>
                <a:spcPts val="1000"/>
              </a:spcBef>
              <a:spcAft>
                <a:spcPts val="700"/>
              </a:spcAft>
              <a:buClr>
                <a:srgbClr val="FEFDDE"/>
              </a:buClr>
              <a:buFont typeface="Arial" panose="020B0604020202020204" pitchFamily="34" charset="0"/>
              <a:buChar char="–"/>
              <a:defRPr sz="2200" b="1">
                <a:solidFill>
                  <a:srgbClr val="FEFDDE"/>
                </a:solidFill>
                <a:latin typeface="Arial" panose="020B0604020202020204" pitchFamily="34" charset="0"/>
                <a:cs typeface="Arial" panose="020B0604020202020204" pitchFamily="34" charset="0"/>
              </a:defRPr>
            </a:lvl4pPr>
            <a:lvl5pPr marL="20574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Paik. NEJM. 2020;[Epub].</a:t>
            </a:r>
          </a:p>
        </p:txBody>
      </p:sp>
      <p:graphicFrame>
        <p:nvGraphicFramePr>
          <p:cNvPr id="10" name="Table 9">
            <a:extLst>
              <a:ext uri="{FF2B5EF4-FFF2-40B4-BE49-F238E27FC236}">
                <a16:creationId xmlns:a16="http://schemas.microsoft.com/office/drawing/2014/main" id="{19E0EE2E-EFEF-42F0-BB11-8A6FC7DAF77B}"/>
              </a:ext>
            </a:extLst>
          </p:cNvPr>
          <p:cNvGraphicFramePr>
            <a:graphicFrameLocks noGrp="1"/>
          </p:cNvGraphicFramePr>
          <p:nvPr/>
        </p:nvGraphicFramePr>
        <p:xfrm>
          <a:off x="3606238" y="430983"/>
          <a:ext cx="8133677" cy="5516880"/>
        </p:xfrm>
        <a:graphic>
          <a:graphicData uri="http://schemas.openxmlformats.org/drawingml/2006/table">
            <a:tbl>
              <a:tblPr firstRow="1" bandRow="1">
                <a:tableStyleId>{93296810-A885-4BE3-A3E7-6D5BEEA58F35}</a:tableStyleId>
              </a:tblPr>
              <a:tblGrid>
                <a:gridCol w="2530003">
                  <a:extLst>
                    <a:ext uri="{9D8B030D-6E8A-4147-A177-3AD203B41FA5}">
                      <a16:colId xmlns:a16="http://schemas.microsoft.com/office/drawing/2014/main" val="1384835377"/>
                    </a:ext>
                  </a:extLst>
                </a:gridCol>
                <a:gridCol w="1858526">
                  <a:extLst>
                    <a:ext uri="{9D8B030D-6E8A-4147-A177-3AD203B41FA5}">
                      <a16:colId xmlns:a16="http://schemas.microsoft.com/office/drawing/2014/main" val="3675720249"/>
                    </a:ext>
                  </a:extLst>
                </a:gridCol>
                <a:gridCol w="1906622">
                  <a:extLst>
                    <a:ext uri="{9D8B030D-6E8A-4147-A177-3AD203B41FA5}">
                      <a16:colId xmlns:a16="http://schemas.microsoft.com/office/drawing/2014/main" val="3865744336"/>
                    </a:ext>
                  </a:extLst>
                </a:gridCol>
                <a:gridCol w="1838526">
                  <a:extLst>
                    <a:ext uri="{9D8B030D-6E8A-4147-A177-3AD203B41FA5}">
                      <a16:colId xmlns:a16="http://schemas.microsoft.com/office/drawing/2014/main" val="1416932594"/>
                    </a:ext>
                  </a:extLst>
                </a:gridCol>
              </a:tblGrid>
              <a:tr h="274320">
                <a:tc rowSpan="2">
                  <a:txBody>
                    <a:bodyPr/>
                    <a:lstStyle/>
                    <a:p>
                      <a:pPr marL="0" marR="0">
                        <a:spcBef>
                          <a:spcPts val="0"/>
                        </a:spcBef>
                        <a:spcAft>
                          <a:spcPts val="0"/>
                        </a:spcAft>
                      </a:pPr>
                      <a:r>
                        <a:rPr lang="en-GB" sz="1400" dirty="0">
                          <a:solidFill>
                            <a:schemeClr val="tx1"/>
                          </a:solidFill>
                          <a:effectLst/>
                          <a:latin typeface="Calibri" panose="020F0502020204030204" pitchFamily="34" charset="0"/>
                          <a:ea typeface="DengXian" panose="02010600030101010101" pitchFamily="2" charset="-122"/>
                          <a:cs typeface="Calibri" panose="020F0502020204030204" pitchFamily="34" charset="0"/>
                        </a:rPr>
                        <a:t>TRAEs in ≥ 5% of Patients, n (%)</a:t>
                      </a:r>
                    </a:p>
                  </a:txBody>
                  <a:tcPr marL="31977" marR="31977" marT="8415" marB="0" anchor="ctr">
                    <a:lnL w="12700" cmpd="sng">
                      <a:noFill/>
                    </a:lnL>
                    <a:lnR w="12700" cmpd="sng">
                      <a:noFill/>
                    </a:lnR>
                    <a:lnT w="12700" cmpd="sng">
                      <a:noFill/>
                    </a:lnT>
                    <a:lnB w="38100" cmpd="sng">
                      <a:noFill/>
                    </a:lnB>
                    <a:lnTlToBr w="12700" cmpd="sng">
                      <a:noFill/>
                      <a:prstDash val="solid"/>
                    </a:lnTlToBr>
                    <a:lnBlToTr w="12700" cmpd="sng">
                      <a:noFill/>
                      <a:prstDash val="solid"/>
                    </a:lnBlToTr>
                  </a:tcPr>
                </a:tc>
                <a:tc gridSpan="3">
                  <a:txBody>
                    <a:bodyPr/>
                    <a:lstStyle/>
                    <a:p>
                      <a:pPr algn="ctr"/>
                      <a:r>
                        <a:rPr lang="en-US" sz="1400" dirty="0">
                          <a:latin typeface="Calibri" panose="020F0502020204030204" pitchFamily="34" charset="0"/>
                        </a:rPr>
                        <a:t>Safety Population (n = 152)</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tcPr>
                </a:tc>
                <a:tc hMerge="1">
                  <a:txBody>
                    <a:bodyPr/>
                    <a:lstStyle/>
                    <a:p>
                      <a:pPr algn="ctr"/>
                      <a:endParaRPr lang="en-US" dirty="0">
                        <a:latin typeface="Calibri" panose="020F050202020403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tcPr>
                </a:tc>
                <a:tc hMerge="1">
                  <a:txBody>
                    <a:bodyPr/>
                    <a:lstStyle/>
                    <a:p>
                      <a:pPr algn="ctr"/>
                      <a:endParaRPr lang="en-US" dirty="0">
                        <a:latin typeface="Calibri" panose="020F050202020403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tcPr>
                </a:tc>
                <a:extLst>
                  <a:ext uri="{0D108BD9-81ED-4DB2-BD59-A6C34878D82A}">
                    <a16:rowId xmlns:a16="http://schemas.microsoft.com/office/drawing/2014/main" val="2771985899"/>
                  </a:ext>
                </a:extLst>
              </a:tr>
              <a:tr h="274320">
                <a:tc vMerge="1">
                  <a:txBody>
                    <a:bodyPr/>
                    <a:lstStyle/>
                    <a:p>
                      <a:endParaRPr lang="en-US" sz="1800" dirty="0">
                        <a:solidFill>
                          <a:schemeClr val="tx1"/>
                        </a:solidFill>
                        <a:effectLst/>
                        <a:latin typeface="Calibri" panose="020F0502020204030204" pitchFamily="34" charset="0"/>
                        <a:cs typeface="Calibri" panose="020F0502020204030204" pitchFamily="34" charset="0"/>
                      </a:endParaRPr>
                    </a:p>
                  </a:txBody>
                  <a:tcPr marL="31977" marR="31977" marT="8415" marB="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tc>
                  <a:txBody>
                    <a:bodyPr/>
                    <a:lstStyle/>
                    <a:p>
                      <a:pPr marL="0" marR="0" algn="ctr">
                        <a:spcBef>
                          <a:spcPts val="0"/>
                        </a:spcBef>
                        <a:spcAft>
                          <a:spcPts val="0"/>
                        </a:spcAft>
                      </a:pPr>
                      <a:r>
                        <a:rPr lang="en-GB" sz="1400" b="1" dirty="0">
                          <a:solidFill>
                            <a:schemeClr val="tx1"/>
                          </a:solidFill>
                          <a:effectLst/>
                          <a:latin typeface="Calibri" panose="020F0502020204030204" pitchFamily="34" charset="0"/>
                          <a:ea typeface="DengXian" panose="02010600030101010101" pitchFamily="2" charset="-122"/>
                          <a:cs typeface="Calibri" panose="020F0502020204030204" pitchFamily="34" charset="0"/>
                        </a:rPr>
                        <a:t>Any Grade</a:t>
                      </a:r>
                      <a:endParaRPr lang="en-US" sz="1400" b="1" dirty="0">
                        <a:solidFill>
                          <a:schemeClr val="tx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tc>
                  <a:txBody>
                    <a:bodyPr/>
                    <a:lstStyle/>
                    <a:p>
                      <a:pPr marL="0" marR="0" algn="ctr">
                        <a:spcBef>
                          <a:spcPts val="0"/>
                        </a:spcBef>
                        <a:spcAft>
                          <a:spcPts val="0"/>
                        </a:spcAft>
                      </a:pPr>
                      <a:r>
                        <a:rPr lang="en-US" sz="1400" b="1" dirty="0">
                          <a:solidFill>
                            <a:schemeClr val="tx1"/>
                          </a:solidFill>
                          <a:effectLst/>
                          <a:latin typeface="Calibri" panose="020F0502020204030204" pitchFamily="34" charset="0"/>
                          <a:ea typeface="DengXian" panose="02010600030101010101" pitchFamily="2" charset="-122"/>
                          <a:cs typeface="Calibri" panose="020F0502020204030204" pitchFamily="34" charset="0"/>
                        </a:rPr>
                        <a:t>Grade 1/2</a:t>
                      </a: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tc>
                  <a:txBody>
                    <a:bodyPr/>
                    <a:lstStyle/>
                    <a:p>
                      <a:pPr marL="0" marR="0" algn="ctr">
                        <a:spcBef>
                          <a:spcPts val="0"/>
                        </a:spcBef>
                        <a:spcAft>
                          <a:spcPts val="0"/>
                        </a:spcAft>
                      </a:pPr>
                      <a:r>
                        <a:rPr lang="en-GB" sz="1400" b="1" dirty="0">
                          <a:solidFill>
                            <a:schemeClr val="tx1"/>
                          </a:solidFill>
                          <a:effectLst/>
                          <a:latin typeface="Calibri" panose="020F0502020204030204" pitchFamily="34" charset="0"/>
                          <a:cs typeface="Calibri" panose="020F0502020204030204" pitchFamily="34" charset="0"/>
                        </a:rPr>
                        <a:t>Grade 3</a:t>
                      </a:r>
                      <a:endParaRPr lang="en-US" sz="1400" b="1" dirty="0">
                        <a:solidFill>
                          <a:schemeClr val="tx1"/>
                        </a:solidFill>
                        <a:effectLst/>
                        <a:latin typeface="Calibri" panose="020F0502020204030204" pitchFamily="34" charset="0"/>
                        <a:ea typeface="DengXian" panose="02010600030101010101" pitchFamily="2" charset="-122"/>
                        <a:cs typeface="Calibri" panose="020F0502020204030204" pitchFamily="34" charset="0"/>
                      </a:endParaRP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903305921"/>
                  </a:ext>
                </a:extLst>
              </a:tr>
              <a:tr h="274320">
                <a:tc>
                  <a:txBody>
                    <a:bodyPr/>
                    <a:lstStyle/>
                    <a:p>
                      <a:pPr marL="0" marR="0">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Any*</a:t>
                      </a:r>
                      <a:r>
                        <a:rPr lang="en-GB" sz="1400" baseline="30000" dirty="0">
                          <a:solidFill>
                            <a:schemeClr val="bg1"/>
                          </a:solidFill>
                          <a:effectLst/>
                          <a:latin typeface="Calibri" panose="020F0502020204030204" pitchFamily="34" charset="0"/>
                          <a:cs typeface="Calibri" panose="020F0502020204030204" pitchFamily="34" charset="0"/>
                        </a:rPr>
                        <a:t>†</a:t>
                      </a:r>
                      <a:endParaRPr lang="en-US" sz="1400" baseline="300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135 (89)</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93 (61)</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38 (25)</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173598806"/>
                  </a:ext>
                </a:extLst>
              </a:tr>
              <a:tr h="274320">
                <a:tc>
                  <a:txBody>
                    <a:bodyPr/>
                    <a:lstStyle/>
                    <a:p>
                      <a:pPr marL="0" marR="0">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Peripheral edema</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96 (63)</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85 (56)</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11 (7)</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349562389"/>
                  </a:ext>
                </a:extLst>
              </a:tr>
              <a:tr h="274320">
                <a:tc>
                  <a:txBody>
                    <a:bodyPr/>
                    <a:lstStyle/>
                    <a:p>
                      <a:pPr marL="0" marR="0">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Nausea </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39 (26)</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38 (25)</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 (1)</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268944356"/>
                  </a:ext>
                </a:extLst>
              </a:tr>
              <a:tr h="274320">
                <a:tc>
                  <a:txBody>
                    <a:bodyPr/>
                    <a:lstStyle/>
                    <a:p>
                      <a:pPr marL="0" marR="0">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Diarrhea</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33 (22)</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32 (21)</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DengXian" panose="02010600030101010101" pitchFamily="2" charset="-122"/>
                          <a:cs typeface="Calibri" panose="020F0502020204030204" pitchFamily="34" charset="0"/>
                        </a:rPr>
                        <a:t>1 (1)</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84464472"/>
                  </a:ext>
                </a:extLst>
              </a:tr>
              <a:tr h="274320">
                <a:tc>
                  <a:txBody>
                    <a:bodyPr/>
                    <a:lstStyle/>
                    <a:p>
                      <a:pPr lvl="0"/>
                      <a:r>
                        <a:rPr lang="en-GB" sz="1400" noProof="0" dirty="0">
                          <a:solidFill>
                            <a:schemeClr val="bg1"/>
                          </a:solidFill>
                          <a:latin typeface="Calibri" panose="020F0502020204030204" pitchFamily="34" charset="0"/>
                          <a:cs typeface="Calibri" panose="020F0502020204030204" pitchFamily="34" charset="0"/>
                        </a:rPr>
                        <a:t>Blood creatinine increased</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27 (18)</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26 (17)</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DengXian" panose="02010600030101010101" pitchFamily="2" charset="-122"/>
                          <a:cs typeface="Calibri" panose="020F0502020204030204" pitchFamily="34" charset="0"/>
                        </a:rPr>
                        <a:t>1 (1)</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526294093"/>
                  </a:ext>
                </a:extLst>
              </a:tr>
              <a:tr h="274320">
                <a:tc>
                  <a:txBody>
                    <a:bodyPr/>
                    <a:lstStyle/>
                    <a:p>
                      <a:pPr marL="0" marR="0">
                        <a:spcBef>
                          <a:spcPts val="0"/>
                        </a:spcBef>
                        <a:spcAft>
                          <a:spcPts val="0"/>
                        </a:spcAft>
                      </a:pPr>
                      <a:r>
                        <a:rPr lang="en-GB"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Hypoalbuminemia</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24 (16)</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21 (14)</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3 (2)</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942294238"/>
                  </a:ext>
                </a:extLst>
              </a:tr>
              <a:tr h="274320">
                <a:tc>
                  <a:txBody>
                    <a:bodyPr/>
                    <a:lstStyle/>
                    <a:p>
                      <a:pPr marL="0" marR="0">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Amylase increased*</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17 (11)</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13 (9)</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3 (2)</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147226447"/>
                  </a:ext>
                </a:extLst>
              </a:tr>
              <a:tr h="274320">
                <a:tc>
                  <a:txBody>
                    <a:bodyPr/>
                    <a:lstStyle/>
                    <a:p>
                      <a:pPr marL="0" marR="0">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Lipase increased</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13 (9)</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9 (6)</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4 (3)</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061943888"/>
                  </a:ext>
                </a:extLst>
              </a:tr>
              <a:tr h="274320">
                <a:tc>
                  <a:txBody>
                    <a:bodyPr/>
                    <a:lstStyle/>
                    <a:p>
                      <a:pPr marL="0" marR="0">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Asthenia</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12 (8)</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11 (7)</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DengXian" panose="02010600030101010101" pitchFamily="2" charset="-122"/>
                          <a:cs typeface="Calibri" panose="020F0502020204030204" pitchFamily="34" charset="0"/>
                        </a:rPr>
                        <a:t>1 (1)</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295245776"/>
                  </a:ext>
                </a:extLst>
              </a:tr>
              <a:tr h="274320">
                <a:tc>
                  <a:txBody>
                    <a:bodyPr/>
                    <a:lstStyle/>
                    <a:p>
                      <a:pPr marL="0" marR="0">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Decreased appetite</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DengXian" panose="02010600030101010101" pitchFamily="2" charset="-122"/>
                          <a:cs typeface="Calibri" panose="020F0502020204030204" pitchFamily="34" charset="0"/>
                        </a:rPr>
                        <a:t>12 (8)</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11 (7)</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DengXian" panose="02010600030101010101" pitchFamily="2" charset="-122"/>
                          <a:cs typeface="Calibri" panose="020F0502020204030204" pitchFamily="34" charset="0"/>
                        </a:rPr>
                        <a:t>1 (1)</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790651458"/>
                  </a:ext>
                </a:extLst>
              </a:tr>
              <a:tr h="274320">
                <a:tc>
                  <a:txBody>
                    <a:bodyPr/>
                    <a:lstStyle/>
                    <a:p>
                      <a:pPr marL="0" marR="0">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Pleural effusion</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12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DengXian" panose="02010600030101010101" pitchFamily="2" charset="-122"/>
                          <a:cs typeface="Calibri" panose="020F0502020204030204" pitchFamily="34" charset="0"/>
                        </a:rPr>
                        <a:t>12 (8)</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8 (5)</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4 (3)</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268051802"/>
                  </a:ext>
                </a:extLst>
              </a:tr>
              <a:tr h="274320">
                <a:tc>
                  <a:txBody>
                    <a:bodyPr/>
                    <a:lstStyle/>
                    <a:p>
                      <a:pPr marL="0" marR="0">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Alopecia</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12 (8)</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12 (8)</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0</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100020381"/>
                  </a:ext>
                </a:extLst>
              </a:tr>
              <a:tr h="274320">
                <a:tc>
                  <a:txBody>
                    <a:bodyPr/>
                    <a:lstStyle/>
                    <a:p>
                      <a:pPr marL="0" marR="0">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Fatigue</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11 (7)</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10 (7)</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 (1)</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566895840"/>
                  </a:ext>
                </a:extLst>
              </a:tr>
              <a:tr h="274320">
                <a:tc>
                  <a:txBody>
                    <a:bodyPr/>
                    <a:lstStyle/>
                    <a:p>
                      <a:pPr marL="0" marR="0">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ALT increased*</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11 (7)</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7 (5)</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3 (2)</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153785873"/>
                  </a:ext>
                </a:extLst>
              </a:tr>
              <a:tr h="274320">
                <a:tc>
                  <a:txBody>
                    <a:bodyPr/>
                    <a:lstStyle/>
                    <a:p>
                      <a:pPr marL="0" marR="0">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AST increased*</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10 (7)</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7 (5)</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2 (1)</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999917258"/>
                  </a:ext>
                </a:extLst>
              </a:tr>
              <a:tr h="274320">
                <a:tc>
                  <a:txBody>
                    <a:bodyPr/>
                    <a:lstStyle/>
                    <a:p>
                      <a:pPr marL="0" marR="0">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Vomiting</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9 (6)</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9 (6)</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0</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728006114"/>
                  </a:ext>
                </a:extLst>
              </a:tr>
              <a:tr h="274320">
                <a:tc>
                  <a:txBody>
                    <a:bodyPr/>
                    <a:lstStyle/>
                    <a:p>
                      <a:pPr marL="0" marR="0">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General edema</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9 (6)</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5 (3)</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4 (3)</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87963447"/>
                  </a:ext>
                </a:extLst>
              </a:tr>
              <a:tr h="274320">
                <a:tc>
                  <a:txBody>
                    <a:bodyPr/>
                    <a:lstStyle/>
                    <a:p>
                      <a:pPr marL="0" marR="0">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Upper abdominal pain</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8 (5)</a:t>
                      </a: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8 (5)</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0</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776858379"/>
                  </a:ext>
                </a:extLst>
              </a:tr>
            </a:tbl>
          </a:graphicData>
        </a:graphic>
      </p:graphicFrame>
      <p:sp>
        <p:nvSpPr>
          <p:cNvPr id="12" name="TextBox 11">
            <a:extLst>
              <a:ext uri="{FF2B5EF4-FFF2-40B4-BE49-F238E27FC236}">
                <a16:creationId xmlns:a16="http://schemas.microsoft.com/office/drawing/2014/main" id="{E00CC5D1-86DA-4E72-B7DA-F9A5EA5D8515}"/>
              </a:ext>
            </a:extLst>
          </p:cNvPr>
          <p:cNvSpPr txBox="1"/>
          <p:nvPr/>
        </p:nvSpPr>
        <p:spPr bwMode="auto">
          <a:xfrm>
            <a:off x="3504459" y="5980575"/>
            <a:ext cx="724967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lvl="0" defTabSz="914400">
              <a:spcAft>
                <a:spcPct val="0"/>
              </a:spcAf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rPr>
              <a:t>*Grade 4 TRAEs </a:t>
            </a:r>
            <a:r>
              <a:rPr lang="en-US" sz="1200" dirty="0">
                <a:solidFill>
                  <a:srgbClr val="000000"/>
                </a:solidFill>
                <a:latin typeface="Calibri" panose="020F0502020204030204" pitchFamily="34" charset="0"/>
              </a:rPr>
              <a:t>observed in 3 patients (2%), n = 1 each with increased amylase, ALT, or AST.</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rPr>
              <a:t> </a:t>
            </a:r>
            <a:r>
              <a:rPr lang="en-GB" sz="1200" baseline="30000" dirty="0">
                <a:solidFill>
                  <a:schemeClr val="bg1"/>
                </a:solidFill>
                <a:latin typeface="Calibri" panose="020F0502020204030204" pitchFamily="34" charset="0"/>
                <a:cs typeface="Calibri" panose="020F0502020204030204" pitchFamily="34" charset="0"/>
              </a:rPr>
              <a:t>†</a:t>
            </a:r>
            <a:r>
              <a:rPr lang="en-US" sz="1200" dirty="0">
                <a:solidFill>
                  <a:srgbClr val="000000"/>
                </a:solidFill>
                <a:latin typeface="Calibri" panose="020F0502020204030204" pitchFamily="34" charset="0"/>
                <a:cs typeface="Calibri" panose="020F0502020204030204" pitchFamily="34" charset="0"/>
              </a:rPr>
              <a:t>Any grade AE incidence similar between 39 patients who received prior IO vs 113 who did not. Low rate of any grade pneumonitis reported only in patients without prior IO; g</a:t>
            </a:r>
            <a:r>
              <a:rPr lang="en-US" sz="1200" dirty="0">
                <a:solidFill>
                  <a:srgbClr val="000000"/>
                </a:solidFill>
                <a:latin typeface="Calibri" panose="020F0502020204030204" pitchFamily="34" charset="0"/>
              </a:rPr>
              <a:t>rade 5 ILD reported for 1 patient.</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ndParaRPr>
          </a:p>
        </p:txBody>
      </p:sp>
    </p:spTree>
    <p:extLst>
      <p:ext uri="{BB962C8B-B14F-4D97-AF65-F5344CB8AC3E}">
        <p14:creationId xmlns:p14="http://schemas.microsoft.com/office/powerpoint/2010/main" val="92173784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C930FB8-8DCB-45AB-9940-2DBCABEFBFFC}"/>
              </a:ext>
            </a:extLst>
          </p:cNvPr>
          <p:cNvSpPr>
            <a:spLocks noGrp="1"/>
          </p:cNvSpPr>
          <p:nvPr>
            <p:ph type="title"/>
          </p:nvPr>
        </p:nvSpPr>
        <p:spPr/>
        <p:txBody>
          <a:bodyPr/>
          <a:lstStyle/>
          <a:p>
            <a:r>
              <a:rPr lang="en-US" dirty="0"/>
              <a:t>Regulatory Status of Tepotinib</a:t>
            </a:r>
          </a:p>
        </p:txBody>
      </p:sp>
      <p:sp>
        <p:nvSpPr>
          <p:cNvPr id="6" name="Content Placeholder 5">
            <a:extLst>
              <a:ext uri="{FF2B5EF4-FFF2-40B4-BE49-F238E27FC236}">
                <a16:creationId xmlns:a16="http://schemas.microsoft.com/office/drawing/2014/main" id="{94931EFF-B9C7-4AD4-B9B0-242270D79B79}"/>
              </a:ext>
            </a:extLst>
          </p:cNvPr>
          <p:cNvSpPr>
            <a:spLocks noGrp="1"/>
          </p:cNvSpPr>
          <p:nvPr>
            <p:ph idx="1"/>
          </p:nvPr>
        </p:nvSpPr>
        <p:spPr/>
        <p:txBody>
          <a:bodyPr/>
          <a:lstStyle/>
          <a:p>
            <a:r>
              <a:rPr lang="en-US" dirty="0"/>
              <a:t>Approved in Japan for unresectable, advanced or recurrent </a:t>
            </a:r>
            <a:r>
              <a:rPr lang="en-US" i="1" dirty="0"/>
              <a:t>MET</a:t>
            </a:r>
            <a:r>
              <a:rPr lang="en-US" dirty="0"/>
              <a:t>ex14-positive NSCLC</a:t>
            </a:r>
            <a:endParaRPr lang="en-US" baseline="30000" dirty="0"/>
          </a:p>
          <a:p>
            <a:r>
              <a:rPr lang="en-US" dirty="0"/>
              <a:t>FDA breakthrough designation for tepotinib in metastatic </a:t>
            </a:r>
            <a:r>
              <a:rPr lang="en-US" i="1" dirty="0"/>
              <a:t>MET</a:t>
            </a:r>
            <a:r>
              <a:rPr lang="en-US" dirty="0"/>
              <a:t>ex14-positive NSCLC for patients with progression after platinum-based therapy</a:t>
            </a:r>
            <a:endParaRPr lang="en-US" baseline="30000" dirty="0"/>
          </a:p>
        </p:txBody>
      </p:sp>
      <p:grpSp>
        <p:nvGrpSpPr>
          <p:cNvPr id="3" name="Group 2">
            <a:extLst>
              <a:ext uri="{FF2B5EF4-FFF2-40B4-BE49-F238E27FC236}">
                <a16:creationId xmlns:a16="http://schemas.microsoft.com/office/drawing/2014/main" id="{2EE9FB8E-67F1-4BBA-AA12-417AE5BED034}"/>
              </a:ext>
            </a:extLst>
          </p:cNvPr>
          <p:cNvGrpSpPr>
            <a:grpSpLocks/>
          </p:cNvGrpSpPr>
          <p:nvPr/>
        </p:nvGrpSpPr>
        <p:grpSpPr bwMode="auto">
          <a:xfrm>
            <a:off x="9388711" y="6215927"/>
            <a:ext cx="2487854" cy="447705"/>
            <a:chOff x="9527309" y="3551529"/>
            <a:chExt cx="2488502" cy="448324"/>
          </a:xfrm>
        </p:grpSpPr>
        <p:pic>
          <p:nvPicPr>
            <p:cNvPr id="4" name="Picture 9">
              <a:extLst>
                <a:ext uri="{FF2B5EF4-FFF2-40B4-BE49-F238E27FC236}">
                  <a16:creationId xmlns:a16="http://schemas.microsoft.com/office/drawing/2014/main" id="{A91D9E65-E783-4520-B6D9-96F3A55A859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pic>
        <p:sp>
          <p:nvSpPr>
            <p:cNvPr id="5" name="Rectangle 8">
              <a:extLst>
                <a:ext uri="{FF2B5EF4-FFF2-40B4-BE49-F238E27FC236}">
                  <a16:creationId xmlns:a16="http://schemas.microsoft.com/office/drawing/2014/main" id="{0F615985-B200-4894-9D99-73A13BD235B3}"/>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defTabSz="914126" eaLnBrk="1" fontAlgn="base" hangingPunct="1">
                <a:lnSpc>
                  <a:spcPct val="100000"/>
                </a:lnSpc>
                <a:spcBef>
                  <a:spcPct val="0"/>
                </a:spcBef>
                <a:spcAft>
                  <a:spcPct val="0"/>
                </a:spcAft>
                <a:buClrTx/>
                <a:buNone/>
                <a:defRPr/>
              </a:pPr>
              <a:r>
                <a:rPr lang="en-US" altLang="en-US" sz="1400" dirty="0">
                  <a:solidFill>
                    <a:srgbClr val="455560"/>
                  </a:solidFill>
                  <a:latin typeface="Calibri" panose="020F0502020204030204" pitchFamily="34" charset="0"/>
                  <a:cs typeface="Arial" panose="020B0604020202020204" pitchFamily="34" charset="0"/>
                </a:rPr>
                <a:t>Slide credit: </a:t>
              </a:r>
              <a:r>
                <a:rPr lang="en-US" altLang="en-US" sz="1400" dirty="0">
                  <a:solidFill>
                    <a:srgbClr val="455560"/>
                  </a:solidFill>
                  <a:latin typeface="Calibri" panose="020F0502020204030204" pitchFamily="34" charset="0"/>
                  <a:cs typeface="Arial" panose="020B0604020202020204" pitchFamily="34" charset="0"/>
                  <a:hlinkClick r:id="rId4"/>
                </a:rPr>
                <a:t>clinicaloptions.com</a:t>
              </a:r>
              <a:endParaRPr lang="en-US" altLang="en-US" sz="1400" dirty="0">
                <a:solidFill>
                  <a:srgbClr val="455560"/>
                </a:solidFill>
                <a:latin typeface="Calibri" panose="020F0502020204030204" pitchFamily="34" charset="0"/>
                <a:cs typeface="Arial" panose="020B0604020202020204" pitchFamily="34" charset="0"/>
              </a:endParaRPr>
            </a:p>
          </p:txBody>
        </p:sp>
      </p:grpSp>
    </p:spTree>
    <p:extLst>
      <p:ext uri="{BB962C8B-B14F-4D97-AF65-F5344CB8AC3E}">
        <p14:creationId xmlns:p14="http://schemas.microsoft.com/office/powerpoint/2010/main" val="3431393538"/>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B25B0337-1B1D-4CCF-8F5D-B42500A01B87}"/>
              </a:ext>
            </a:extLst>
          </p:cNvPr>
          <p:cNvSpPr>
            <a:spLocks noGrp="1"/>
          </p:cNvSpPr>
          <p:nvPr>
            <p:ph type="title"/>
          </p:nvPr>
        </p:nvSpPr>
        <p:spPr/>
        <p:txBody>
          <a:bodyPr/>
          <a:lstStyle/>
          <a:p>
            <a:r>
              <a:rPr lang="en-US" dirty="0"/>
              <a:t>Emerging MET TKIs in Clinical Trials for Advanced NSCLC</a:t>
            </a:r>
          </a:p>
        </p:txBody>
      </p:sp>
      <p:sp>
        <p:nvSpPr>
          <p:cNvPr id="5" name="Content Placeholder 4">
            <a:extLst>
              <a:ext uri="{FF2B5EF4-FFF2-40B4-BE49-F238E27FC236}">
                <a16:creationId xmlns:a16="http://schemas.microsoft.com/office/drawing/2014/main" id="{AC5E2304-D927-40FE-813E-E876F325487C}"/>
              </a:ext>
            </a:extLst>
          </p:cNvPr>
          <p:cNvSpPr>
            <a:spLocks noGrp="1"/>
          </p:cNvSpPr>
          <p:nvPr>
            <p:ph idx="1"/>
          </p:nvPr>
        </p:nvSpPr>
        <p:spPr/>
        <p:txBody>
          <a:bodyPr/>
          <a:lstStyle/>
          <a:p>
            <a:pPr lvl="0"/>
            <a:r>
              <a:rPr lang="en-US" dirty="0"/>
              <a:t>Tepotinib: highly selective, ATP-competitive, reversible MET TKI</a:t>
            </a:r>
            <a:r>
              <a:rPr lang="en-US" baseline="30000" dirty="0"/>
              <a:t>[1]</a:t>
            </a:r>
          </a:p>
          <a:p>
            <a:pPr lvl="1"/>
            <a:r>
              <a:rPr lang="en-US" dirty="0"/>
              <a:t>At 1 </a:t>
            </a:r>
            <a:r>
              <a:rPr lang="el-GR" dirty="0"/>
              <a:t>μ</a:t>
            </a:r>
            <a:r>
              <a:rPr lang="en-US" dirty="0"/>
              <a:t>m, in a panel of &gt; 300 kinases, only MET was inhibited</a:t>
            </a:r>
          </a:p>
          <a:p>
            <a:pPr lvl="1"/>
            <a:r>
              <a:rPr lang="en-US" dirty="0"/>
              <a:t>May penetrate CNS</a:t>
            </a:r>
          </a:p>
          <a:p>
            <a:r>
              <a:rPr lang="en-US" b="1" dirty="0">
                <a:solidFill>
                  <a:schemeClr val="accent3"/>
                </a:solidFill>
              </a:rPr>
              <a:t>Capmatinib:</a:t>
            </a:r>
            <a:r>
              <a:rPr lang="en-US" dirty="0"/>
              <a:t> selective, highly potent MET inhibitor with activity in vitro and in mouse xenograft models of </a:t>
            </a:r>
            <a:r>
              <a:rPr lang="en-US" i="1" dirty="0"/>
              <a:t>MET</a:t>
            </a:r>
            <a:r>
              <a:rPr lang="en-US" dirty="0"/>
              <a:t>-activated cancer</a:t>
            </a:r>
            <a:r>
              <a:rPr lang="en-US" baseline="30000" dirty="0"/>
              <a:t>[2,3]</a:t>
            </a:r>
            <a:endParaRPr lang="en-US" dirty="0"/>
          </a:p>
          <a:p>
            <a:pPr lvl="1"/>
            <a:endParaRPr lang="en-US" dirty="0"/>
          </a:p>
        </p:txBody>
      </p:sp>
      <p:sp>
        <p:nvSpPr>
          <p:cNvPr id="8" name="TextBox 7">
            <a:extLst>
              <a:ext uri="{FF2B5EF4-FFF2-40B4-BE49-F238E27FC236}">
                <a16:creationId xmlns:a16="http://schemas.microsoft.com/office/drawing/2014/main" id="{478BC637-70EC-413A-A5EE-1935323916B8}"/>
              </a:ext>
            </a:extLst>
          </p:cNvPr>
          <p:cNvSpPr txBox="1"/>
          <p:nvPr/>
        </p:nvSpPr>
        <p:spPr>
          <a:xfrm>
            <a:off x="4120550" y="4318280"/>
            <a:ext cx="3681585" cy="399981"/>
          </a:xfrm>
          <a:prstGeom prst="rect">
            <a:avLst/>
          </a:prstGeom>
          <a:noFill/>
        </p:spPr>
        <p:txBody>
          <a:bodyPr wrap="none" rtlCol="0">
            <a:spAutoFit/>
          </a:bodyPr>
          <a:lstStyle/>
          <a:p>
            <a:pPr algn="ctr" defTabSz="914126" eaLnBrk="0" fontAlgn="base" hangingPunct="0">
              <a:spcBef>
                <a:spcPct val="0"/>
              </a:spcBef>
              <a:spcAft>
                <a:spcPct val="0"/>
              </a:spcAft>
              <a:defRPr/>
            </a:pPr>
            <a:r>
              <a:rPr lang="en-US" sz="1999" b="1" dirty="0">
                <a:solidFill>
                  <a:srgbClr val="000000"/>
                </a:solidFill>
                <a:latin typeface="Calibri" panose="020F0502020204030204" pitchFamily="34" charset="0"/>
                <a:cs typeface="Calibri" panose="020F0502020204030204" pitchFamily="34" charset="0"/>
              </a:rPr>
              <a:t>MET TKI Potency Comparison</a:t>
            </a:r>
            <a:r>
              <a:rPr lang="en-US" sz="1999" b="1" baseline="30000" dirty="0">
                <a:solidFill>
                  <a:srgbClr val="000000"/>
                </a:solidFill>
                <a:latin typeface="Calibri" panose="020F0502020204030204" pitchFamily="34" charset="0"/>
                <a:cs typeface="Calibri" panose="020F0502020204030204" pitchFamily="34" charset="0"/>
              </a:rPr>
              <a:t>[1-4]</a:t>
            </a:r>
            <a:endParaRPr lang="en-US" sz="1999" b="1" dirty="0">
              <a:solidFill>
                <a:srgbClr val="000000"/>
              </a:solidFill>
              <a:latin typeface="Calibri" panose="020F0502020204030204" pitchFamily="34" charset="0"/>
              <a:cs typeface="Calibri" panose="020F0502020204030204" pitchFamily="34" charset="0"/>
            </a:endParaRPr>
          </a:p>
        </p:txBody>
      </p:sp>
      <p:graphicFrame>
        <p:nvGraphicFramePr>
          <p:cNvPr id="10" name="Table 9">
            <a:extLst>
              <a:ext uri="{FF2B5EF4-FFF2-40B4-BE49-F238E27FC236}">
                <a16:creationId xmlns:a16="http://schemas.microsoft.com/office/drawing/2014/main" id="{5790B024-8DF6-42DD-8D8C-C8AE05C3B4C4}"/>
              </a:ext>
            </a:extLst>
          </p:cNvPr>
          <p:cNvGraphicFramePr>
            <a:graphicFrameLocks noGrp="1"/>
          </p:cNvGraphicFramePr>
          <p:nvPr/>
        </p:nvGraphicFramePr>
        <p:xfrm>
          <a:off x="1515282" y="4774752"/>
          <a:ext cx="9161435" cy="731472"/>
        </p:xfrm>
        <a:graphic>
          <a:graphicData uri="http://schemas.openxmlformats.org/drawingml/2006/table">
            <a:tbl>
              <a:tblPr firstRow="1" bandRow="1">
                <a:tableStyleId>{073A0DAA-6AF3-43AB-8588-CEC1D06C72B9}</a:tableStyleId>
              </a:tblPr>
              <a:tblGrid>
                <a:gridCol w="1244978">
                  <a:extLst>
                    <a:ext uri="{9D8B030D-6E8A-4147-A177-3AD203B41FA5}">
                      <a16:colId xmlns:a16="http://schemas.microsoft.com/office/drawing/2014/main" val="20000"/>
                    </a:ext>
                  </a:extLst>
                </a:gridCol>
                <a:gridCol w="1668463">
                  <a:extLst>
                    <a:ext uri="{9D8B030D-6E8A-4147-A177-3AD203B41FA5}">
                      <a16:colId xmlns:a16="http://schemas.microsoft.com/office/drawing/2014/main" val="20001"/>
                    </a:ext>
                  </a:extLst>
                </a:gridCol>
                <a:gridCol w="1361822">
                  <a:extLst>
                    <a:ext uri="{9D8B030D-6E8A-4147-A177-3AD203B41FA5}">
                      <a16:colId xmlns:a16="http://schemas.microsoft.com/office/drawing/2014/main" val="3467959340"/>
                    </a:ext>
                  </a:extLst>
                </a:gridCol>
                <a:gridCol w="1704505">
                  <a:extLst>
                    <a:ext uri="{9D8B030D-6E8A-4147-A177-3AD203B41FA5}">
                      <a16:colId xmlns:a16="http://schemas.microsoft.com/office/drawing/2014/main" val="2293314501"/>
                    </a:ext>
                  </a:extLst>
                </a:gridCol>
                <a:gridCol w="1704505">
                  <a:extLst>
                    <a:ext uri="{9D8B030D-6E8A-4147-A177-3AD203B41FA5}">
                      <a16:colId xmlns:a16="http://schemas.microsoft.com/office/drawing/2014/main" val="1817360997"/>
                    </a:ext>
                  </a:extLst>
                </a:gridCol>
                <a:gridCol w="1477162">
                  <a:extLst>
                    <a:ext uri="{9D8B030D-6E8A-4147-A177-3AD203B41FA5}">
                      <a16:colId xmlns:a16="http://schemas.microsoft.com/office/drawing/2014/main" val="3979298116"/>
                    </a:ext>
                  </a:extLst>
                </a:gridCol>
              </a:tblGrid>
              <a:tr h="365665">
                <a:tc>
                  <a:txBody>
                    <a:bodyPr/>
                    <a:lstStyle/>
                    <a:p>
                      <a:endParaRPr lang="en-US" sz="1800" dirty="0">
                        <a:latin typeface="Calibri" panose="020F0502020204030204" pitchFamily="34" charset="0"/>
                      </a:endParaRPr>
                    </a:p>
                  </a:txBody>
                  <a:tcPr marL="91416" marR="91416" marT="45708" marB="45708">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a:txBody>
                    <a:bodyPr/>
                    <a:lstStyle/>
                    <a:p>
                      <a:pPr algn="ctr"/>
                      <a:r>
                        <a:rPr lang="en-US" sz="1800" dirty="0">
                          <a:latin typeface="Calibri" panose="020F0502020204030204" pitchFamily="34" charset="0"/>
                        </a:rPr>
                        <a:t>Capmatinib</a:t>
                      </a:r>
                    </a:p>
                  </a:txBody>
                  <a:tcPr marL="91416" marR="91416" marT="45708" marB="45708">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a:txBody>
                    <a:bodyPr/>
                    <a:lstStyle/>
                    <a:p>
                      <a:pPr algn="ctr"/>
                      <a:r>
                        <a:rPr lang="en-US" sz="1800" dirty="0">
                          <a:latin typeface="Calibri" panose="020F0502020204030204" pitchFamily="34" charset="0"/>
                        </a:rPr>
                        <a:t>Tepotinib</a:t>
                      </a:r>
                    </a:p>
                  </a:txBody>
                  <a:tcPr marL="91416" marR="91416" marT="45708" marB="45708">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a:txBody>
                    <a:bodyPr/>
                    <a:lstStyle/>
                    <a:p>
                      <a:pPr algn="ctr"/>
                      <a:r>
                        <a:rPr lang="en-US" sz="1800" dirty="0">
                          <a:latin typeface="Calibri" panose="020F0502020204030204" pitchFamily="34" charset="0"/>
                        </a:rPr>
                        <a:t>Savolitinib</a:t>
                      </a:r>
                    </a:p>
                  </a:txBody>
                  <a:tcPr marL="91416" marR="91416" marT="45708" marB="45708">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a:txBody>
                    <a:bodyPr/>
                    <a:lstStyle/>
                    <a:p>
                      <a:pPr algn="ctr"/>
                      <a:r>
                        <a:rPr lang="en-US" sz="1800" dirty="0">
                          <a:latin typeface="Calibri" panose="020F0502020204030204" pitchFamily="34" charset="0"/>
                        </a:rPr>
                        <a:t>Cabozantinib</a:t>
                      </a:r>
                    </a:p>
                  </a:txBody>
                  <a:tcPr marL="91416" marR="91416" marT="45708" marB="45708">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a:txBody>
                    <a:bodyPr/>
                    <a:lstStyle/>
                    <a:p>
                      <a:pPr algn="ctr"/>
                      <a:r>
                        <a:rPr lang="en-US" sz="1800" dirty="0">
                          <a:latin typeface="Calibri" panose="020F0502020204030204" pitchFamily="34" charset="0"/>
                        </a:rPr>
                        <a:t>Crizotinib</a:t>
                      </a:r>
                    </a:p>
                  </a:txBody>
                  <a:tcPr marL="91416" marR="91416" marT="45708" marB="45708">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0000"/>
                  </a:ext>
                </a:extLst>
              </a:tr>
              <a:tr h="36566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latin typeface="Calibri" panose="020F0502020204030204" pitchFamily="34" charset="0"/>
                        </a:rPr>
                        <a:t>IC</a:t>
                      </a:r>
                      <a:r>
                        <a:rPr lang="en-US" sz="1800" baseline="-25000" dirty="0">
                          <a:solidFill>
                            <a:schemeClr val="bg1"/>
                          </a:solidFill>
                          <a:latin typeface="Calibri" panose="020F0502020204030204" pitchFamily="34" charset="0"/>
                        </a:rPr>
                        <a:t>50</a:t>
                      </a:r>
                      <a:r>
                        <a:rPr lang="en-US" sz="1800" dirty="0">
                          <a:solidFill>
                            <a:schemeClr val="bg1"/>
                          </a:solidFill>
                          <a:latin typeface="Calibri" panose="020F0502020204030204" pitchFamily="34" charset="0"/>
                        </a:rPr>
                        <a:t>, nM</a:t>
                      </a:r>
                      <a:endParaRPr lang="en-US" sz="1800" dirty="0">
                        <a:solidFill>
                          <a:schemeClr val="bg1"/>
                        </a:solidFill>
                        <a:latin typeface="Calibri" panose="020F0502020204030204" pitchFamily="34" charset="0"/>
                        <a:ea typeface="Tahoma" panose="020B0604030504040204" pitchFamily="34" charset="0"/>
                        <a:cs typeface="Tahoma" panose="020B0604030504040204" pitchFamily="34" charset="0"/>
                      </a:endParaRPr>
                    </a:p>
                  </a:txBody>
                  <a:tcPr marL="91416" marR="91416" marT="45708" marB="45708">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aseline="0" dirty="0">
                          <a:solidFill>
                            <a:schemeClr val="bg1"/>
                          </a:solidFill>
                          <a:latin typeface="Calibri" panose="020F0502020204030204" pitchFamily="34" charset="0"/>
                        </a:rPr>
                        <a:t>0.6</a:t>
                      </a:r>
                    </a:p>
                  </a:txBody>
                  <a:tcPr marL="91416" marR="91416" marT="45708" marB="45708">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latin typeface="Calibri" panose="020F0502020204030204" pitchFamily="34" charset="0"/>
                        </a:rPr>
                        <a:t>~ 1.7-3.0</a:t>
                      </a:r>
                    </a:p>
                  </a:txBody>
                  <a:tcPr marL="91416" marR="91416" marT="45708" marB="45708">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latin typeface="Calibri" panose="020F0502020204030204" pitchFamily="34" charset="0"/>
                        </a:rPr>
                        <a:t>2.1</a:t>
                      </a:r>
                    </a:p>
                  </a:txBody>
                  <a:tcPr marL="91416" marR="91416" marT="45708" marB="45708">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latin typeface="Calibri" panose="020F0502020204030204" pitchFamily="34" charset="0"/>
                        </a:rPr>
                        <a:t>7.8</a:t>
                      </a:r>
                    </a:p>
                  </a:txBody>
                  <a:tcPr marL="91416" marR="91416" marT="45708" marB="45708">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latin typeface="Calibri" panose="020F0502020204030204" pitchFamily="34" charset="0"/>
                        </a:rPr>
                        <a:t>22.5</a:t>
                      </a:r>
                    </a:p>
                  </a:txBody>
                  <a:tcPr marL="91416" marR="91416" marT="45708" marB="45708">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1"/>
                  </a:ext>
                </a:extLst>
              </a:tr>
            </a:tbl>
          </a:graphicData>
        </a:graphic>
      </p:graphicFrame>
      <p:grpSp>
        <p:nvGrpSpPr>
          <p:cNvPr id="14" name="Group 13">
            <a:extLst>
              <a:ext uri="{FF2B5EF4-FFF2-40B4-BE49-F238E27FC236}">
                <a16:creationId xmlns:a16="http://schemas.microsoft.com/office/drawing/2014/main" id="{207739AA-2B31-4F5F-A1D4-4BEED437FE22}"/>
              </a:ext>
            </a:extLst>
          </p:cNvPr>
          <p:cNvGrpSpPr>
            <a:grpSpLocks/>
          </p:cNvGrpSpPr>
          <p:nvPr/>
        </p:nvGrpSpPr>
        <p:grpSpPr bwMode="auto">
          <a:xfrm>
            <a:off x="9388711" y="6215927"/>
            <a:ext cx="2487854" cy="447705"/>
            <a:chOff x="9527309" y="3551529"/>
            <a:chExt cx="2488502" cy="448324"/>
          </a:xfrm>
        </p:grpSpPr>
        <p:pic>
          <p:nvPicPr>
            <p:cNvPr id="15" name="Picture 9">
              <a:extLst>
                <a:ext uri="{FF2B5EF4-FFF2-40B4-BE49-F238E27FC236}">
                  <a16:creationId xmlns:a16="http://schemas.microsoft.com/office/drawing/2014/main" id="{09213B77-230C-423C-B0EC-985525FBA38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pic>
        <p:sp>
          <p:nvSpPr>
            <p:cNvPr id="16" name="Rectangle 8">
              <a:extLst>
                <a:ext uri="{FF2B5EF4-FFF2-40B4-BE49-F238E27FC236}">
                  <a16:creationId xmlns:a16="http://schemas.microsoft.com/office/drawing/2014/main" id="{E87EE370-1F3C-4C1B-9FFC-60D53856E09C}"/>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defTabSz="914126" eaLnBrk="1" fontAlgn="base" hangingPunct="1">
                <a:lnSpc>
                  <a:spcPct val="100000"/>
                </a:lnSpc>
                <a:spcBef>
                  <a:spcPct val="0"/>
                </a:spcBef>
                <a:spcAft>
                  <a:spcPct val="0"/>
                </a:spcAft>
                <a:buClrTx/>
                <a:buNone/>
                <a:defRPr/>
              </a:pPr>
              <a:r>
                <a:rPr lang="en-US" altLang="en-US" sz="1400" dirty="0">
                  <a:solidFill>
                    <a:srgbClr val="455560"/>
                  </a:solidFill>
                  <a:latin typeface="Calibri" panose="020F0502020204030204" pitchFamily="34" charset="0"/>
                  <a:cs typeface="Arial" panose="020B0604020202020204" pitchFamily="34" charset="0"/>
                </a:rPr>
                <a:t>Slide credit: </a:t>
              </a:r>
              <a:r>
                <a:rPr lang="en-US" altLang="en-US" sz="1400" dirty="0">
                  <a:solidFill>
                    <a:srgbClr val="455560"/>
                  </a:solidFill>
                  <a:latin typeface="Calibri" panose="020F0502020204030204" pitchFamily="34" charset="0"/>
                  <a:cs typeface="Arial" panose="020B0604020202020204" pitchFamily="34" charset="0"/>
                  <a:hlinkClick r:id="rId4"/>
                </a:rPr>
                <a:t>clinicaloptions.com</a:t>
              </a:r>
              <a:endParaRPr lang="en-US" altLang="en-US" sz="1400" dirty="0">
                <a:solidFill>
                  <a:srgbClr val="455560"/>
                </a:solidFill>
                <a:latin typeface="Calibri" panose="020F0502020204030204" pitchFamily="34" charset="0"/>
                <a:cs typeface="Arial" panose="020B0604020202020204" pitchFamily="34" charset="0"/>
              </a:endParaRPr>
            </a:p>
          </p:txBody>
        </p:sp>
      </p:grpSp>
      <p:sp>
        <p:nvSpPr>
          <p:cNvPr id="12" name="TextBox 11">
            <a:extLst>
              <a:ext uri="{FF2B5EF4-FFF2-40B4-BE49-F238E27FC236}">
                <a16:creationId xmlns:a16="http://schemas.microsoft.com/office/drawing/2014/main" id="{9EC98536-A44E-475F-AF4C-BF29A0A2C1B0}"/>
              </a:ext>
            </a:extLst>
          </p:cNvPr>
          <p:cNvSpPr txBox="1"/>
          <p:nvPr/>
        </p:nvSpPr>
        <p:spPr bwMode="auto">
          <a:xfrm>
            <a:off x="412196" y="6173841"/>
            <a:ext cx="77193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anchor="b">
            <a:spAutoFit/>
          </a:bodyPr>
          <a:lstStyle>
            <a:defPPr>
              <a:defRPr lang="en-US"/>
            </a:defPPr>
            <a:lvl1pPr fontAlgn="base">
              <a:lnSpc>
                <a:spcPct val="100000"/>
              </a:lnSpc>
              <a:spcBef>
                <a:spcPct val="0"/>
              </a:spcBef>
              <a:spcAft>
                <a:spcPct val="0"/>
              </a:spcAft>
              <a:buClrTx/>
              <a:buFontTx/>
              <a:buNone/>
              <a:defRPr sz="1200" b="0">
                <a:solidFill>
                  <a:schemeClr val="bg2"/>
                </a:solidFill>
                <a:latin typeface="Calibri" panose="020F0502020204030204" pitchFamily="34" charset="0"/>
                <a:cs typeface="Arial" panose="020B0604020202020204" pitchFamily="34" charset="0"/>
              </a:defRPr>
            </a:lvl1pPr>
            <a:lvl2pPr marL="742950" indent="-285750" eaLnBrk="0" fontAlgn="base" hangingPunct="0">
              <a:lnSpc>
                <a:spcPct val="90000"/>
              </a:lnSpc>
              <a:spcBef>
                <a:spcPts val="1000"/>
              </a:spcBef>
              <a:spcAft>
                <a:spcPts val="700"/>
              </a:spcAft>
              <a:buClr>
                <a:srgbClr val="FEFDDE"/>
              </a:buClr>
              <a:buFont typeface="Arial" panose="020B0604020202020204" pitchFamily="34" charset="0"/>
              <a:buChar char="–"/>
              <a:defRPr sz="2600" b="1">
                <a:solidFill>
                  <a:srgbClr val="FEFDDE"/>
                </a:solidFill>
                <a:latin typeface="Arial" panose="020B0604020202020204" pitchFamily="34" charset="0"/>
                <a:cs typeface="Arial" panose="020B0604020202020204" pitchFamily="34" charset="0"/>
              </a:defRPr>
            </a:lvl2pPr>
            <a:lvl3pPr marL="1143000" indent="-228600" eaLnBrk="0" fontAlgn="base" hangingPunct="0">
              <a:lnSpc>
                <a:spcPct val="90000"/>
              </a:lnSpc>
              <a:spcBef>
                <a:spcPts val="1000"/>
              </a:spcBef>
              <a:spcAft>
                <a:spcPts val="700"/>
              </a:spcAft>
              <a:buClr>
                <a:srgbClr val="FEFDDE"/>
              </a:buClr>
              <a:buFont typeface="Arial" panose="020B0604020202020204" pitchFamily="34" charset="0"/>
              <a:buChar char="–"/>
              <a:defRPr sz="2400" b="1">
                <a:solidFill>
                  <a:srgbClr val="FEFDDE"/>
                </a:solidFill>
                <a:latin typeface="Arial" panose="020B0604020202020204" pitchFamily="34" charset="0"/>
                <a:cs typeface="Arial" panose="020B0604020202020204" pitchFamily="34" charset="0"/>
              </a:defRPr>
            </a:lvl3pPr>
            <a:lvl4pPr marL="1600200" indent="-228600" eaLnBrk="0" fontAlgn="base" hangingPunct="0">
              <a:lnSpc>
                <a:spcPct val="90000"/>
              </a:lnSpc>
              <a:spcBef>
                <a:spcPts val="1000"/>
              </a:spcBef>
              <a:spcAft>
                <a:spcPts val="700"/>
              </a:spcAft>
              <a:buClr>
                <a:srgbClr val="FEFDDE"/>
              </a:buClr>
              <a:buFont typeface="Arial" panose="020B0604020202020204" pitchFamily="34" charset="0"/>
              <a:buChar char="–"/>
              <a:defRPr sz="2200" b="1">
                <a:solidFill>
                  <a:srgbClr val="FEFDDE"/>
                </a:solidFill>
                <a:latin typeface="Arial" panose="020B0604020202020204" pitchFamily="34" charset="0"/>
                <a:cs typeface="Arial" panose="020B0604020202020204" pitchFamily="34" charset="0"/>
              </a:defRPr>
            </a:lvl4pPr>
            <a:lvl5pPr marL="20574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9pPr>
          </a:lstStyle>
          <a:p>
            <a:pPr defTabSz="914400"/>
            <a:r>
              <a:rPr lang="en-US" dirty="0"/>
              <a:t>1. Paik. ASCO 2019. Abstr 9005. </a:t>
            </a:r>
            <a:r>
              <a:rPr kumimoji="0" lang="en-US" altLang="en-US" sz="1200" b="0" i="0" u="none" strike="noStrike" kern="1200" cap="none" spc="-10" normalizeH="0" baseline="0" noProof="0" dirty="0">
                <a:ln>
                  <a:noFill/>
                </a:ln>
                <a:effectLst/>
                <a:uLnTx/>
                <a:uFillTx/>
                <a:latin typeface="Calibri" panose="020F0502020204030204" pitchFamily="34" charset="0"/>
                <a:ea typeface="+mn-ea"/>
                <a:cs typeface="+mn-cs"/>
              </a:rPr>
              <a:t>2. Baltschukat. Clin Cancer Res. 2019;25:3164. </a:t>
            </a:r>
            <a:br>
              <a:rPr kumimoji="0" lang="en-US" altLang="en-US" sz="1200" b="0" i="0" u="none" strike="noStrike" kern="1200" cap="none" spc="-10" normalizeH="0" baseline="0" noProof="0" dirty="0">
                <a:ln>
                  <a:noFill/>
                </a:ln>
                <a:effectLst/>
                <a:uLnTx/>
                <a:uFillTx/>
                <a:latin typeface="Calibri" panose="020F0502020204030204" pitchFamily="34" charset="0"/>
                <a:ea typeface="+mn-ea"/>
                <a:cs typeface="+mn-cs"/>
              </a:rPr>
            </a:br>
            <a:r>
              <a:rPr kumimoji="0" lang="en-US" altLang="en-US" sz="1200" b="0" i="0" u="none" strike="noStrike" kern="1200" cap="none" spc="-10" normalizeH="0" baseline="0" noProof="0" dirty="0">
                <a:ln>
                  <a:noFill/>
                </a:ln>
                <a:effectLst/>
                <a:uLnTx/>
                <a:uFillTx/>
                <a:latin typeface="Calibri" panose="020F0502020204030204" pitchFamily="34" charset="0"/>
                <a:ea typeface="+mn-ea"/>
                <a:cs typeface="+mn-cs"/>
              </a:rPr>
              <a:t>3</a:t>
            </a:r>
            <a:r>
              <a:rPr lang="en-US" dirty="0"/>
              <a:t>. Fujino. WCLC 2018. Poster P1.13-41. 4. Wolf. ASCO 2019. Abstr 9004. </a:t>
            </a:r>
          </a:p>
        </p:txBody>
      </p:sp>
      <p:sp>
        <p:nvSpPr>
          <p:cNvPr id="2" name="Rectangle 1">
            <a:extLst>
              <a:ext uri="{FF2B5EF4-FFF2-40B4-BE49-F238E27FC236}">
                <a16:creationId xmlns:a16="http://schemas.microsoft.com/office/drawing/2014/main" id="{4ED37903-726A-4BD2-861E-E288FF019160}"/>
              </a:ext>
            </a:extLst>
          </p:cNvPr>
          <p:cNvSpPr/>
          <p:nvPr/>
        </p:nvSpPr>
        <p:spPr bwMode="auto">
          <a:xfrm>
            <a:off x="2954215" y="4774752"/>
            <a:ext cx="1266093" cy="731472"/>
          </a:xfrm>
          <a:prstGeom prst="rect">
            <a:avLst/>
          </a:prstGeom>
          <a:noFill/>
          <a:ln w="28575">
            <a:solidFill>
              <a:schemeClr val="accent3"/>
            </a:solidFill>
            <a:miter lim="800000"/>
            <a:headEnd/>
            <a:tailEnd/>
          </a:ln>
        </p:spPr>
        <p:txBody>
          <a:bodyPr rtlCol="0" anchor="b"/>
          <a:lstStyle/>
          <a:p>
            <a:pPr algn="ctr" eaLnBrk="1" hangingPunct="1">
              <a:spcBef>
                <a:spcPct val="35000"/>
              </a:spcBef>
              <a:spcAft>
                <a:spcPct val="25000"/>
              </a:spcAft>
              <a:buClr>
                <a:schemeClr val="folHlink"/>
              </a:buClr>
              <a:buNone/>
            </a:pPr>
            <a:endParaRPr lang="en-US" sz="1800" b="0" dirty="0">
              <a:solidFill>
                <a:schemeClr val="tx1"/>
              </a:solidFill>
              <a:latin typeface="Calibri" panose="020F0502020204030204" pitchFamily="34" charset="0"/>
            </a:endParaRPr>
          </a:p>
        </p:txBody>
      </p:sp>
    </p:spTree>
    <p:extLst>
      <p:ext uri="{BB962C8B-B14F-4D97-AF65-F5344CB8AC3E}">
        <p14:creationId xmlns:p14="http://schemas.microsoft.com/office/powerpoint/2010/main" val="3806005596"/>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2">
            <a:extLst>
              <a:ext uri="{FF2B5EF4-FFF2-40B4-BE49-F238E27FC236}">
                <a16:creationId xmlns:a16="http://schemas.microsoft.com/office/drawing/2014/main" id="{D504ACA6-166B-4A49-A8CE-E4A0C7E6AC24}"/>
              </a:ext>
            </a:extLst>
          </p:cNvPr>
          <p:cNvSpPr txBox="1">
            <a:spLocks noChangeArrowheads="1"/>
          </p:cNvSpPr>
          <p:nvPr/>
        </p:nvSpPr>
        <p:spPr>
          <a:xfrm>
            <a:off x="609759" y="203291"/>
            <a:ext cx="10872444" cy="1103313"/>
          </a:xfrm>
          <a:prstGeom prst="rect">
            <a:avLst/>
          </a:prstGeom>
        </p:spPr>
        <p:txBody>
          <a:bodyPr/>
          <a:lst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600" b="1" i="0" u="none" strike="noStrike" kern="0" cap="none" spc="0" normalizeH="0" baseline="0" noProof="0" dirty="0">
                <a:ln>
                  <a:noFill/>
                </a:ln>
                <a:solidFill>
                  <a:srgbClr val="455560"/>
                </a:solidFill>
                <a:effectLst/>
                <a:uLnTx/>
                <a:uFillTx/>
                <a:latin typeface="Calibri" panose="020F0502020204030204" pitchFamily="34" charset="0"/>
                <a:ea typeface="+mj-ea"/>
                <a:cs typeface="+mj-cs"/>
              </a:rPr>
              <a:t>GEOMETRY mono-1: Capmatinib in Patients With NSCLC and a </a:t>
            </a:r>
            <a:r>
              <a:rPr kumimoji="0" lang="en-US" altLang="en-US" sz="3600" b="1" i="1" u="none" strike="noStrike" kern="0" cap="none" spc="0" normalizeH="0" baseline="0" noProof="0" dirty="0">
                <a:ln>
                  <a:noFill/>
                </a:ln>
                <a:solidFill>
                  <a:srgbClr val="455560"/>
                </a:solidFill>
                <a:effectLst/>
                <a:uLnTx/>
                <a:uFillTx/>
                <a:latin typeface="Calibri" panose="020F0502020204030204" pitchFamily="34" charset="0"/>
                <a:ea typeface="+mj-ea"/>
                <a:cs typeface="+mj-cs"/>
              </a:rPr>
              <a:t>MET</a:t>
            </a:r>
            <a:r>
              <a:rPr kumimoji="0" lang="en-US" altLang="en-US" sz="3600" b="1" i="0" u="none" strike="noStrike" kern="0" cap="none" spc="0" normalizeH="0" baseline="0" noProof="0" dirty="0">
                <a:ln>
                  <a:noFill/>
                </a:ln>
                <a:solidFill>
                  <a:srgbClr val="455560"/>
                </a:solidFill>
                <a:effectLst/>
                <a:uLnTx/>
                <a:uFillTx/>
                <a:latin typeface="Calibri" panose="020F0502020204030204" pitchFamily="34" charset="0"/>
                <a:ea typeface="+mj-ea"/>
                <a:cs typeface="+mj-cs"/>
              </a:rPr>
              <a:t> Exon 14–Skipping Mutation</a:t>
            </a:r>
          </a:p>
        </p:txBody>
      </p:sp>
      <p:sp>
        <p:nvSpPr>
          <p:cNvPr id="11" name="Content Placeholder 2">
            <a:extLst>
              <a:ext uri="{FF2B5EF4-FFF2-40B4-BE49-F238E27FC236}">
                <a16:creationId xmlns:a16="http://schemas.microsoft.com/office/drawing/2014/main" id="{C318B8FA-C917-4B69-8FAC-EF2E29DB31AD}"/>
              </a:ext>
            </a:extLst>
          </p:cNvPr>
          <p:cNvSpPr txBox="1">
            <a:spLocks/>
          </p:cNvSpPr>
          <p:nvPr/>
        </p:nvSpPr>
        <p:spPr>
          <a:xfrm>
            <a:off x="604675" y="1513047"/>
            <a:ext cx="10877529" cy="571193"/>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6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Single-arm, multicohort phase II study</a:t>
            </a:r>
          </a:p>
        </p:txBody>
      </p:sp>
      <p:sp>
        <p:nvSpPr>
          <p:cNvPr id="12" name="Text Box 45">
            <a:extLst>
              <a:ext uri="{FF2B5EF4-FFF2-40B4-BE49-F238E27FC236}">
                <a16:creationId xmlns:a16="http://schemas.microsoft.com/office/drawing/2014/main" id="{298479A6-1246-41D7-BA77-1A0082A9B858}"/>
              </a:ext>
            </a:extLst>
          </p:cNvPr>
          <p:cNvSpPr txBox="1">
            <a:spLocks noChangeArrowheads="1"/>
          </p:cNvSpPr>
          <p:nvPr/>
        </p:nvSpPr>
        <p:spPr bwMode="auto">
          <a:xfrm>
            <a:off x="795130" y="2096722"/>
            <a:ext cx="2794522" cy="304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stage IIIB/IV NSCLC; </a:t>
            </a:r>
            <a:r>
              <a:rPr kumimoji="0" lang="en-GB" alt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MET</a:t>
            </a: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exon 14–skipping mutation (any </a:t>
            </a:r>
            <a:r>
              <a:rPr kumimoji="0" lang="en-GB" alt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MET</a:t>
            </a: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GCN by PCR); wild-type </a:t>
            </a:r>
            <a:r>
              <a:rPr kumimoji="0" lang="en-GB" alt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EGFR</a:t>
            </a: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for L858R and del(19) and </a:t>
            </a:r>
            <a:r>
              <a:rPr kumimoji="0" lang="en-GB" alt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ALK</a:t>
            </a: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negative; ECOG PS 0/1; ≥ 1 measurable lesion; 0-2 lines prior treatment; </a:t>
            </a:r>
            <a:r>
              <a:rPr kumimoji="0" lang="en-GB" alt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stable or asymptomatic brain metastases allowed</a:t>
            </a:r>
          </a:p>
          <a:p>
            <a:pPr marL="0" marR="0" lvl="0" indent="0" algn="ctr"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(planned N = 373)</a:t>
            </a:r>
          </a:p>
          <a:p>
            <a:pPr marL="0" marR="0" lvl="0" indent="0" algn="ctr" defTabSz="914400" rtl="0" eaLnBrk="1" fontAlgn="auto" latinLnBrk="0" hangingPunct="1">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3" name="Rectangle 49">
            <a:extLst>
              <a:ext uri="{FF2B5EF4-FFF2-40B4-BE49-F238E27FC236}">
                <a16:creationId xmlns:a16="http://schemas.microsoft.com/office/drawing/2014/main" id="{CC264C5F-3CAF-4D37-9189-52AD8A671BFC}"/>
              </a:ext>
            </a:extLst>
          </p:cNvPr>
          <p:cNvSpPr>
            <a:spLocks noChangeArrowheads="1"/>
          </p:cNvSpPr>
          <p:nvPr/>
        </p:nvSpPr>
        <p:spPr bwMode="auto">
          <a:xfrm>
            <a:off x="6697116" y="2504908"/>
            <a:ext cx="4032291" cy="961810"/>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Cohort 4</a:t>
            </a:r>
          </a:p>
          <a:p>
            <a:pPr marL="0" marR="0" lvl="0" indent="0" algn="ctr"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Pretreated, second, or third line</a:t>
            </a:r>
            <a:b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69; enrollment closed)</a:t>
            </a:r>
          </a:p>
        </p:txBody>
      </p:sp>
      <p:sp>
        <p:nvSpPr>
          <p:cNvPr id="14" name="Rectangle 50">
            <a:extLst>
              <a:ext uri="{FF2B5EF4-FFF2-40B4-BE49-F238E27FC236}">
                <a16:creationId xmlns:a16="http://schemas.microsoft.com/office/drawing/2014/main" id="{4C9CC874-ED7D-4208-9204-D7AA8D6368FA}"/>
              </a:ext>
            </a:extLst>
          </p:cNvPr>
          <p:cNvSpPr>
            <a:spLocks noChangeArrowheads="1"/>
          </p:cNvSpPr>
          <p:nvPr/>
        </p:nvSpPr>
        <p:spPr bwMode="auto">
          <a:xfrm>
            <a:off x="6697116" y="3561037"/>
            <a:ext cx="4032291" cy="960120"/>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Cohort 5B</a:t>
            </a:r>
          </a:p>
          <a:p>
            <a:pPr marL="0" marR="0" lvl="0" indent="0" algn="ctr"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Treatment naive</a:t>
            </a:r>
            <a:b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28; enrollment closed)</a:t>
            </a:r>
          </a:p>
        </p:txBody>
      </p:sp>
      <p:sp>
        <p:nvSpPr>
          <p:cNvPr id="15" name="Line 52">
            <a:extLst>
              <a:ext uri="{FF2B5EF4-FFF2-40B4-BE49-F238E27FC236}">
                <a16:creationId xmlns:a16="http://schemas.microsoft.com/office/drawing/2014/main" id="{6B0A72E4-77E4-47FB-A2FE-97F7E8F7D000}"/>
              </a:ext>
            </a:extLst>
          </p:cNvPr>
          <p:cNvSpPr>
            <a:spLocks noChangeShapeType="1"/>
          </p:cNvSpPr>
          <p:nvPr/>
        </p:nvSpPr>
        <p:spPr bwMode="auto">
          <a:xfrm>
            <a:off x="3566406" y="3474624"/>
            <a:ext cx="47942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6" name="Line 53">
            <a:extLst>
              <a:ext uri="{FF2B5EF4-FFF2-40B4-BE49-F238E27FC236}">
                <a16:creationId xmlns:a16="http://schemas.microsoft.com/office/drawing/2014/main" id="{7507E173-D9D7-42BA-BDCC-6FFD332B8486}"/>
              </a:ext>
            </a:extLst>
          </p:cNvPr>
          <p:cNvSpPr>
            <a:spLocks noChangeShapeType="1"/>
          </p:cNvSpPr>
          <p:nvPr/>
        </p:nvSpPr>
        <p:spPr bwMode="auto">
          <a:xfrm>
            <a:off x="6109601" y="3665061"/>
            <a:ext cx="408269" cy="22114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7" name="Line 54">
            <a:extLst>
              <a:ext uri="{FF2B5EF4-FFF2-40B4-BE49-F238E27FC236}">
                <a16:creationId xmlns:a16="http://schemas.microsoft.com/office/drawing/2014/main" id="{BB03A017-2444-427B-8661-42CB11EA04E1}"/>
              </a:ext>
            </a:extLst>
          </p:cNvPr>
          <p:cNvSpPr>
            <a:spLocks noChangeShapeType="1"/>
          </p:cNvSpPr>
          <p:nvPr/>
        </p:nvSpPr>
        <p:spPr bwMode="auto">
          <a:xfrm flipV="1">
            <a:off x="6109601" y="3094924"/>
            <a:ext cx="408269" cy="317721"/>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nvGrpSpPr>
          <p:cNvPr id="18" name="Group 7">
            <a:extLst>
              <a:ext uri="{FF2B5EF4-FFF2-40B4-BE49-F238E27FC236}">
                <a16:creationId xmlns:a16="http://schemas.microsoft.com/office/drawing/2014/main" id="{A7BF3C08-3B4C-46A9-A926-A7E339399625}"/>
              </a:ext>
            </a:extLst>
          </p:cNvPr>
          <p:cNvGrpSpPr>
            <a:grpSpLocks/>
          </p:cNvGrpSpPr>
          <p:nvPr/>
        </p:nvGrpSpPr>
        <p:grpSpPr bwMode="auto">
          <a:xfrm>
            <a:off x="9389569" y="6216652"/>
            <a:ext cx="2488502" cy="447822"/>
            <a:chOff x="9527309" y="3551529"/>
            <a:chExt cx="2488502" cy="448324"/>
          </a:xfrm>
        </p:grpSpPr>
        <p:pic>
          <p:nvPicPr>
            <p:cNvPr id="19" name="Picture 9">
              <a:extLst>
                <a:ext uri="{FF2B5EF4-FFF2-40B4-BE49-F238E27FC236}">
                  <a16:creationId xmlns:a16="http://schemas.microsoft.com/office/drawing/2014/main" id="{C476EBD8-7D56-4FC2-A370-F0089A79E772}"/>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20" name="Rectangle 8">
              <a:extLst>
                <a:ext uri="{FF2B5EF4-FFF2-40B4-BE49-F238E27FC236}">
                  <a16:creationId xmlns:a16="http://schemas.microsoft.com/office/drawing/2014/main" id="{BE8644A5-A9EE-471F-BB19-93B881EA021B}"/>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21" name="TextBox 20">
            <a:extLst>
              <a:ext uri="{FF2B5EF4-FFF2-40B4-BE49-F238E27FC236}">
                <a16:creationId xmlns:a16="http://schemas.microsoft.com/office/drawing/2014/main" id="{874955BA-B7F6-439A-A3CC-E9D68E689944}"/>
              </a:ext>
            </a:extLst>
          </p:cNvPr>
          <p:cNvSpPr txBox="1"/>
          <p:nvPr/>
        </p:nvSpPr>
        <p:spPr bwMode="auto">
          <a:xfrm>
            <a:off x="335279" y="6379015"/>
            <a:ext cx="7721325"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anchor="b">
            <a:spAutoFit/>
          </a:bodyPr>
          <a:lstStyle>
            <a:defPPr>
              <a:defRPr lang="en-US"/>
            </a:defPPr>
            <a:lvl1pPr>
              <a:lnSpc>
                <a:spcPct val="90000"/>
              </a:lnSpc>
              <a:spcBef>
                <a:spcPts val="1000"/>
              </a:spcBef>
              <a:spcAft>
                <a:spcPts val="700"/>
              </a:spcAft>
              <a:buClr>
                <a:srgbClr val="FEFDDE"/>
              </a:buClr>
              <a:buFont typeface="Wingdings" panose="05000000000000000000" pitchFamily="2" charset="2"/>
              <a:buChar char="§"/>
              <a:defRPr sz="1200" b="0" spc="-10">
                <a:solidFill>
                  <a:srgbClr val="455560"/>
                </a:solidFill>
                <a:latin typeface="Calibri" panose="020F050202020403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9pPr>
          </a:lstStyle>
          <a:p>
            <a:pPr marL="0" marR="0" lvl="0" indent="0" algn="l" defTabSz="914400" rtl="0" eaLnBrk="1" fontAlgn="auto" latinLnBrk="0" hangingPunct="1">
              <a:lnSpc>
                <a:spcPct val="90000"/>
              </a:lnSpc>
              <a:spcBef>
                <a:spcPts val="1000"/>
              </a:spcBef>
              <a:spcAft>
                <a:spcPts val="700"/>
              </a:spcAft>
              <a:buClr>
                <a:srgbClr val="FEFDDE"/>
              </a:buClr>
              <a:buSzTx/>
              <a:buFont typeface="Wingdings" panose="05000000000000000000" pitchFamily="2" charset="2"/>
              <a:buChar char="§"/>
              <a:tabLst/>
              <a:defRPr/>
            </a:pPr>
            <a:r>
              <a:rPr kumimoji="0" 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Wolf. ASCO 2019. Abstr 9004. NCT02414139. </a:t>
            </a:r>
          </a:p>
        </p:txBody>
      </p:sp>
      <p:sp>
        <p:nvSpPr>
          <p:cNvPr id="22" name="Rectangle 49">
            <a:extLst>
              <a:ext uri="{FF2B5EF4-FFF2-40B4-BE49-F238E27FC236}">
                <a16:creationId xmlns:a16="http://schemas.microsoft.com/office/drawing/2014/main" id="{5C21952D-CE40-43E2-AA85-5CB4307FEE5F}"/>
              </a:ext>
            </a:extLst>
          </p:cNvPr>
          <p:cNvSpPr>
            <a:spLocks noChangeArrowheads="1"/>
          </p:cNvSpPr>
          <p:nvPr/>
        </p:nvSpPr>
        <p:spPr bwMode="auto">
          <a:xfrm>
            <a:off x="4120013" y="2936854"/>
            <a:ext cx="1828800" cy="1153592"/>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Capmatinib</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a:t>
            </a:r>
            <a:b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b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400 mg BID under fasting conditions*</a:t>
            </a:r>
            <a:endParaRPr kumimoji="0" lang="en-US" altLang="en-US" sz="1800" b="0" i="1"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 name="TextBox 22">
            <a:extLst>
              <a:ext uri="{FF2B5EF4-FFF2-40B4-BE49-F238E27FC236}">
                <a16:creationId xmlns:a16="http://schemas.microsoft.com/office/drawing/2014/main" id="{C4AE27F9-39E8-41B8-A0E9-7360C265B8E3}"/>
              </a:ext>
            </a:extLst>
          </p:cNvPr>
          <p:cNvSpPr txBox="1"/>
          <p:nvPr/>
        </p:nvSpPr>
        <p:spPr bwMode="auto">
          <a:xfrm>
            <a:off x="10982875" y="3150419"/>
            <a:ext cx="942341"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Until </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PD</a:t>
            </a:r>
          </a:p>
        </p:txBody>
      </p:sp>
      <p:sp>
        <p:nvSpPr>
          <p:cNvPr id="24" name="Content Placeholder 2">
            <a:extLst>
              <a:ext uri="{FF2B5EF4-FFF2-40B4-BE49-F238E27FC236}">
                <a16:creationId xmlns:a16="http://schemas.microsoft.com/office/drawing/2014/main" id="{D90FD60B-0735-40E0-88D7-D57B0787C003}"/>
              </a:ext>
            </a:extLst>
          </p:cNvPr>
          <p:cNvSpPr txBox="1">
            <a:spLocks/>
          </p:cNvSpPr>
          <p:nvPr/>
        </p:nvSpPr>
        <p:spPr bwMode="auto">
          <a:xfrm>
            <a:off x="604675" y="5101131"/>
            <a:ext cx="10877529" cy="10626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R="0" lvl="0" algn="l" defTabSz="914400" rtl="0" eaLnBrk="1" fontAlgn="auto" latinLnBrk="0" hangingPunct="1">
              <a:lnSpc>
                <a:spcPct val="100000"/>
              </a:lnSpc>
              <a:spcBef>
                <a:spcPct val="50000"/>
              </a:spcBef>
              <a:spcAft>
                <a:spcPct val="0"/>
              </a:spcAft>
              <a:buClrTx/>
              <a:buSzTx/>
              <a:tabLst/>
              <a:defRPr/>
            </a:pPr>
            <a:r>
              <a:rPr kumimoji="0" lang="en-US" sz="2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Primary endpoint: ORR by BICR</a:t>
            </a:r>
            <a:r>
              <a:rPr kumimoji="0" lang="en-US" sz="26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mn-cs"/>
              </a:rPr>
              <a:t>†</a:t>
            </a:r>
          </a:p>
          <a:p>
            <a:pPr marR="0" lvl="0" algn="l" defTabSz="914400" rtl="0" eaLnBrk="1" fontAlgn="auto" latinLnBrk="0" hangingPunct="1">
              <a:lnSpc>
                <a:spcPct val="100000"/>
              </a:lnSpc>
              <a:spcBef>
                <a:spcPct val="50000"/>
              </a:spcBef>
              <a:spcAft>
                <a:spcPct val="0"/>
              </a:spcAft>
              <a:buClrTx/>
              <a:buSzTx/>
              <a:tabLst/>
              <a:defRPr/>
            </a:pPr>
            <a:r>
              <a:rPr kumimoji="0" lang="en-US" sz="2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Secondary endpoints: DoR by BICR,</a:t>
            </a:r>
            <a:r>
              <a:rPr kumimoji="0" lang="en-US" sz="26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mn-cs"/>
              </a:rPr>
              <a:t>†</a:t>
            </a:r>
            <a:r>
              <a:rPr kumimoji="0" lang="en-US" sz="2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PFS, OS, safety</a:t>
            </a:r>
            <a:endParaRPr kumimoji="0" lang="en-US" sz="26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25" name="Line 52">
            <a:extLst>
              <a:ext uri="{FF2B5EF4-FFF2-40B4-BE49-F238E27FC236}">
                <a16:creationId xmlns:a16="http://schemas.microsoft.com/office/drawing/2014/main" id="{E4CC44D1-E82C-43B5-948A-DF0A95341508}"/>
              </a:ext>
            </a:extLst>
          </p:cNvPr>
          <p:cNvSpPr>
            <a:spLocks noChangeShapeType="1"/>
          </p:cNvSpPr>
          <p:nvPr/>
        </p:nvSpPr>
        <p:spPr bwMode="auto">
          <a:xfrm>
            <a:off x="10670870" y="3505716"/>
            <a:ext cx="479425"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6" name="TextBox 25">
            <a:extLst>
              <a:ext uri="{FF2B5EF4-FFF2-40B4-BE49-F238E27FC236}">
                <a16:creationId xmlns:a16="http://schemas.microsoft.com/office/drawing/2014/main" id="{53532C8C-83DF-40DB-B6EA-F29A70FB8AC3}"/>
              </a:ext>
            </a:extLst>
          </p:cNvPr>
          <p:cNvSpPr txBox="1"/>
          <p:nvPr/>
        </p:nvSpPr>
        <p:spPr bwMode="auto">
          <a:xfrm>
            <a:off x="3188154" y="4624239"/>
            <a:ext cx="837268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*Food restrictions lifted for new cohorts 6-7. </a:t>
            </a: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BICR included 2 parallel independent radiology reviewers and an additional one for adjudication. Cohorts 4 and 5b analyzed separately with independent statistical hypotheses.</a:t>
            </a:r>
          </a:p>
        </p:txBody>
      </p:sp>
      <p:sp>
        <p:nvSpPr>
          <p:cNvPr id="2" name="TextBox 1">
            <a:extLst>
              <a:ext uri="{FF2B5EF4-FFF2-40B4-BE49-F238E27FC236}">
                <a16:creationId xmlns:a16="http://schemas.microsoft.com/office/drawing/2014/main" id="{C304CAD8-9FF4-436A-AE43-2BE9D670D087}"/>
              </a:ext>
            </a:extLst>
          </p:cNvPr>
          <p:cNvSpPr txBox="1"/>
          <p:nvPr/>
        </p:nvSpPr>
        <p:spPr bwMode="auto">
          <a:xfrm>
            <a:off x="8502083" y="5409585"/>
            <a:ext cx="2131737" cy="646331"/>
          </a:xfrm>
          <a:prstGeom prst="rect">
            <a:avLst/>
          </a:prstGeom>
          <a:noFill/>
          <a:ln w="28575" algn="ctr">
            <a:solidFill>
              <a:schemeClr val="accent3"/>
            </a:solid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No food restrictions </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with current dosing</a:t>
            </a:r>
          </a:p>
        </p:txBody>
      </p:sp>
    </p:spTree>
    <p:extLst>
      <p:ext uri="{BB962C8B-B14F-4D97-AF65-F5344CB8AC3E}">
        <p14:creationId xmlns:p14="http://schemas.microsoft.com/office/powerpoint/2010/main" val="3596677424"/>
      </p:ext>
    </p:extLst>
  </p:cSld>
  <p:clrMapOvr>
    <a:masterClrMapping/>
  </p:clrMapOvr>
  <p:transition spd="med"/>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5FDD2E5-DF9A-4214-95B1-E5DC3126DBE7}"/>
              </a:ext>
            </a:extLst>
          </p:cNvPr>
          <p:cNvSpPr>
            <a:spLocks noGrp="1"/>
          </p:cNvSpPr>
          <p:nvPr>
            <p:ph type="title"/>
          </p:nvPr>
        </p:nvSpPr>
        <p:spPr/>
        <p:txBody>
          <a:bodyPr/>
          <a:lstStyle/>
          <a:p>
            <a:r>
              <a:rPr lang="en-US" dirty="0"/>
              <a:t>GEOMETRY mono-1: Best Overall Response in Pretreated Cohort 4</a:t>
            </a:r>
          </a:p>
        </p:txBody>
      </p:sp>
      <p:sp>
        <p:nvSpPr>
          <p:cNvPr id="6" name="Content Placeholder 5">
            <a:extLst>
              <a:ext uri="{FF2B5EF4-FFF2-40B4-BE49-F238E27FC236}">
                <a16:creationId xmlns:a16="http://schemas.microsoft.com/office/drawing/2014/main" id="{3BDA9B5E-5B3F-45D2-B05F-0256987D8EA3}"/>
              </a:ext>
            </a:extLst>
          </p:cNvPr>
          <p:cNvSpPr>
            <a:spLocks noGrp="1"/>
          </p:cNvSpPr>
          <p:nvPr>
            <p:ph idx="1"/>
          </p:nvPr>
        </p:nvSpPr>
        <p:spPr>
          <a:xfrm>
            <a:off x="604675" y="5752775"/>
            <a:ext cx="10877529" cy="410958"/>
          </a:xfrm>
        </p:spPr>
        <p:txBody>
          <a:bodyPr/>
          <a:lstStyle/>
          <a:p>
            <a:r>
              <a:rPr lang="en-US" sz="2400" dirty="0"/>
              <a:t>Response rates comparable by BIRC and investigator assessment</a:t>
            </a:r>
          </a:p>
        </p:txBody>
      </p:sp>
      <p:grpSp>
        <p:nvGrpSpPr>
          <p:cNvPr id="8" name="Group 7">
            <a:extLst>
              <a:ext uri="{FF2B5EF4-FFF2-40B4-BE49-F238E27FC236}">
                <a16:creationId xmlns:a16="http://schemas.microsoft.com/office/drawing/2014/main" id="{95CFA329-CD73-4CE7-9A32-66EDBE5C40B6}"/>
              </a:ext>
            </a:extLst>
          </p:cNvPr>
          <p:cNvGrpSpPr>
            <a:grpSpLocks/>
          </p:cNvGrpSpPr>
          <p:nvPr/>
        </p:nvGrpSpPr>
        <p:grpSpPr bwMode="auto">
          <a:xfrm>
            <a:off x="9389569" y="6216652"/>
            <a:ext cx="2488502" cy="447822"/>
            <a:chOff x="9527309" y="3551529"/>
            <a:chExt cx="2488502" cy="448324"/>
          </a:xfrm>
        </p:grpSpPr>
        <p:pic>
          <p:nvPicPr>
            <p:cNvPr id="9" name="Picture 9">
              <a:extLst>
                <a:ext uri="{FF2B5EF4-FFF2-40B4-BE49-F238E27FC236}">
                  <a16:creationId xmlns:a16="http://schemas.microsoft.com/office/drawing/2014/main" id="{AC8A9818-D7C7-4F3E-B0D5-1322B91406F0}"/>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0" name="Rectangle 8">
              <a:extLst>
                <a:ext uri="{FF2B5EF4-FFF2-40B4-BE49-F238E27FC236}">
                  <a16:creationId xmlns:a16="http://schemas.microsoft.com/office/drawing/2014/main" id="{0157406C-E3E1-4406-95C3-E54C14AF7E32}"/>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1" name="TextBox 10">
            <a:extLst>
              <a:ext uri="{FF2B5EF4-FFF2-40B4-BE49-F238E27FC236}">
                <a16:creationId xmlns:a16="http://schemas.microsoft.com/office/drawing/2014/main" id="{8C4A3DAA-3827-4F41-9C0B-7B73CF9A87D4}"/>
              </a:ext>
            </a:extLst>
          </p:cNvPr>
          <p:cNvSpPr txBox="1"/>
          <p:nvPr/>
        </p:nvSpPr>
        <p:spPr bwMode="auto">
          <a:xfrm>
            <a:off x="335279" y="6379015"/>
            <a:ext cx="7721325"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anchor="b">
            <a:spAutoFit/>
          </a:bodyPr>
          <a:lstStyle>
            <a:defPPr>
              <a:defRPr lang="en-US"/>
            </a:defPPr>
            <a:lvl1pPr>
              <a:lnSpc>
                <a:spcPct val="90000"/>
              </a:lnSpc>
              <a:spcBef>
                <a:spcPts val="1000"/>
              </a:spcBef>
              <a:spcAft>
                <a:spcPts val="700"/>
              </a:spcAft>
              <a:buClr>
                <a:srgbClr val="FEFDDE"/>
              </a:buClr>
              <a:buFont typeface="Wingdings" panose="05000000000000000000" pitchFamily="2" charset="2"/>
              <a:buChar char="§"/>
              <a:defRPr sz="1200" b="0" spc="-10">
                <a:solidFill>
                  <a:srgbClr val="455560"/>
                </a:solidFill>
                <a:latin typeface="Calibri" panose="020F050202020403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9pPr>
          </a:lstStyle>
          <a:p>
            <a:pPr marL="0" marR="0" lvl="0" indent="0" algn="l" defTabSz="914400" rtl="0" eaLnBrk="1" fontAlgn="auto" latinLnBrk="0" hangingPunct="1">
              <a:lnSpc>
                <a:spcPct val="90000"/>
              </a:lnSpc>
              <a:spcBef>
                <a:spcPts val="1000"/>
              </a:spcBef>
              <a:spcAft>
                <a:spcPts val="700"/>
              </a:spcAft>
              <a:buClr>
                <a:srgbClr val="FEFDDE"/>
              </a:buClr>
              <a:buSzTx/>
              <a:buFont typeface="Wingdings" panose="05000000000000000000" pitchFamily="2" charset="2"/>
              <a:buChar char="§"/>
              <a:tabLst/>
              <a:defRPr/>
            </a:pPr>
            <a:r>
              <a:rPr kumimoji="0" 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Wolf. ASCO 2019. Abstr 9004. </a:t>
            </a:r>
          </a:p>
        </p:txBody>
      </p:sp>
      <p:graphicFrame>
        <p:nvGraphicFramePr>
          <p:cNvPr id="12" name="Group 3">
            <a:extLst>
              <a:ext uri="{FF2B5EF4-FFF2-40B4-BE49-F238E27FC236}">
                <a16:creationId xmlns:a16="http://schemas.microsoft.com/office/drawing/2014/main" id="{ACC42F6F-F053-4DB1-A65A-D3C12E890860}"/>
              </a:ext>
            </a:extLst>
          </p:cNvPr>
          <p:cNvGraphicFramePr>
            <a:graphicFrameLocks/>
          </p:cNvGraphicFramePr>
          <p:nvPr>
            <p:extLst>
              <p:ext uri="{D42A27DB-BD31-4B8C-83A1-F6EECF244321}">
                <p14:modId xmlns:p14="http://schemas.microsoft.com/office/powerpoint/2010/main" val="1255416793"/>
              </p:ext>
            </p:extLst>
          </p:nvPr>
        </p:nvGraphicFramePr>
        <p:xfrm>
          <a:off x="723900" y="1604963"/>
          <a:ext cx="10758302" cy="3810080"/>
        </p:xfrm>
        <a:graphic>
          <a:graphicData uri="http://schemas.openxmlformats.org/drawingml/2006/table">
            <a:tbl>
              <a:tblPr/>
              <a:tblGrid>
                <a:gridCol w="4078588">
                  <a:extLst>
                    <a:ext uri="{9D8B030D-6E8A-4147-A177-3AD203B41FA5}">
                      <a16:colId xmlns:a16="http://schemas.microsoft.com/office/drawing/2014/main" val="20000"/>
                    </a:ext>
                  </a:extLst>
                </a:gridCol>
                <a:gridCol w="3339857">
                  <a:extLst>
                    <a:ext uri="{9D8B030D-6E8A-4147-A177-3AD203B41FA5}">
                      <a16:colId xmlns:a16="http://schemas.microsoft.com/office/drawing/2014/main" val="20001"/>
                    </a:ext>
                  </a:extLst>
                </a:gridCol>
                <a:gridCol w="3339857">
                  <a:extLst>
                    <a:ext uri="{9D8B030D-6E8A-4147-A177-3AD203B41FA5}">
                      <a16:colId xmlns:a16="http://schemas.microsoft.com/office/drawing/2014/main" val="20002"/>
                    </a:ext>
                  </a:extLst>
                </a:gridCol>
              </a:tblGrid>
              <a:tr h="204655">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2000" b="1" i="0" u="none" strike="noStrike" cap="none" normalizeH="0" baseline="0" dirty="0">
                          <a:ln>
                            <a:noFill/>
                          </a:ln>
                          <a:solidFill>
                            <a:schemeClr val="tx1"/>
                          </a:solidFill>
                          <a:effectLst/>
                          <a:latin typeface="Calibri" panose="020F0502020204030204" pitchFamily="34" charset="0"/>
                        </a:rPr>
                        <a:t>Response per RECIST v1.1,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Second-line/Third-line Cohort 4 (n = 69)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6"/>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20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10001"/>
                  </a:ext>
                </a:extLst>
              </a:tr>
              <a:tr h="204655">
                <a:tc vMerge="1">
                  <a:txBody>
                    <a:bodyPr/>
                    <a:lstStyle/>
                    <a:p>
                      <a:endParaRPr lang="en-US"/>
                    </a:p>
                  </a:txBody>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BIRC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Investigator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4182804904"/>
                  </a:ext>
                </a:extLst>
              </a:tr>
              <a:tr h="114917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Best overall response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CR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PR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SD</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Non-CR/non-PD</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PD</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Not evaluable*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3"/>
                      </a:solid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20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28 (40.6)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25 (36.2)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 (1.4)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6 (8.7)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9 (13.0)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3"/>
                      </a:solid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20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 (1.4)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28 (40.6)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22 (31.9)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2 (2.9)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7 (10.1)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9 (13.0)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3"/>
                      </a:solid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0465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ORR, % (95% CI)</a:t>
                      </a:r>
                    </a:p>
                  </a:txBody>
                  <a:tcPr marL="121699" marR="121699" marT="45728" marB="45728" anchor="ctr" horzOverflow="overflow">
                    <a:lnL w="28575" cap="flat" cmpd="sng" algn="ctr">
                      <a:solidFill>
                        <a:schemeClr val="accent3"/>
                      </a:solid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accent3"/>
                      </a:solidFill>
                      <a:prstDash val="solid"/>
                      <a:round/>
                      <a:headEnd type="none" w="med" len="med"/>
                      <a:tailEnd type="none" w="med" len="med"/>
                    </a:lnT>
                    <a:lnB w="28575" cap="flat" cmpd="sng" algn="ctr">
                      <a:solidFill>
                        <a:schemeClr val="accent3"/>
                      </a:solid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40.6 (28.9-53.1)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accent3"/>
                      </a:solidFill>
                      <a:prstDash val="solid"/>
                      <a:round/>
                      <a:headEnd type="none" w="med" len="med"/>
                      <a:tailEnd type="none" w="med" len="med"/>
                    </a:lnT>
                    <a:lnB w="28575" cap="flat" cmpd="sng" algn="ctr">
                      <a:solidFill>
                        <a:schemeClr val="accent3"/>
                      </a:solid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42.0 (30.2-54.5)</a:t>
                      </a:r>
                    </a:p>
                  </a:txBody>
                  <a:tcPr marL="121699" marR="121699" marT="45728" marB="45728" anchor="ctr" horzOverflow="overflow">
                    <a:lnL w="12700" cap="flat" cmpd="sng" algn="ctr">
                      <a:noFill/>
                      <a:prstDash val="solid"/>
                      <a:round/>
                      <a:headEnd type="none" w="med" len="med"/>
                      <a:tailEnd type="none" w="med" len="med"/>
                    </a:lnL>
                    <a:lnR w="28575" cap="flat" cmpd="sng" algn="ctr">
                      <a:solidFill>
                        <a:schemeClr val="accent3"/>
                      </a:solidFill>
                      <a:prstDash val="solid"/>
                      <a:round/>
                      <a:headEnd type="none" w="med" len="med"/>
                      <a:tailEnd type="none" w="med" len="med"/>
                    </a:lnR>
                    <a:lnT w="28575" cap="flat" cmpd="sng" algn="ctr">
                      <a:solidFill>
                        <a:schemeClr val="accent3"/>
                      </a:solidFill>
                      <a:prstDash val="solid"/>
                      <a:round/>
                      <a:headEnd type="none" w="med" len="med"/>
                      <a:tailEnd type="none" w="med" len="med"/>
                    </a:lnT>
                    <a:lnB w="28575" cap="flat" cmpd="sng" algn="ctr">
                      <a:solidFill>
                        <a:schemeClr val="accent3"/>
                      </a:solid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20465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DCR, %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accent3"/>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78.3 (66.7-87.3)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accent3"/>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76.8 (65.1-86.1)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accent3"/>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bl>
          </a:graphicData>
        </a:graphic>
      </p:graphicFrame>
      <p:sp>
        <p:nvSpPr>
          <p:cNvPr id="13" name="Text Box 30">
            <a:extLst>
              <a:ext uri="{FF2B5EF4-FFF2-40B4-BE49-F238E27FC236}">
                <a16:creationId xmlns:a16="http://schemas.microsoft.com/office/drawing/2014/main" id="{B75161D3-66C8-43CC-9FE9-502BB6266A9F}"/>
              </a:ext>
            </a:extLst>
          </p:cNvPr>
          <p:cNvSpPr txBox="1">
            <a:spLocks noChangeArrowheads="1"/>
          </p:cNvSpPr>
          <p:nvPr/>
        </p:nvSpPr>
        <p:spPr bwMode="auto">
          <a:xfrm>
            <a:off x="727077" y="5431303"/>
            <a:ext cx="11069637"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35000"/>
              </a:spcBef>
              <a:spcAft>
                <a:spcPct val="25000"/>
              </a:spcAft>
              <a:buClr>
                <a:srgbClr val="015873"/>
              </a:buClr>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*Not qualifying for confirmed CR/PR and no SD achieved after ≥ 6 wks or PD within first 12 wks.</a:t>
            </a:r>
          </a:p>
        </p:txBody>
      </p:sp>
    </p:spTree>
    <p:extLst>
      <p:ext uri="{BB962C8B-B14F-4D97-AF65-F5344CB8AC3E}">
        <p14:creationId xmlns:p14="http://schemas.microsoft.com/office/powerpoint/2010/main" val="1777531808"/>
      </p:ext>
    </p:extLst>
  </p:cSld>
  <p:clrMapOvr>
    <a:masterClrMapping/>
  </p:clrMapOvr>
  <p:transition spd="med"/>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Group 3">
            <a:extLst>
              <a:ext uri="{FF2B5EF4-FFF2-40B4-BE49-F238E27FC236}">
                <a16:creationId xmlns:a16="http://schemas.microsoft.com/office/drawing/2014/main" id="{86E75D09-3886-464A-A597-6DBB96B62118}"/>
              </a:ext>
            </a:extLst>
          </p:cNvPr>
          <p:cNvGraphicFramePr>
            <a:graphicFrameLocks/>
          </p:cNvGraphicFramePr>
          <p:nvPr>
            <p:extLst>
              <p:ext uri="{D42A27DB-BD31-4B8C-83A1-F6EECF244321}">
                <p14:modId xmlns:p14="http://schemas.microsoft.com/office/powerpoint/2010/main" val="3690241580"/>
              </p:ext>
            </p:extLst>
          </p:nvPr>
        </p:nvGraphicFramePr>
        <p:xfrm>
          <a:off x="723900" y="1604963"/>
          <a:ext cx="10738232" cy="3200480"/>
        </p:xfrm>
        <a:graphic>
          <a:graphicData uri="http://schemas.openxmlformats.org/drawingml/2006/table">
            <a:tbl>
              <a:tblPr/>
              <a:tblGrid>
                <a:gridCol w="4070980">
                  <a:extLst>
                    <a:ext uri="{9D8B030D-6E8A-4147-A177-3AD203B41FA5}">
                      <a16:colId xmlns:a16="http://schemas.microsoft.com/office/drawing/2014/main" val="20000"/>
                    </a:ext>
                  </a:extLst>
                </a:gridCol>
                <a:gridCol w="3333626">
                  <a:extLst>
                    <a:ext uri="{9D8B030D-6E8A-4147-A177-3AD203B41FA5}">
                      <a16:colId xmlns:a16="http://schemas.microsoft.com/office/drawing/2014/main" val="20001"/>
                    </a:ext>
                  </a:extLst>
                </a:gridCol>
                <a:gridCol w="3333626">
                  <a:extLst>
                    <a:ext uri="{9D8B030D-6E8A-4147-A177-3AD203B41FA5}">
                      <a16:colId xmlns:a16="http://schemas.microsoft.com/office/drawing/2014/main" val="20002"/>
                    </a:ext>
                  </a:extLst>
                </a:gridCol>
              </a:tblGrid>
              <a:tr h="202786">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2000" b="1" i="0" u="none" strike="noStrike" cap="none" normalizeH="0" baseline="0" dirty="0">
                          <a:ln>
                            <a:noFill/>
                          </a:ln>
                          <a:solidFill>
                            <a:schemeClr val="tx1"/>
                          </a:solidFill>
                          <a:effectLst/>
                          <a:latin typeface="Calibri" panose="020F0502020204030204" pitchFamily="34" charset="0"/>
                        </a:rPr>
                        <a:t>Response per RECIST v1.1,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First-line Cohort 5B (n = 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6"/>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20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10001"/>
                  </a:ext>
                </a:extLst>
              </a:tr>
              <a:tr h="202786">
                <a:tc vMerge="1">
                  <a:txBody>
                    <a:bodyPr/>
                    <a:lstStyle/>
                    <a:p>
                      <a:endParaRPr lang="en-US"/>
                    </a:p>
                  </a:txBody>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BIRC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Investigator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4182804904"/>
                  </a:ext>
                </a:extLst>
              </a:tr>
              <a:tr h="82671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Best overall response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CR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PR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SD</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PD</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3"/>
                      </a:solid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20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 (3.6)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18 (64.3)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8 (28.6)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 (3.6)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3"/>
                      </a:solid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20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17 (60.7)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10 (35.7)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1 (3.6)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3"/>
                      </a:solid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20278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ORR, % (95% CI)</a:t>
                      </a:r>
                    </a:p>
                  </a:txBody>
                  <a:tcPr marL="121699" marR="121699" marT="45728" marB="45728" anchor="ctr" horzOverflow="overflow">
                    <a:lnL w="28575" cap="flat" cmpd="sng" algn="ctr">
                      <a:solidFill>
                        <a:schemeClr val="accent3"/>
                      </a:solid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accent3"/>
                      </a:solidFill>
                      <a:prstDash val="solid"/>
                      <a:round/>
                      <a:headEnd type="none" w="med" len="med"/>
                      <a:tailEnd type="none" w="med" len="med"/>
                    </a:lnT>
                    <a:lnB w="28575" cap="flat" cmpd="sng" algn="ctr">
                      <a:solidFill>
                        <a:schemeClr val="accent3"/>
                      </a:solid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67.9 (47.6-84.1)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accent3"/>
                      </a:solidFill>
                      <a:prstDash val="solid"/>
                      <a:round/>
                      <a:headEnd type="none" w="med" len="med"/>
                      <a:tailEnd type="none" w="med" len="med"/>
                    </a:lnT>
                    <a:lnB w="28575" cap="flat" cmpd="sng" algn="ctr">
                      <a:solidFill>
                        <a:schemeClr val="accent3"/>
                      </a:solid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60.7 (40.6-78.5)</a:t>
                      </a:r>
                    </a:p>
                  </a:txBody>
                  <a:tcPr marL="121699" marR="121699" marT="45728" marB="45728" anchor="ctr" horzOverflow="overflow">
                    <a:lnL w="12700" cap="flat" cmpd="sng" algn="ctr">
                      <a:noFill/>
                      <a:prstDash val="solid"/>
                      <a:round/>
                      <a:headEnd type="none" w="med" len="med"/>
                      <a:tailEnd type="none" w="med" len="med"/>
                    </a:lnL>
                    <a:lnR w="28575" cap="flat" cmpd="sng" algn="ctr">
                      <a:solidFill>
                        <a:schemeClr val="accent3"/>
                      </a:solidFill>
                      <a:prstDash val="solid"/>
                      <a:round/>
                      <a:headEnd type="none" w="med" len="med"/>
                      <a:tailEnd type="none" w="med" len="med"/>
                    </a:lnR>
                    <a:lnT w="28575" cap="flat" cmpd="sng" algn="ctr">
                      <a:solidFill>
                        <a:schemeClr val="accent3"/>
                      </a:solidFill>
                      <a:prstDash val="solid"/>
                      <a:round/>
                      <a:headEnd type="none" w="med" len="med"/>
                      <a:tailEnd type="none" w="med" len="med"/>
                    </a:lnT>
                    <a:lnB w="28575" cap="flat" cmpd="sng" algn="ctr">
                      <a:solidFill>
                        <a:schemeClr val="accent3"/>
                      </a:solid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20278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DCR, % (95%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accent3"/>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96.4 (81.7-99.9)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accent3"/>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2000" b="0" i="0" u="none" strike="noStrike" cap="none" normalizeH="0" baseline="0" dirty="0">
                          <a:ln>
                            <a:noFill/>
                          </a:ln>
                          <a:solidFill>
                            <a:schemeClr val="bg2">
                              <a:lumMod val="10000"/>
                            </a:schemeClr>
                          </a:solidFill>
                          <a:effectLst/>
                          <a:latin typeface="Calibri" panose="020F0502020204030204" pitchFamily="34" charset="0"/>
                        </a:rPr>
                        <a:t>96.4 (81.7-99.9)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accent3"/>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bl>
          </a:graphicData>
        </a:graphic>
      </p:graphicFrame>
      <p:sp>
        <p:nvSpPr>
          <p:cNvPr id="5" name="Title 4">
            <a:extLst>
              <a:ext uri="{FF2B5EF4-FFF2-40B4-BE49-F238E27FC236}">
                <a16:creationId xmlns:a16="http://schemas.microsoft.com/office/drawing/2014/main" id="{6A0F3492-5971-40DF-8DD8-0601FAC3C87B}"/>
              </a:ext>
            </a:extLst>
          </p:cNvPr>
          <p:cNvSpPr>
            <a:spLocks noGrp="1"/>
          </p:cNvSpPr>
          <p:nvPr>
            <p:ph type="title"/>
          </p:nvPr>
        </p:nvSpPr>
        <p:spPr/>
        <p:txBody>
          <a:bodyPr/>
          <a:lstStyle/>
          <a:p>
            <a:r>
              <a:rPr lang="en-US" dirty="0"/>
              <a:t>GEOMETRY mono-1: Best Overall Response in Treatment-Naive Cohort 5B</a:t>
            </a:r>
          </a:p>
        </p:txBody>
      </p:sp>
      <p:sp>
        <p:nvSpPr>
          <p:cNvPr id="6" name="Content Placeholder 5">
            <a:extLst>
              <a:ext uri="{FF2B5EF4-FFF2-40B4-BE49-F238E27FC236}">
                <a16:creationId xmlns:a16="http://schemas.microsoft.com/office/drawing/2014/main" id="{12A9D5CF-9061-4339-8AA2-D925E87215CD}"/>
              </a:ext>
            </a:extLst>
          </p:cNvPr>
          <p:cNvSpPr>
            <a:spLocks noGrp="1"/>
          </p:cNvSpPr>
          <p:nvPr>
            <p:ph idx="1"/>
          </p:nvPr>
        </p:nvSpPr>
        <p:spPr>
          <a:xfrm>
            <a:off x="604675" y="5068965"/>
            <a:ext cx="10877529" cy="1094767"/>
          </a:xfrm>
        </p:spPr>
        <p:txBody>
          <a:bodyPr/>
          <a:lstStyle/>
          <a:p>
            <a:r>
              <a:rPr lang="en-US" dirty="0"/>
              <a:t>Response rates comparable by BIRC and investigator assessment</a:t>
            </a:r>
          </a:p>
          <a:p>
            <a:endParaRPr lang="en-US" dirty="0"/>
          </a:p>
        </p:txBody>
      </p:sp>
      <p:grpSp>
        <p:nvGrpSpPr>
          <p:cNvPr id="9" name="Group 8">
            <a:extLst>
              <a:ext uri="{FF2B5EF4-FFF2-40B4-BE49-F238E27FC236}">
                <a16:creationId xmlns:a16="http://schemas.microsoft.com/office/drawing/2014/main" id="{7C561ED9-0646-4009-9B28-4409397CE658}"/>
              </a:ext>
            </a:extLst>
          </p:cNvPr>
          <p:cNvGrpSpPr>
            <a:grpSpLocks/>
          </p:cNvGrpSpPr>
          <p:nvPr/>
        </p:nvGrpSpPr>
        <p:grpSpPr bwMode="auto">
          <a:xfrm>
            <a:off x="9389569" y="6216652"/>
            <a:ext cx="2488502" cy="447822"/>
            <a:chOff x="9527309" y="3551529"/>
            <a:chExt cx="2488502" cy="448324"/>
          </a:xfrm>
        </p:grpSpPr>
        <p:pic>
          <p:nvPicPr>
            <p:cNvPr id="10" name="Picture 9">
              <a:extLst>
                <a:ext uri="{FF2B5EF4-FFF2-40B4-BE49-F238E27FC236}">
                  <a16:creationId xmlns:a16="http://schemas.microsoft.com/office/drawing/2014/main" id="{881E51CF-787B-4063-85A6-2507F3FDF599}"/>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1" name="Rectangle 8">
              <a:extLst>
                <a:ext uri="{FF2B5EF4-FFF2-40B4-BE49-F238E27FC236}">
                  <a16:creationId xmlns:a16="http://schemas.microsoft.com/office/drawing/2014/main" id="{C8FF6F41-BB74-4B6D-88B5-B622AA9BE78F}"/>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2" name="TextBox 11">
            <a:extLst>
              <a:ext uri="{FF2B5EF4-FFF2-40B4-BE49-F238E27FC236}">
                <a16:creationId xmlns:a16="http://schemas.microsoft.com/office/drawing/2014/main" id="{521EAB0C-3E16-4640-835D-138A230CACDF}"/>
              </a:ext>
            </a:extLst>
          </p:cNvPr>
          <p:cNvSpPr txBox="1"/>
          <p:nvPr/>
        </p:nvSpPr>
        <p:spPr bwMode="auto">
          <a:xfrm>
            <a:off x="335279" y="6379015"/>
            <a:ext cx="7721325"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anchor="b">
            <a:spAutoFit/>
          </a:bodyPr>
          <a:lstStyle>
            <a:defPPr>
              <a:defRPr lang="en-US"/>
            </a:defPPr>
            <a:lvl1pPr>
              <a:lnSpc>
                <a:spcPct val="90000"/>
              </a:lnSpc>
              <a:spcBef>
                <a:spcPts val="1000"/>
              </a:spcBef>
              <a:spcAft>
                <a:spcPts val="700"/>
              </a:spcAft>
              <a:buClr>
                <a:srgbClr val="FEFDDE"/>
              </a:buClr>
              <a:buFont typeface="Wingdings" panose="05000000000000000000" pitchFamily="2" charset="2"/>
              <a:buChar char="§"/>
              <a:defRPr sz="1200" b="0" spc="-10">
                <a:solidFill>
                  <a:srgbClr val="455560"/>
                </a:solidFill>
                <a:latin typeface="Calibri" panose="020F050202020403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9pPr>
          </a:lstStyle>
          <a:p>
            <a:pPr marL="0" marR="0" lvl="0" indent="0" algn="l" defTabSz="914400" rtl="0" eaLnBrk="1" fontAlgn="auto" latinLnBrk="0" hangingPunct="1">
              <a:lnSpc>
                <a:spcPct val="90000"/>
              </a:lnSpc>
              <a:spcBef>
                <a:spcPts val="1000"/>
              </a:spcBef>
              <a:spcAft>
                <a:spcPts val="700"/>
              </a:spcAft>
              <a:buClr>
                <a:srgbClr val="FEFDDE"/>
              </a:buClr>
              <a:buSzTx/>
              <a:buFont typeface="Wingdings" panose="05000000000000000000" pitchFamily="2" charset="2"/>
              <a:buChar char="§"/>
              <a:tabLst/>
              <a:defRPr/>
            </a:pPr>
            <a:r>
              <a:rPr kumimoji="0" 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Wolf. ASCO 2019. Abstr 9004. </a:t>
            </a:r>
          </a:p>
        </p:txBody>
      </p:sp>
    </p:spTree>
    <p:extLst>
      <p:ext uri="{BB962C8B-B14F-4D97-AF65-F5344CB8AC3E}">
        <p14:creationId xmlns:p14="http://schemas.microsoft.com/office/powerpoint/2010/main" val="275461730"/>
      </p:ext>
    </p:extLst>
  </p:cSld>
  <p:clrMapOvr>
    <a:masterClrMapping/>
  </p:clrMapOvr>
  <p:transition spd="med"/>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B9548116-DE06-4140-8285-148F855BF453}"/>
              </a:ext>
            </a:extLst>
          </p:cNvPr>
          <p:cNvSpPr>
            <a:spLocks noGrp="1"/>
          </p:cNvSpPr>
          <p:nvPr>
            <p:ph type="title"/>
          </p:nvPr>
        </p:nvSpPr>
        <p:spPr/>
        <p:txBody>
          <a:bodyPr/>
          <a:lstStyle/>
          <a:p>
            <a:r>
              <a:rPr lang="en-US" dirty="0"/>
              <a:t>GEOMETRY mono-1: PFS per BIRC</a:t>
            </a:r>
          </a:p>
        </p:txBody>
      </p:sp>
      <p:sp>
        <p:nvSpPr>
          <p:cNvPr id="19" name="Content Placeholder 18">
            <a:extLst>
              <a:ext uri="{FF2B5EF4-FFF2-40B4-BE49-F238E27FC236}">
                <a16:creationId xmlns:a16="http://schemas.microsoft.com/office/drawing/2014/main" id="{E365D698-3FD8-4EF2-852D-C3232FC7E96D}"/>
              </a:ext>
            </a:extLst>
          </p:cNvPr>
          <p:cNvSpPr>
            <a:spLocks noGrp="1"/>
          </p:cNvSpPr>
          <p:nvPr>
            <p:ph sz="half" idx="2"/>
          </p:nvPr>
        </p:nvSpPr>
        <p:spPr>
          <a:xfrm>
            <a:off x="8062420" y="1510730"/>
            <a:ext cx="3419783" cy="4679462"/>
          </a:xfrm>
        </p:spPr>
        <p:txBody>
          <a:bodyPr/>
          <a:lstStyle/>
          <a:p>
            <a:r>
              <a:rPr lang="en-US" sz="2400" dirty="0"/>
              <a:t>Median PFS per BIRC:</a:t>
            </a:r>
          </a:p>
          <a:p>
            <a:pPr lvl="1"/>
            <a:r>
              <a:rPr lang="en-US" sz="2200" dirty="0"/>
              <a:t>Cohort 4: 5.42 mos</a:t>
            </a:r>
          </a:p>
          <a:p>
            <a:pPr lvl="1"/>
            <a:r>
              <a:rPr lang="en-US" sz="2200" dirty="0"/>
              <a:t>Cohort 5B: 9.69 mos</a:t>
            </a:r>
          </a:p>
          <a:p>
            <a:r>
              <a:rPr lang="en-US" sz="2400" dirty="0"/>
              <a:t>Median PFS per investigator:</a:t>
            </a:r>
          </a:p>
          <a:p>
            <a:pPr lvl="1"/>
            <a:r>
              <a:rPr lang="en-US" sz="2200" dirty="0"/>
              <a:t>Cohort 4: 4.80 mos</a:t>
            </a:r>
          </a:p>
          <a:p>
            <a:pPr lvl="1"/>
            <a:r>
              <a:rPr lang="en-US" sz="2200" dirty="0"/>
              <a:t>Cohort 5B: 11.14 mos</a:t>
            </a:r>
          </a:p>
        </p:txBody>
      </p:sp>
      <p:sp>
        <p:nvSpPr>
          <p:cNvPr id="12" name="TextBox 11">
            <a:extLst>
              <a:ext uri="{FF2B5EF4-FFF2-40B4-BE49-F238E27FC236}">
                <a16:creationId xmlns:a16="http://schemas.microsoft.com/office/drawing/2014/main" id="{5FEA6EFF-901A-495A-85D6-AB0559AB8D5D}"/>
              </a:ext>
            </a:extLst>
          </p:cNvPr>
          <p:cNvSpPr txBox="1"/>
          <p:nvPr/>
        </p:nvSpPr>
        <p:spPr bwMode="auto">
          <a:xfrm>
            <a:off x="1726599" y="3863964"/>
            <a:ext cx="559701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PFS in Treatment-Naive Cohort 5B (1L)</a:t>
            </a:r>
          </a:p>
        </p:txBody>
      </p:sp>
      <p:sp>
        <p:nvSpPr>
          <p:cNvPr id="14" name="TextBox 13">
            <a:extLst>
              <a:ext uri="{FF2B5EF4-FFF2-40B4-BE49-F238E27FC236}">
                <a16:creationId xmlns:a16="http://schemas.microsoft.com/office/drawing/2014/main" id="{F9F091A0-FF24-403F-A082-D33C4F7002A6}"/>
              </a:ext>
            </a:extLst>
          </p:cNvPr>
          <p:cNvSpPr txBox="1"/>
          <p:nvPr/>
        </p:nvSpPr>
        <p:spPr bwMode="auto">
          <a:xfrm rot="16200000">
            <a:off x="555948" y="4723041"/>
            <a:ext cx="1161600" cy="584775"/>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Probability </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of PFS</a:t>
            </a:r>
          </a:p>
        </p:txBody>
      </p:sp>
      <p:sp>
        <p:nvSpPr>
          <p:cNvPr id="23" name="TextBox 22">
            <a:extLst>
              <a:ext uri="{FF2B5EF4-FFF2-40B4-BE49-F238E27FC236}">
                <a16:creationId xmlns:a16="http://schemas.microsoft.com/office/drawing/2014/main" id="{0BD8ADF0-F52C-435E-AFE0-203F653DF400}"/>
              </a:ext>
            </a:extLst>
          </p:cNvPr>
          <p:cNvSpPr txBox="1"/>
          <p:nvPr/>
        </p:nvSpPr>
        <p:spPr bwMode="auto">
          <a:xfrm>
            <a:off x="6032048" y="4131052"/>
            <a:ext cx="1938288" cy="461665"/>
          </a:xfrm>
          <a:prstGeom prst="rect">
            <a:avLst/>
          </a:prstGeom>
          <a:solidFill>
            <a:schemeClr val="tx1"/>
          </a:solidFill>
          <a:ln>
            <a:noFill/>
          </a:ln>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Censoring time</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No. events/patients = 17/28</a:t>
            </a:r>
          </a:p>
        </p:txBody>
      </p:sp>
      <p:sp>
        <p:nvSpPr>
          <p:cNvPr id="25" name="TextBox 24">
            <a:extLst>
              <a:ext uri="{FF2B5EF4-FFF2-40B4-BE49-F238E27FC236}">
                <a16:creationId xmlns:a16="http://schemas.microsoft.com/office/drawing/2014/main" id="{3FD699FC-ECBE-4C4B-BC6C-F74BB548BAA6}"/>
              </a:ext>
            </a:extLst>
          </p:cNvPr>
          <p:cNvSpPr txBox="1"/>
          <p:nvPr/>
        </p:nvSpPr>
        <p:spPr bwMode="auto">
          <a:xfrm>
            <a:off x="4047266" y="4668777"/>
            <a:ext cx="3276346" cy="584775"/>
          </a:xfrm>
          <a:prstGeom prst="rect">
            <a:avLst/>
          </a:prstGeom>
          <a:noFill/>
          <a:ln>
            <a:noFill/>
          </a:ln>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Kaplan-Meier median PFS: </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9.69 mos</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12-mo PFS rate: </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49.7%</a:t>
            </a:r>
          </a:p>
        </p:txBody>
      </p:sp>
      <p:grpSp>
        <p:nvGrpSpPr>
          <p:cNvPr id="26" name="Group 25">
            <a:extLst>
              <a:ext uri="{FF2B5EF4-FFF2-40B4-BE49-F238E27FC236}">
                <a16:creationId xmlns:a16="http://schemas.microsoft.com/office/drawing/2014/main" id="{128AD958-4410-4094-99E6-4A4564833B5C}"/>
              </a:ext>
            </a:extLst>
          </p:cNvPr>
          <p:cNvGrpSpPr>
            <a:grpSpLocks/>
          </p:cNvGrpSpPr>
          <p:nvPr/>
        </p:nvGrpSpPr>
        <p:grpSpPr bwMode="auto">
          <a:xfrm>
            <a:off x="9389569" y="6216652"/>
            <a:ext cx="2488502" cy="447822"/>
            <a:chOff x="9527309" y="3551529"/>
            <a:chExt cx="2488502" cy="448324"/>
          </a:xfrm>
        </p:grpSpPr>
        <p:pic>
          <p:nvPicPr>
            <p:cNvPr id="27" name="Picture 26">
              <a:extLst>
                <a:ext uri="{FF2B5EF4-FFF2-40B4-BE49-F238E27FC236}">
                  <a16:creationId xmlns:a16="http://schemas.microsoft.com/office/drawing/2014/main" id="{5970634B-1C91-4D1A-9C88-B15872C61378}"/>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28" name="Rectangle 8">
              <a:extLst>
                <a:ext uri="{FF2B5EF4-FFF2-40B4-BE49-F238E27FC236}">
                  <a16:creationId xmlns:a16="http://schemas.microsoft.com/office/drawing/2014/main" id="{C3BF0472-AAE5-4DB5-8C32-168BD21C1E7B}"/>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29" name="TextBox 28">
            <a:extLst>
              <a:ext uri="{FF2B5EF4-FFF2-40B4-BE49-F238E27FC236}">
                <a16:creationId xmlns:a16="http://schemas.microsoft.com/office/drawing/2014/main" id="{62D11353-5AB0-4875-B0B5-0DBA9974B8AF}"/>
              </a:ext>
            </a:extLst>
          </p:cNvPr>
          <p:cNvSpPr txBox="1"/>
          <p:nvPr/>
        </p:nvSpPr>
        <p:spPr bwMode="auto">
          <a:xfrm>
            <a:off x="335279" y="6379015"/>
            <a:ext cx="7721325"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anchor="b">
            <a:spAutoFit/>
          </a:bodyPr>
          <a:lstStyle>
            <a:defPPr>
              <a:defRPr lang="en-US"/>
            </a:defPPr>
            <a:lvl1pPr>
              <a:lnSpc>
                <a:spcPct val="90000"/>
              </a:lnSpc>
              <a:spcBef>
                <a:spcPts val="1000"/>
              </a:spcBef>
              <a:spcAft>
                <a:spcPts val="700"/>
              </a:spcAft>
              <a:buClr>
                <a:srgbClr val="FEFDDE"/>
              </a:buClr>
              <a:buFont typeface="Wingdings" panose="05000000000000000000" pitchFamily="2" charset="2"/>
              <a:buChar char="§"/>
              <a:defRPr sz="1200" b="0" spc="-10">
                <a:solidFill>
                  <a:srgbClr val="455560"/>
                </a:solidFill>
                <a:latin typeface="Calibri" panose="020F050202020403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9pPr>
          </a:lstStyle>
          <a:p>
            <a:pPr marL="0" marR="0" lvl="0" indent="0" algn="l" defTabSz="914400" rtl="0" eaLnBrk="1" fontAlgn="auto" latinLnBrk="0" hangingPunct="1">
              <a:lnSpc>
                <a:spcPct val="90000"/>
              </a:lnSpc>
              <a:spcBef>
                <a:spcPts val="1000"/>
              </a:spcBef>
              <a:spcAft>
                <a:spcPts val="700"/>
              </a:spcAft>
              <a:buClr>
                <a:srgbClr val="FEFDDE"/>
              </a:buClr>
              <a:buSzTx/>
              <a:buFont typeface="Wingdings" panose="05000000000000000000" pitchFamily="2" charset="2"/>
              <a:buChar char="§"/>
              <a:tabLst/>
              <a:defRPr/>
            </a:pPr>
            <a:r>
              <a:rPr kumimoji="0" 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Wolf. ASCO 2019. Abstr 9004. </a:t>
            </a:r>
          </a:p>
        </p:txBody>
      </p:sp>
      <p:sp>
        <p:nvSpPr>
          <p:cNvPr id="150" name="Freeform: Shape 149">
            <a:extLst>
              <a:ext uri="{FF2B5EF4-FFF2-40B4-BE49-F238E27FC236}">
                <a16:creationId xmlns:a16="http://schemas.microsoft.com/office/drawing/2014/main" id="{368508FE-2E5F-4421-A611-A53684CB2B3B}"/>
              </a:ext>
            </a:extLst>
          </p:cNvPr>
          <p:cNvSpPr/>
          <p:nvPr/>
        </p:nvSpPr>
        <p:spPr bwMode="auto">
          <a:xfrm>
            <a:off x="1847513" y="1680111"/>
            <a:ext cx="5391151" cy="1304924"/>
          </a:xfrm>
          <a:custGeom>
            <a:avLst/>
            <a:gdLst>
              <a:gd name="connsiteX0" fmla="*/ 5386388 w 5386388"/>
              <a:gd name="connsiteY0" fmla="*/ 1281112 h 1281112"/>
              <a:gd name="connsiteX1" fmla="*/ 2667000 w 5386388"/>
              <a:gd name="connsiteY1" fmla="*/ 1281112 h 1281112"/>
              <a:gd name="connsiteX2" fmla="*/ 2667000 w 5386388"/>
              <a:gd name="connsiteY2" fmla="*/ 1223962 h 1281112"/>
              <a:gd name="connsiteX3" fmla="*/ 2414588 w 5386388"/>
              <a:gd name="connsiteY3" fmla="*/ 1223962 h 1281112"/>
              <a:gd name="connsiteX4" fmla="*/ 2414588 w 5386388"/>
              <a:gd name="connsiteY4" fmla="*/ 1195387 h 1281112"/>
              <a:gd name="connsiteX5" fmla="*/ 2395538 w 5386388"/>
              <a:gd name="connsiteY5" fmla="*/ 1195387 h 1281112"/>
              <a:gd name="connsiteX6" fmla="*/ 2395538 w 5386388"/>
              <a:gd name="connsiteY6" fmla="*/ 1162050 h 1281112"/>
              <a:gd name="connsiteX7" fmla="*/ 2205038 w 5386388"/>
              <a:gd name="connsiteY7" fmla="*/ 1162050 h 1281112"/>
              <a:gd name="connsiteX8" fmla="*/ 2205038 w 5386388"/>
              <a:gd name="connsiteY8" fmla="*/ 1133475 h 1281112"/>
              <a:gd name="connsiteX9" fmla="*/ 2076450 w 5386388"/>
              <a:gd name="connsiteY9" fmla="*/ 1133475 h 1281112"/>
              <a:gd name="connsiteX10" fmla="*/ 2076450 w 5386388"/>
              <a:gd name="connsiteY10" fmla="*/ 1114425 h 1281112"/>
              <a:gd name="connsiteX11" fmla="*/ 2005013 w 5386388"/>
              <a:gd name="connsiteY11" fmla="*/ 1114425 h 1281112"/>
              <a:gd name="connsiteX12" fmla="*/ 2005013 w 5386388"/>
              <a:gd name="connsiteY12" fmla="*/ 1071562 h 1281112"/>
              <a:gd name="connsiteX13" fmla="*/ 1981200 w 5386388"/>
              <a:gd name="connsiteY13" fmla="*/ 1071562 h 1281112"/>
              <a:gd name="connsiteX14" fmla="*/ 1981200 w 5386388"/>
              <a:gd name="connsiteY14" fmla="*/ 1057275 h 1281112"/>
              <a:gd name="connsiteX15" fmla="*/ 1790700 w 5386388"/>
              <a:gd name="connsiteY15" fmla="*/ 1057275 h 1281112"/>
              <a:gd name="connsiteX16" fmla="*/ 1790700 w 5386388"/>
              <a:gd name="connsiteY16" fmla="*/ 1023937 h 1281112"/>
              <a:gd name="connsiteX17" fmla="*/ 1766888 w 5386388"/>
              <a:gd name="connsiteY17" fmla="*/ 1023937 h 1281112"/>
              <a:gd name="connsiteX18" fmla="*/ 1766888 w 5386388"/>
              <a:gd name="connsiteY18" fmla="*/ 1000125 h 1281112"/>
              <a:gd name="connsiteX19" fmla="*/ 1738313 w 5386388"/>
              <a:gd name="connsiteY19" fmla="*/ 1000125 h 1281112"/>
              <a:gd name="connsiteX20" fmla="*/ 1738313 w 5386388"/>
              <a:gd name="connsiteY20" fmla="*/ 985837 h 1281112"/>
              <a:gd name="connsiteX21" fmla="*/ 1676400 w 5386388"/>
              <a:gd name="connsiteY21" fmla="*/ 985837 h 1281112"/>
              <a:gd name="connsiteX22" fmla="*/ 1676400 w 5386388"/>
              <a:gd name="connsiteY22" fmla="*/ 962025 h 1281112"/>
              <a:gd name="connsiteX23" fmla="*/ 1657350 w 5386388"/>
              <a:gd name="connsiteY23" fmla="*/ 962025 h 1281112"/>
              <a:gd name="connsiteX24" fmla="*/ 1657350 w 5386388"/>
              <a:gd name="connsiteY24" fmla="*/ 962025 h 1281112"/>
              <a:gd name="connsiteX25" fmla="*/ 1657350 w 5386388"/>
              <a:gd name="connsiteY25" fmla="*/ 933450 h 1281112"/>
              <a:gd name="connsiteX26" fmla="*/ 1395413 w 5386388"/>
              <a:gd name="connsiteY26" fmla="*/ 933450 h 1281112"/>
              <a:gd name="connsiteX27" fmla="*/ 1395413 w 5386388"/>
              <a:gd name="connsiteY27" fmla="*/ 895350 h 1281112"/>
              <a:gd name="connsiteX28" fmla="*/ 1309688 w 5386388"/>
              <a:gd name="connsiteY28" fmla="*/ 895350 h 1281112"/>
              <a:gd name="connsiteX29" fmla="*/ 1304925 w 5386388"/>
              <a:gd name="connsiteY29" fmla="*/ 890587 h 1281112"/>
              <a:gd name="connsiteX30" fmla="*/ 1100138 w 5386388"/>
              <a:gd name="connsiteY30" fmla="*/ 890587 h 1281112"/>
              <a:gd name="connsiteX31" fmla="*/ 1100138 w 5386388"/>
              <a:gd name="connsiteY31" fmla="*/ 852487 h 1281112"/>
              <a:gd name="connsiteX32" fmla="*/ 1057275 w 5386388"/>
              <a:gd name="connsiteY32" fmla="*/ 852487 h 1281112"/>
              <a:gd name="connsiteX33" fmla="*/ 1057275 w 5386388"/>
              <a:gd name="connsiteY33" fmla="*/ 828675 h 1281112"/>
              <a:gd name="connsiteX34" fmla="*/ 885825 w 5386388"/>
              <a:gd name="connsiteY34" fmla="*/ 828675 h 1281112"/>
              <a:gd name="connsiteX35" fmla="*/ 885825 w 5386388"/>
              <a:gd name="connsiteY35" fmla="*/ 742950 h 1281112"/>
              <a:gd name="connsiteX36" fmla="*/ 862013 w 5386388"/>
              <a:gd name="connsiteY36" fmla="*/ 742950 h 1281112"/>
              <a:gd name="connsiteX37" fmla="*/ 862013 w 5386388"/>
              <a:gd name="connsiteY37" fmla="*/ 661987 h 1281112"/>
              <a:gd name="connsiteX38" fmla="*/ 742950 w 5386388"/>
              <a:gd name="connsiteY38" fmla="*/ 661987 h 1281112"/>
              <a:gd name="connsiteX39" fmla="*/ 742950 w 5386388"/>
              <a:gd name="connsiteY39" fmla="*/ 623887 h 1281112"/>
              <a:gd name="connsiteX40" fmla="*/ 671513 w 5386388"/>
              <a:gd name="connsiteY40" fmla="*/ 623887 h 1281112"/>
              <a:gd name="connsiteX41" fmla="*/ 671513 w 5386388"/>
              <a:gd name="connsiteY41" fmla="*/ 581025 h 1281112"/>
              <a:gd name="connsiteX42" fmla="*/ 666750 w 5386388"/>
              <a:gd name="connsiteY42" fmla="*/ 581025 h 1281112"/>
              <a:gd name="connsiteX43" fmla="*/ 666750 w 5386388"/>
              <a:gd name="connsiteY43" fmla="*/ 481012 h 1281112"/>
              <a:gd name="connsiteX44" fmla="*/ 633413 w 5386388"/>
              <a:gd name="connsiteY44" fmla="*/ 481012 h 1281112"/>
              <a:gd name="connsiteX45" fmla="*/ 633413 w 5386388"/>
              <a:gd name="connsiteY45" fmla="*/ 442912 h 1281112"/>
              <a:gd name="connsiteX46" fmla="*/ 566738 w 5386388"/>
              <a:gd name="connsiteY46" fmla="*/ 442912 h 1281112"/>
              <a:gd name="connsiteX47" fmla="*/ 566738 w 5386388"/>
              <a:gd name="connsiteY47" fmla="*/ 423862 h 1281112"/>
              <a:gd name="connsiteX48" fmla="*/ 442913 w 5386388"/>
              <a:gd name="connsiteY48" fmla="*/ 423862 h 1281112"/>
              <a:gd name="connsiteX49" fmla="*/ 442913 w 5386388"/>
              <a:gd name="connsiteY49" fmla="*/ 314325 h 1281112"/>
              <a:gd name="connsiteX50" fmla="*/ 419100 w 5386388"/>
              <a:gd name="connsiteY50" fmla="*/ 314325 h 1281112"/>
              <a:gd name="connsiteX51" fmla="*/ 419100 w 5386388"/>
              <a:gd name="connsiteY51" fmla="*/ 242887 h 1281112"/>
              <a:gd name="connsiteX52" fmla="*/ 390525 w 5386388"/>
              <a:gd name="connsiteY52" fmla="*/ 242887 h 1281112"/>
              <a:gd name="connsiteX53" fmla="*/ 390525 w 5386388"/>
              <a:gd name="connsiteY53" fmla="*/ 219075 h 1281112"/>
              <a:gd name="connsiteX54" fmla="*/ 366713 w 5386388"/>
              <a:gd name="connsiteY54" fmla="*/ 219075 h 1281112"/>
              <a:gd name="connsiteX55" fmla="*/ 366713 w 5386388"/>
              <a:gd name="connsiteY55" fmla="*/ 166687 h 1281112"/>
              <a:gd name="connsiteX56" fmla="*/ 290513 w 5386388"/>
              <a:gd name="connsiteY56" fmla="*/ 166687 h 1281112"/>
              <a:gd name="connsiteX57" fmla="*/ 290513 w 5386388"/>
              <a:gd name="connsiteY57" fmla="*/ 147637 h 1281112"/>
              <a:gd name="connsiteX58" fmla="*/ 228600 w 5386388"/>
              <a:gd name="connsiteY58" fmla="*/ 147637 h 1281112"/>
              <a:gd name="connsiteX59" fmla="*/ 228600 w 5386388"/>
              <a:gd name="connsiteY59" fmla="*/ 71437 h 1281112"/>
              <a:gd name="connsiteX60" fmla="*/ 200025 w 5386388"/>
              <a:gd name="connsiteY60" fmla="*/ 71437 h 1281112"/>
              <a:gd name="connsiteX61" fmla="*/ 200025 w 5386388"/>
              <a:gd name="connsiteY61" fmla="*/ 42862 h 1281112"/>
              <a:gd name="connsiteX62" fmla="*/ 147638 w 5386388"/>
              <a:gd name="connsiteY62" fmla="*/ 42862 h 1281112"/>
              <a:gd name="connsiteX63" fmla="*/ 147638 w 5386388"/>
              <a:gd name="connsiteY63" fmla="*/ 23812 h 1281112"/>
              <a:gd name="connsiteX64" fmla="*/ 71438 w 5386388"/>
              <a:gd name="connsiteY64" fmla="*/ 23812 h 1281112"/>
              <a:gd name="connsiteX65" fmla="*/ 71438 w 5386388"/>
              <a:gd name="connsiteY65" fmla="*/ 0 h 1281112"/>
              <a:gd name="connsiteX66" fmla="*/ 57150 w 5386388"/>
              <a:gd name="connsiteY66" fmla="*/ 0 h 1281112"/>
              <a:gd name="connsiteX67" fmla="*/ 57150 w 5386388"/>
              <a:gd name="connsiteY67" fmla="*/ 0 h 1281112"/>
              <a:gd name="connsiteX68" fmla="*/ 0 w 5386388"/>
              <a:gd name="connsiteY68" fmla="*/ 0 h 1281112"/>
              <a:gd name="connsiteX0" fmla="*/ 5386388 w 5386388"/>
              <a:gd name="connsiteY0" fmla="*/ 1304924 h 1304924"/>
              <a:gd name="connsiteX1" fmla="*/ 2667000 w 5386388"/>
              <a:gd name="connsiteY1" fmla="*/ 1304924 h 1304924"/>
              <a:gd name="connsiteX2" fmla="*/ 2667000 w 5386388"/>
              <a:gd name="connsiteY2" fmla="*/ 1247774 h 1304924"/>
              <a:gd name="connsiteX3" fmla="*/ 2414588 w 5386388"/>
              <a:gd name="connsiteY3" fmla="*/ 1247774 h 1304924"/>
              <a:gd name="connsiteX4" fmla="*/ 2414588 w 5386388"/>
              <a:gd name="connsiteY4" fmla="*/ 1219199 h 1304924"/>
              <a:gd name="connsiteX5" fmla="*/ 2395538 w 5386388"/>
              <a:gd name="connsiteY5" fmla="*/ 1219199 h 1304924"/>
              <a:gd name="connsiteX6" fmla="*/ 2395538 w 5386388"/>
              <a:gd name="connsiteY6" fmla="*/ 1185862 h 1304924"/>
              <a:gd name="connsiteX7" fmla="*/ 2205038 w 5386388"/>
              <a:gd name="connsiteY7" fmla="*/ 1185862 h 1304924"/>
              <a:gd name="connsiteX8" fmla="*/ 2205038 w 5386388"/>
              <a:gd name="connsiteY8" fmla="*/ 1157287 h 1304924"/>
              <a:gd name="connsiteX9" fmla="*/ 2076450 w 5386388"/>
              <a:gd name="connsiteY9" fmla="*/ 1157287 h 1304924"/>
              <a:gd name="connsiteX10" fmla="*/ 2076450 w 5386388"/>
              <a:gd name="connsiteY10" fmla="*/ 1138237 h 1304924"/>
              <a:gd name="connsiteX11" fmla="*/ 2005013 w 5386388"/>
              <a:gd name="connsiteY11" fmla="*/ 1138237 h 1304924"/>
              <a:gd name="connsiteX12" fmla="*/ 2005013 w 5386388"/>
              <a:gd name="connsiteY12" fmla="*/ 1095374 h 1304924"/>
              <a:gd name="connsiteX13" fmla="*/ 1981200 w 5386388"/>
              <a:gd name="connsiteY13" fmla="*/ 1095374 h 1304924"/>
              <a:gd name="connsiteX14" fmla="*/ 1981200 w 5386388"/>
              <a:gd name="connsiteY14" fmla="*/ 1081087 h 1304924"/>
              <a:gd name="connsiteX15" fmla="*/ 1790700 w 5386388"/>
              <a:gd name="connsiteY15" fmla="*/ 1081087 h 1304924"/>
              <a:gd name="connsiteX16" fmla="*/ 1790700 w 5386388"/>
              <a:gd name="connsiteY16" fmla="*/ 1047749 h 1304924"/>
              <a:gd name="connsiteX17" fmla="*/ 1766888 w 5386388"/>
              <a:gd name="connsiteY17" fmla="*/ 1047749 h 1304924"/>
              <a:gd name="connsiteX18" fmla="*/ 1766888 w 5386388"/>
              <a:gd name="connsiteY18" fmla="*/ 1023937 h 1304924"/>
              <a:gd name="connsiteX19" fmla="*/ 1738313 w 5386388"/>
              <a:gd name="connsiteY19" fmla="*/ 1023937 h 1304924"/>
              <a:gd name="connsiteX20" fmla="*/ 1738313 w 5386388"/>
              <a:gd name="connsiteY20" fmla="*/ 1009649 h 1304924"/>
              <a:gd name="connsiteX21" fmla="*/ 1676400 w 5386388"/>
              <a:gd name="connsiteY21" fmla="*/ 1009649 h 1304924"/>
              <a:gd name="connsiteX22" fmla="*/ 1676400 w 5386388"/>
              <a:gd name="connsiteY22" fmla="*/ 985837 h 1304924"/>
              <a:gd name="connsiteX23" fmla="*/ 1657350 w 5386388"/>
              <a:gd name="connsiteY23" fmla="*/ 985837 h 1304924"/>
              <a:gd name="connsiteX24" fmla="*/ 1657350 w 5386388"/>
              <a:gd name="connsiteY24" fmla="*/ 985837 h 1304924"/>
              <a:gd name="connsiteX25" fmla="*/ 1657350 w 5386388"/>
              <a:gd name="connsiteY25" fmla="*/ 957262 h 1304924"/>
              <a:gd name="connsiteX26" fmla="*/ 1395413 w 5386388"/>
              <a:gd name="connsiteY26" fmla="*/ 957262 h 1304924"/>
              <a:gd name="connsiteX27" fmla="*/ 1395413 w 5386388"/>
              <a:gd name="connsiteY27" fmla="*/ 919162 h 1304924"/>
              <a:gd name="connsiteX28" fmla="*/ 1309688 w 5386388"/>
              <a:gd name="connsiteY28" fmla="*/ 919162 h 1304924"/>
              <a:gd name="connsiteX29" fmla="*/ 1304925 w 5386388"/>
              <a:gd name="connsiteY29" fmla="*/ 914399 h 1304924"/>
              <a:gd name="connsiteX30" fmla="*/ 1100138 w 5386388"/>
              <a:gd name="connsiteY30" fmla="*/ 914399 h 1304924"/>
              <a:gd name="connsiteX31" fmla="*/ 1100138 w 5386388"/>
              <a:gd name="connsiteY31" fmla="*/ 876299 h 1304924"/>
              <a:gd name="connsiteX32" fmla="*/ 1057275 w 5386388"/>
              <a:gd name="connsiteY32" fmla="*/ 876299 h 1304924"/>
              <a:gd name="connsiteX33" fmla="*/ 1057275 w 5386388"/>
              <a:gd name="connsiteY33" fmla="*/ 852487 h 1304924"/>
              <a:gd name="connsiteX34" fmla="*/ 885825 w 5386388"/>
              <a:gd name="connsiteY34" fmla="*/ 852487 h 1304924"/>
              <a:gd name="connsiteX35" fmla="*/ 885825 w 5386388"/>
              <a:gd name="connsiteY35" fmla="*/ 766762 h 1304924"/>
              <a:gd name="connsiteX36" fmla="*/ 862013 w 5386388"/>
              <a:gd name="connsiteY36" fmla="*/ 766762 h 1304924"/>
              <a:gd name="connsiteX37" fmla="*/ 862013 w 5386388"/>
              <a:gd name="connsiteY37" fmla="*/ 685799 h 1304924"/>
              <a:gd name="connsiteX38" fmla="*/ 742950 w 5386388"/>
              <a:gd name="connsiteY38" fmla="*/ 685799 h 1304924"/>
              <a:gd name="connsiteX39" fmla="*/ 742950 w 5386388"/>
              <a:gd name="connsiteY39" fmla="*/ 647699 h 1304924"/>
              <a:gd name="connsiteX40" fmla="*/ 671513 w 5386388"/>
              <a:gd name="connsiteY40" fmla="*/ 647699 h 1304924"/>
              <a:gd name="connsiteX41" fmla="*/ 671513 w 5386388"/>
              <a:gd name="connsiteY41" fmla="*/ 604837 h 1304924"/>
              <a:gd name="connsiteX42" fmla="*/ 666750 w 5386388"/>
              <a:gd name="connsiteY42" fmla="*/ 604837 h 1304924"/>
              <a:gd name="connsiteX43" fmla="*/ 666750 w 5386388"/>
              <a:gd name="connsiteY43" fmla="*/ 504824 h 1304924"/>
              <a:gd name="connsiteX44" fmla="*/ 633413 w 5386388"/>
              <a:gd name="connsiteY44" fmla="*/ 504824 h 1304924"/>
              <a:gd name="connsiteX45" fmla="*/ 633413 w 5386388"/>
              <a:gd name="connsiteY45" fmla="*/ 466724 h 1304924"/>
              <a:gd name="connsiteX46" fmla="*/ 566738 w 5386388"/>
              <a:gd name="connsiteY46" fmla="*/ 466724 h 1304924"/>
              <a:gd name="connsiteX47" fmla="*/ 566738 w 5386388"/>
              <a:gd name="connsiteY47" fmla="*/ 447674 h 1304924"/>
              <a:gd name="connsiteX48" fmla="*/ 442913 w 5386388"/>
              <a:gd name="connsiteY48" fmla="*/ 447674 h 1304924"/>
              <a:gd name="connsiteX49" fmla="*/ 442913 w 5386388"/>
              <a:gd name="connsiteY49" fmla="*/ 338137 h 1304924"/>
              <a:gd name="connsiteX50" fmla="*/ 419100 w 5386388"/>
              <a:gd name="connsiteY50" fmla="*/ 338137 h 1304924"/>
              <a:gd name="connsiteX51" fmla="*/ 419100 w 5386388"/>
              <a:gd name="connsiteY51" fmla="*/ 266699 h 1304924"/>
              <a:gd name="connsiteX52" fmla="*/ 390525 w 5386388"/>
              <a:gd name="connsiteY52" fmla="*/ 266699 h 1304924"/>
              <a:gd name="connsiteX53" fmla="*/ 390525 w 5386388"/>
              <a:gd name="connsiteY53" fmla="*/ 242887 h 1304924"/>
              <a:gd name="connsiteX54" fmla="*/ 366713 w 5386388"/>
              <a:gd name="connsiteY54" fmla="*/ 242887 h 1304924"/>
              <a:gd name="connsiteX55" fmla="*/ 366713 w 5386388"/>
              <a:gd name="connsiteY55" fmla="*/ 190499 h 1304924"/>
              <a:gd name="connsiteX56" fmla="*/ 290513 w 5386388"/>
              <a:gd name="connsiteY56" fmla="*/ 190499 h 1304924"/>
              <a:gd name="connsiteX57" fmla="*/ 290513 w 5386388"/>
              <a:gd name="connsiteY57" fmla="*/ 171449 h 1304924"/>
              <a:gd name="connsiteX58" fmla="*/ 228600 w 5386388"/>
              <a:gd name="connsiteY58" fmla="*/ 171449 h 1304924"/>
              <a:gd name="connsiteX59" fmla="*/ 228600 w 5386388"/>
              <a:gd name="connsiteY59" fmla="*/ 95249 h 1304924"/>
              <a:gd name="connsiteX60" fmla="*/ 200025 w 5386388"/>
              <a:gd name="connsiteY60" fmla="*/ 95249 h 1304924"/>
              <a:gd name="connsiteX61" fmla="*/ 200025 w 5386388"/>
              <a:gd name="connsiteY61" fmla="*/ 66674 h 1304924"/>
              <a:gd name="connsiteX62" fmla="*/ 147638 w 5386388"/>
              <a:gd name="connsiteY62" fmla="*/ 66674 h 1304924"/>
              <a:gd name="connsiteX63" fmla="*/ 147638 w 5386388"/>
              <a:gd name="connsiteY63" fmla="*/ 47624 h 1304924"/>
              <a:gd name="connsiteX64" fmla="*/ 71438 w 5386388"/>
              <a:gd name="connsiteY64" fmla="*/ 47624 h 1304924"/>
              <a:gd name="connsiteX65" fmla="*/ 71438 w 5386388"/>
              <a:gd name="connsiteY65" fmla="*/ 23812 h 1304924"/>
              <a:gd name="connsiteX66" fmla="*/ 57150 w 5386388"/>
              <a:gd name="connsiteY66" fmla="*/ 23812 h 1304924"/>
              <a:gd name="connsiteX67" fmla="*/ 52387 w 5386388"/>
              <a:gd name="connsiteY67" fmla="*/ 0 h 1304924"/>
              <a:gd name="connsiteX68" fmla="*/ 0 w 5386388"/>
              <a:gd name="connsiteY68" fmla="*/ 23812 h 1304924"/>
              <a:gd name="connsiteX0" fmla="*/ 5381626 w 5381626"/>
              <a:gd name="connsiteY0" fmla="*/ 1304924 h 1304924"/>
              <a:gd name="connsiteX1" fmla="*/ 2662238 w 5381626"/>
              <a:gd name="connsiteY1" fmla="*/ 1304924 h 1304924"/>
              <a:gd name="connsiteX2" fmla="*/ 2662238 w 5381626"/>
              <a:gd name="connsiteY2" fmla="*/ 1247774 h 1304924"/>
              <a:gd name="connsiteX3" fmla="*/ 2409826 w 5381626"/>
              <a:gd name="connsiteY3" fmla="*/ 1247774 h 1304924"/>
              <a:gd name="connsiteX4" fmla="*/ 2409826 w 5381626"/>
              <a:gd name="connsiteY4" fmla="*/ 1219199 h 1304924"/>
              <a:gd name="connsiteX5" fmla="*/ 2390776 w 5381626"/>
              <a:gd name="connsiteY5" fmla="*/ 1219199 h 1304924"/>
              <a:gd name="connsiteX6" fmla="*/ 2390776 w 5381626"/>
              <a:gd name="connsiteY6" fmla="*/ 1185862 h 1304924"/>
              <a:gd name="connsiteX7" fmla="*/ 2200276 w 5381626"/>
              <a:gd name="connsiteY7" fmla="*/ 1185862 h 1304924"/>
              <a:gd name="connsiteX8" fmla="*/ 2200276 w 5381626"/>
              <a:gd name="connsiteY8" fmla="*/ 1157287 h 1304924"/>
              <a:gd name="connsiteX9" fmla="*/ 2071688 w 5381626"/>
              <a:gd name="connsiteY9" fmla="*/ 1157287 h 1304924"/>
              <a:gd name="connsiteX10" fmla="*/ 2071688 w 5381626"/>
              <a:gd name="connsiteY10" fmla="*/ 1138237 h 1304924"/>
              <a:gd name="connsiteX11" fmla="*/ 2000251 w 5381626"/>
              <a:gd name="connsiteY11" fmla="*/ 1138237 h 1304924"/>
              <a:gd name="connsiteX12" fmla="*/ 2000251 w 5381626"/>
              <a:gd name="connsiteY12" fmla="*/ 1095374 h 1304924"/>
              <a:gd name="connsiteX13" fmla="*/ 1976438 w 5381626"/>
              <a:gd name="connsiteY13" fmla="*/ 1095374 h 1304924"/>
              <a:gd name="connsiteX14" fmla="*/ 1976438 w 5381626"/>
              <a:gd name="connsiteY14" fmla="*/ 1081087 h 1304924"/>
              <a:gd name="connsiteX15" fmla="*/ 1785938 w 5381626"/>
              <a:gd name="connsiteY15" fmla="*/ 1081087 h 1304924"/>
              <a:gd name="connsiteX16" fmla="*/ 1785938 w 5381626"/>
              <a:gd name="connsiteY16" fmla="*/ 1047749 h 1304924"/>
              <a:gd name="connsiteX17" fmla="*/ 1762126 w 5381626"/>
              <a:gd name="connsiteY17" fmla="*/ 1047749 h 1304924"/>
              <a:gd name="connsiteX18" fmla="*/ 1762126 w 5381626"/>
              <a:gd name="connsiteY18" fmla="*/ 1023937 h 1304924"/>
              <a:gd name="connsiteX19" fmla="*/ 1733551 w 5381626"/>
              <a:gd name="connsiteY19" fmla="*/ 1023937 h 1304924"/>
              <a:gd name="connsiteX20" fmla="*/ 1733551 w 5381626"/>
              <a:gd name="connsiteY20" fmla="*/ 1009649 h 1304924"/>
              <a:gd name="connsiteX21" fmla="*/ 1671638 w 5381626"/>
              <a:gd name="connsiteY21" fmla="*/ 1009649 h 1304924"/>
              <a:gd name="connsiteX22" fmla="*/ 1671638 w 5381626"/>
              <a:gd name="connsiteY22" fmla="*/ 985837 h 1304924"/>
              <a:gd name="connsiteX23" fmla="*/ 1652588 w 5381626"/>
              <a:gd name="connsiteY23" fmla="*/ 985837 h 1304924"/>
              <a:gd name="connsiteX24" fmla="*/ 1652588 w 5381626"/>
              <a:gd name="connsiteY24" fmla="*/ 985837 h 1304924"/>
              <a:gd name="connsiteX25" fmla="*/ 1652588 w 5381626"/>
              <a:gd name="connsiteY25" fmla="*/ 957262 h 1304924"/>
              <a:gd name="connsiteX26" fmla="*/ 1390651 w 5381626"/>
              <a:gd name="connsiteY26" fmla="*/ 957262 h 1304924"/>
              <a:gd name="connsiteX27" fmla="*/ 1390651 w 5381626"/>
              <a:gd name="connsiteY27" fmla="*/ 919162 h 1304924"/>
              <a:gd name="connsiteX28" fmla="*/ 1304926 w 5381626"/>
              <a:gd name="connsiteY28" fmla="*/ 919162 h 1304924"/>
              <a:gd name="connsiteX29" fmla="*/ 1300163 w 5381626"/>
              <a:gd name="connsiteY29" fmla="*/ 914399 h 1304924"/>
              <a:gd name="connsiteX30" fmla="*/ 1095376 w 5381626"/>
              <a:gd name="connsiteY30" fmla="*/ 914399 h 1304924"/>
              <a:gd name="connsiteX31" fmla="*/ 1095376 w 5381626"/>
              <a:gd name="connsiteY31" fmla="*/ 876299 h 1304924"/>
              <a:gd name="connsiteX32" fmla="*/ 1052513 w 5381626"/>
              <a:gd name="connsiteY32" fmla="*/ 876299 h 1304924"/>
              <a:gd name="connsiteX33" fmla="*/ 1052513 w 5381626"/>
              <a:gd name="connsiteY33" fmla="*/ 852487 h 1304924"/>
              <a:gd name="connsiteX34" fmla="*/ 881063 w 5381626"/>
              <a:gd name="connsiteY34" fmla="*/ 852487 h 1304924"/>
              <a:gd name="connsiteX35" fmla="*/ 881063 w 5381626"/>
              <a:gd name="connsiteY35" fmla="*/ 766762 h 1304924"/>
              <a:gd name="connsiteX36" fmla="*/ 857251 w 5381626"/>
              <a:gd name="connsiteY36" fmla="*/ 766762 h 1304924"/>
              <a:gd name="connsiteX37" fmla="*/ 857251 w 5381626"/>
              <a:gd name="connsiteY37" fmla="*/ 685799 h 1304924"/>
              <a:gd name="connsiteX38" fmla="*/ 738188 w 5381626"/>
              <a:gd name="connsiteY38" fmla="*/ 685799 h 1304924"/>
              <a:gd name="connsiteX39" fmla="*/ 738188 w 5381626"/>
              <a:gd name="connsiteY39" fmla="*/ 647699 h 1304924"/>
              <a:gd name="connsiteX40" fmla="*/ 666751 w 5381626"/>
              <a:gd name="connsiteY40" fmla="*/ 647699 h 1304924"/>
              <a:gd name="connsiteX41" fmla="*/ 666751 w 5381626"/>
              <a:gd name="connsiteY41" fmla="*/ 604837 h 1304924"/>
              <a:gd name="connsiteX42" fmla="*/ 661988 w 5381626"/>
              <a:gd name="connsiteY42" fmla="*/ 604837 h 1304924"/>
              <a:gd name="connsiteX43" fmla="*/ 661988 w 5381626"/>
              <a:gd name="connsiteY43" fmla="*/ 504824 h 1304924"/>
              <a:gd name="connsiteX44" fmla="*/ 628651 w 5381626"/>
              <a:gd name="connsiteY44" fmla="*/ 504824 h 1304924"/>
              <a:gd name="connsiteX45" fmla="*/ 628651 w 5381626"/>
              <a:gd name="connsiteY45" fmla="*/ 466724 h 1304924"/>
              <a:gd name="connsiteX46" fmla="*/ 561976 w 5381626"/>
              <a:gd name="connsiteY46" fmla="*/ 466724 h 1304924"/>
              <a:gd name="connsiteX47" fmla="*/ 561976 w 5381626"/>
              <a:gd name="connsiteY47" fmla="*/ 447674 h 1304924"/>
              <a:gd name="connsiteX48" fmla="*/ 438151 w 5381626"/>
              <a:gd name="connsiteY48" fmla="*/ 447674 h 1304924"/>
              <a:gd name="connsiteX49" fmla="*/ 438151 w 5381626"/>
              <a:gd name="connsiteY49" fmla="*/ 338137 h 1304924"/>
              <a:gd name="connsiteX50" fmla="*/ 414338 w 5381626"/>
              <a:gd name="connsiteY50" fmla="*/ 338137 h 1304924"/>
              <a:gd name="connsiteX51" fmla="*/ 414338 w 5381626"/>
              <a:gd name="connsiteY51" fmla="*/ 266699 h 1304924"/>
              <a:gd name="connsiteX52" fmla="*/ 385763 w 5381626"/>
              <a:gd name="connsiteY52" fmla="*/ 266699 h 1304924"/>
              <a:gd name="connsiteX53" fmla="*/ 385763 w 5381626"/>
              <a:gd name="connsiteY53" fmla="*/ 242887 h 1304924"/>
              <a:gd name="connsiteX54" fmla="*/ 361951 w 5381626"/>
              <a:gd name="connsiteY54" fmla="*/ 242887 h 1304924"/>
              <a:gd name="connsiteX55" fmla="*/ 361951 w 5381626"/>
              <a:gd name="connsiteY55" fmla="*/ 190499 h 1304924"/>
              <a:gd name="connsiteX56" fmla="*/ 285751 w 5381626"/>
              <a:gd name="connsiteY56" fmla="*/ 190499 h 1304924"/>
              <a:gd name="connsiteX57" fmla="*/ 285751 w 5381626"/>
              <a:gd name="connsiteY57" fmla="*/ 171449 h 1304924"/>
              <a:gd name="connsiteX58" fmla="*/ 223838 w 5381626"/>
              <a:gd name="connsiteY58" fmla="*/ 171449 h 1304924"/>
              <a:gd name="connsiteX59" fmla="*/ 223838 w 5381626"/>
              <a:gd name="connsiteY59" fmla="*/ 95249 h 1304924"/>
              <a:gd name="connsiteX60" fmla="*/ 195263 w 5381626"/>
              <a:gd name="connsiteY60" fmla="*/ 95249 h 1304924"/>
              <a:gd name="connsiteX61" fmla="*/ 195263 w 5381626"/>
              <a:gd name="connsiteY61" fmla="*/ 66674 h 1304924"/>
              <a:gd name="connsiteX62" fmla="*/ 142876 w 5381626"/>
              <a:gd name="connsiteY62" fmla="*/ 66674 h 1304924"/>
              <a:gd name="connsiteX63" fmla="*/ 142876 w 5381626"/>
              <a:gd name="connsiteY63" fmla="*/ 47624 h 1304924"/>
              <a:gd name="connsiteX64" fmla="*/ 66676 w 5381626"/>
              <a:gd name="connsiteY64" fmla="*/ 47624 h 1304924"/>
              <a:gd name="connsiteX65" fmla="*/ 66676 w 5381626"/>
              <a:gd name="connsiteY65" fmla="*/ 23812 h 1304924"/>
              <a:gd name="connsiteX66" fmla="*/ 52388 w 5381626"/>
              <a:gd name="connsiteY66" fmla="*/ 23812 h 1304924"/>
              <a:gd name="connsiteX67" fmla="*/ 47625 w 5381626"/>
              <a:gd name="connsiteY67" fmla="*/ 0 h 1304924"/>
              <a:gd name="connsiteX68" fmla="*/ 0 w 5381626"/>
              <a:gd name="connsiteY68" fmla="*/ 4762 h 1304924"/>
              <a:gd name="connsiteX0" fmla="*/ 5391151 w 5391151"/>
              <a:gd name="connsiteY0" fmla="*/ 1304924 h 1304924"/>
              <a:gd name="connsiteX1" fmla="*/ 2671763 w 5391151"/>
              <a:gd name="connsiteY1" fmla="*/ 1304924 h 1304924"/>
              <a:gd name="connsiteX2" fmla="*/ 2671763 w 5391151"/>
              <a:gd name="connsiteY2" fmla="*/ 1247774 h 1304924"/>
              <a:gd name="connsiteX3" fmla="*/ 2419351 w 5391151"/>
              <a:gd name="connsiteY3" fmla="*/ 1247774 h 1304924"/>
              <a:gd name="connsiteX4" fmla="*/ 2419351 w 5391151"/>
              <a:gd name="connsiteY4" fmla="*/ 1219199 h 1304924"/>
              <a:gd name="connsiteX5" fmla="*/ 2400301 w 5391151"/>
              <a:gd name="connsiteY5" fmla="*/ 1219199 h 1304924"/>
              <a:gd name="connsiteX6" fmla="*/ 2400301 w 5391151"/>
              <a:gd name="connsiteY6" fmla="*/ 1185862 h 1304924"/>
              <a:gd name="connsiteX7" fmla="*/ 2209801 w 5391151"/>
              <a:gd name="connsiteY7" fmla="*/ 1185862 h 1304924"/>
              <a:gd name="connsiteX8" fmla="*/ 2209801 w 5391151"/>
              <a:gd name="connsiteY8" fmla="*/ 1157287 h 1304924"/>
              <a:gd name="connsiteX9" fmla="*/ 2081213 w 5391151"/>
              <a:gd name="connsiteY9" fmla="*/ 1157287 h 1304924"/>
              <a:gd name="connsiteX10" fmla="*/ 2081213 w 5391151"/>
              <a:gd name="connsiteY10" fmla="*/ 1138237 h 1304924"/>
              <a:gd name="connsiteX11" fmla="*/ 2009776 w 5391151"/>
              <a:gd name="connsiteY11" fmla="*/ 1138237 h 1304924"/>
              <a:gd name="connsiteX12" fmla="*/ 2009776 w 5391151"/>
              <a:gd name="connsiteY12" fmla="*/ 1095374 h 1304924"/>
              <a:gd name="connsiteX13" fmla="*/ 1985963 w 5391151"/>
              <a:gd name="connsiteY13" fmla="*/ 1095374 h 1304924"/>
              <a:gd name="connsiteX14" fmla="*/ 1985963 w 5391151"/>
              <a:gd name="connsiteY14" fmla="*/ 1081087 h 1304924"/>
              <a:gd name="connsiteX15" fmla="*/ 1795463 w 5391151"/>
              <a:gd name="connsiteY15" fmla="*/ 1081087 h 1304924"/>
              <a:gd name="connsiteX16" fmla="*/ 1795463 w 5391151"/>
              <a:gd name="connsiteY16" fmla="*/ 1047749 h 1304924"/>
              <a:gd name="connsiteX17" fmla="*/ 1771651 w 5391151"/>
              <a:gd name="connsiteY17" fmla="*/ 1047749 h 1304924"/>
              <a:gd name="connsiteX18" fmla="*/ 1771651 w 5391151"/>
              <a:gd name="connsiteY18" fmla="*/ 1023937 h 1304924"/>
              <a:gd name="connsiteX19" fmla="*/ 1743076 w 5391151"/>
              <a:gd name="connsiteY19" fmla="*/ 1023937 h 1304924"/>
              <a:gd name="connsiteX20" fmla="*/ 1743076 w 5391151"/>
              <a:gd name="connsiteY20" fmla="*/ 1009649 h 1304924"/>
              <a:gd name="connsiteX21" fmla="*/ 1681163 w 5391151"/>
              <a:gd name="connsiteY21" fmla="*/ 1009649 h 1304924"/>
              <a:gd name="connsiteX22" fmla="*/ 1681163 w 5391151"/>
              <a:gd name="connsiteY22" fmla="*/ 985837 h 1304924"/>
              <a:gd name="connsiteX23" fmla="*/ 1662113 w 5391151"/>
              <a:gd name="connsiteY23" fmla="*/ 985837 h 1304924"/>
              <a:gd name="connsiteX24" fmla="*/ 1662113 w 5391151"/>
              <a:gd name="connsiteY24" fmla="*/ 985837 h 1304924"/>
              <a:gd name="connsiteX25" fmla="*/ 1662113 w 5391151"/>
              <a:gd name="connsiteY25" fmla="*/ 957262 h 1304924"/>
              <a:gd name="connsiteX26" fmla="*/ 1400176 w 5391151"/>
              <a:gd name="connsiteY26" fmla="*/ 957262 h 1304924"/>
              <a:gd name="connsiteX27" fmla="*/ 1400176 w 5391151"/>
              <a:gd name="connsiteY27" fmla="*/ 919162 h 1304924"/>
              <a:gd name="connsiteX28" fmla="*/ 1314451 w 5391151"/>
              <a:gd name="connsiteY28" fmla="*/ 919162 h 1304924"/>
              <a:gd name="connsiteX29" fmla="*/ 1309688 w 5391151"/>
              <a:gd name="connsiteY29" fmla="*/ 914399 h 1304924"/>
              <a:gd name="connsiteX30" fmla="*/ 1104901 w 5391151"/>
              <a:gd name="connsiteY30" fmla="*/ 914399 h 1304924"/>
              <a:gd name="connsiteX31" fmla="*/ 1104901 w 5391151"/>
              <a:gd name="connsiteY31" fmla="*/ 876299 h 1304924"/>
              <a:gd name="connsiteX32" fmla="*/ 1062038 w 5391151"/>
              <a:gd name="connsiteY32" fmla="*/ 876299 h 1304924"/>
              <a:gd name="connsiteX33" fmla="*/ 1062038 w 5391151"/>
              <a:gd name="connsiteY33" fmla="*/ 852487 h 1304924"/>
              <a:gd name="connsiteX34" fmla="*/ 890588 w 5391151"/>
              <a:gd name="connsiteY34" fmla="*/ 852487 h 1304924"/>
              <a:gd name="connsiteX35" fmla="*/ 890588 w 5391151"/>
              <a:gd name="connsiteY35" fmla="*/ 766762 h 1304924"/>
              <a:gd name="connsiteX36" fmla="*/ 866776 w 5391151"/>
              <a:gd name="connsiteY36" fmla="*/ 766762 h 1304924"/>
              <a:gd name="connsiteX37" fmla="*/ 866776 w 5391151"/>
              <a:gd name="connsiteY37" fmla="*/ 685799 h 1304924"/>
              <a:gd name="connsiteX38" fmla="*/ 747713 w 5391151"/>
              <a:gd name="connsiteY38" fmla="*/ 685799 h 1304924"/>
              <a:gd name="connsiteX39" fmla="*/ 747713 w 5391151"/>
              <a:gd name="connsiteY39" fmla="*/ 647699 h 1304924"/>
              <a:gd name="connsiteX40" fmla="*/ 676276 w 5391151"/>
              <a:gd name="connsiteY40" fmla="*/ 647699 h 1304924"/>
              <a:gd name="connsiteX41" fmla="*/ 676276 w 5391151"/>
              <a:gd name="connsiteY41" fmla="*/ 604837 h 1304924"/>
              <a:gd name="connsiteX42" fmla="*/ 671513 w 5391151"/>
              <a:gd name="connsiteY42" fmla="*/ 604837 h 1304924"/>
              <a:gd name="connsiteX43" fmla="*/ 671513 w 5391151"/>
              <a:gd name="connsiteY43" fmla="*/ 504824 h 1304924"/>
              <a:gd name="connsiteX44" fmla="*/ 638176 w 5391151"/>
              <a:gd name="connsiteY44" fmla="*/ 504824 h 1304924"/>
              <a:gd name="connsiteX45" fmla="*/ 638176 w 5391151"/>
              <a:gd name="connsiteY45" fmla="*/ 466724 h 1304924"/>
              <a:gd name="connsiteX46" fmla="*/ 571501 w 5391151"/>
              <a:gd name="connsiteY46" fmla="*/ 466724 h 1304924"/>
              <a:gd name="connsiteX47" fmla="*/ 571501 w 5391151"/>
              <a:gd name="connsiteY47" fmla="*/ 447674 h 1304924"/>
              <a:gd name="connsiteX48" fmla="*/ 447676 w 5391151"/>
              <a:gd name="connsiteY48" fmla="*/ 447674 h 1304924"/>
              <a:gd name="connsiteX49" fmla="*/ 447676 w 5391151"/>
              <a:gd name="connsiteY49" fmla="*/ 338137 h 1304924"/>
              <a:gd name="connsiteX50" fmla="*/ 423863 w 5391151"/>
              <a:gd name="connsiteY50" fmla="*/ 338137 h 1304924"/>
              <a:gd name="connsiteX51" fmla="*/ 423863 w 5391151"/>
              <a:gd name="connsiteY51" fmla="*/ 266699 h 1304924"/>
              <a:gd name="connsiteX52" fmla="*/ 395288 w 5391151"/>
              <a:gd name="connsiteY52" fmla="*/ 266699 h 1304924"/>
              <a:gd name="connsiteX53" fmla="*/ 395288 w 5391151"/>
              <a:gd name="connsiteY53" fmla="*/ 242887 h 1304924"/>
              <a:gd name="connsiteX54" fmla="*/ 371476 w 5391151"/>
              <a:gd name="connsiteY54" fmla="*/ 242887 h 1304924"/>
              <a:gd name="connsiteX55" fmla="*/ 371476 w 5391151"/>
              <a:gd name="connsiteY55" fmla="*/ 190499 h 1304924"/>
              <a:gd name="connsiteX56" fmla="*/ 295276 w 5391151"/>
              <a:gd name="connsiteY56" fmla="*/ 190499 h 1304924"/>
              <a:gd name="connsiteX57" fmla="*/ 295276 w 5391151"/>
              <a:gd name="connsiteY57" fmla="*/ 171449 h 1304924"/>
              <a:gd name="connsiteX58" fmla="*/ 233363 w 5391151"/>
              <a:gd name="connsiteY58" fmla="*/ 171449 h 1304924"/>
              <a:gd name="connsiteX59" fmla="*/ 233363 w 5391151"/>
              <a:gd name="connsiteY59" fmla="*/ 95249 h 1304924"/>
              <a:gd name="connsiteX60" fmla="*/ 204788 w 5391151"/>
              <a:gd name="connsiteY60" fmla="*/ 95249 h 1304924"/>
              <a:gd name="connsiteX61" fmla="*/ 204788 w 5391151"/>
              <a:gd name="connsiteY61" fmla="*/ 66674 h 1304924"/>
              <a:gd name="connsiteX62" fmla="*/ 152401 w 5391151"/>
              <a:gd name="connsiteY62" fmla="*/ 66674 h 1304924"/>
              <a:gd name="connsiteX63" fmla="*/ 152401 w 5391151"/>
              <a:gd name="connsiteY63" fmla="*/ 47624 h 1304924"/>
              <a:gd name="connsiteX64" fmla="*/ 76201 w 5391151"/>
              <a:gd name="connsiteY64" fmla="*/ 47624 h 1304924"/>
              <a:gd name="connsiteX65" fmla="*/ 76201 w 5391151"/>
              <a:gd name="connsiteY65" fmla="*/ 23812 h 1304924"/>
              <a:gd name="connsiteX66" fmla="*/ 61913 w 5391151"/>
              <a:gd name="connsiteY66" fmla="*/ 23812 h 1304924"/>
              <a:gd name="connsiteX67" fmla="*/ 57150 w 5391151"/>
              <a:gd name="connsiteY67" fmla="*/ 0 h 1304924"/>
              <a:gd name="connsiteX68" fmla="*/ 0 w 5391151"/>
              <a:gd name="connsiteY68" fmla="*/ 4762 h 1304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5391151" h="1304924">
                <a:moveTo>
                  <a:pt x="5391151" y="1304924"/>
                </a:moveTo>
                <a:lnTo>
                  <a:pt x="2671763" y="1304924"/>
                </a:lnTo>
                <a:lnTo>
                  <a:pt x="2671763" y="1247774"/>
                </a:lnTo>
                <a:lnTo>
                  <a:pt x="2419351" y="1247774"/>
                </a:lnTo>
                <a:lnTo>
                  <a:pt x="2419351" y="1219199"/>
                </a:lnTo>
                <a:lnTo>
                  <a:pt x="2400301" y="1219199"/>
                </a:lnTo>
                <a:lnTo>
                  <a:pt x="2400301" y="1185862"/>
                </a:lnTo>
                <a:lnTo>
                  <a:pt x="2209801" y="1185862"/>
                </a:lnTo>
                <a:lnTo>
                  <a:pt x="2209801" y="1157287"/>
                </a:lnTo>
                <a:lnTo>
                  <a:pt x="2081213" y="1157287"/>
                </a:lnTo>
                <a:lnTo>
                  <a:pt x="2081213" y="1138237"/>
                </a:lnTo>
                <a:lnTo>
                  <a:pt x="2009776" y="1138237"/>
                </a:lnTo>
                <a:lnTo>
                  <a:pt x="2009776" y="1095374"/>
                </a:lnTo>
                <a:lnTo>
                  <a:pt x="1985963" y="1095374"/>
                </a:lnTo>
                <a:lnTo>
                  <a:pt x="1985963" y="1081087"/>
                </a:lnTo>
                <a:lnTo>
                  <a:pt x="1795463" y="1081087"/>
                </a:lnTo>
                <a:lnTo>
                  <a:pt x="1795463" y="1047749"/>
                </a:lnTo>
                <a:lnTo>
                  <a:pt x="1771651" y="1047749"/>
                </a:lnTo>
                <a:lnTo>
                  <a:pt x="1771651" y="1023937"/>
                </a:lnTo>
                <a:lnTo>
                  <a:pt x="1743076" y="1023937"/>
                </a:lnTo>
                <a:lnTo>
                  <a:pt x="1743076" y="1009649"/>
                </a:lnTo>
                <a:lnTo>
                  <a:pt x="1681163" y="1009649"/>
                </a:lnTo>
                <a:lnTo>
                  <a:pt x="1681163" y="985837"/>
                </a:lnTo>
                <a:lnTo>
                  <a:pt x="1662113" y="985837"/>
                </a:lnTo>
                <a:lnTo>
                  <a:pt x="1662113" y="985837"/>
                </a:lnTo>
                <a:lnTo>
                  <a:pt x="1662113" y="957262"/>
                </a:lnTo>
                <a:lnTo>
                  <a:pt x="1400176" y="957262"/>
                </a:lnTo>
                <a:lnTo>
                  <a:pt x="1400176" y="919162"/>
                </a:lnTo>
                <a:lnTo>
                  <a:pt x="1314451" y="919162"/>
                </a:lnTo>
                <a:lnTo>
                  <a:pt x="1309688" y="914399"/>
                </a:lnTo>
                <a:lnTo>
                  <a:pt x="1104901" y="914399"/>
                </a:lnTo>
                <a:lnTo>
                  <a:pt x="1104901" y="876299"/>
                </a:lnTo>
                <a:lnTo>
                  <a:pt x="1062038" y="876299"/>
                </a:lnTo>
                <a:lnTo>
                  <a:pt x="1062038" y="852487"/>
                </a:lnTo>
                <a:lnTo>
                  <a:pt x="890588" y="852487"/>
                </a:lnTo>
                <a:lnTo>
                  <a:pt x="890588" y="766762"/>
                </a:lnTo>
                <a:lnTo>
                  <a:pt x="866776" y="766762"/>
                </a:lnTo>
                <a:lnTo>
                  <a:pt x="866776" y="685799"/>
                </a:lnTo>
                <a:lnTo>
                  <a:pt x="747713" y="685799"/>
                </a:lnTo>
                <a:lnTo>
                  <a:pt x="747713" y="647699"/>
                </a:lnTo>
                <a:lnTo>
                  <a:pt x="676276" y="647699"/>
                </a:lnTo>
                <a:lnTo>
                  <a:pt x="676276" y="604837"/>
                </a:lnTo>
                <a:lnTo>
                  <a:pt x="671513" y="604837"/>
                </a:lnTo>
                <a:lnTo>
                  <a:pt x="671513" y="504824"/>
                </a:lnTo>
                <a:lnTo>
                  <a:pt x="638176" y="504824"/>
                </a:lnTo>
                <a:lnTo>
                  <a:pt x="638176" y="466724"/>
                </a:lnTo>
                <a:lnTo>
                  <a:pt x="571501" y="466724"/>
                </a:lnTo>
                <a:lnTo>
                  <a:pt x="571501" y="447674"/>
                </a:lnTo>
                <a:lnTo>
                  <a:pt x="447676" y="447674"/>
                </a:lnTo>
                <a:lnTo>
                  <a:pt x="447676" y="338137"/>
                </a:lnTo>
                <a:lnTo>
                  <a:pt x="423863" y="338137"/>
                </a:lnTo>
                <a:lnTo>
                  <a:pt x="423863" y="266699"/>
                </a:lnTo>
                <a:lnTo>
                  <a:pt x="395288" y="266699"/>
                </a:lnTo>
                <a:lnTo>
                  <a:pt x="395288" y="242887"/>
                </a:lnTo>
                <a:lnTo>
                  <a:pt x="371476" y="242887"/>
                </a:lnTo>
                <a:lnTo>
                  <a:pt x="371476" y="190499"/>
                </a:lnTo>
                <a:lnTo>
                  <a:pt x="295276" y="190499"/>
                </a:lnTo>
                <a:lnTo>
                  <a:pt x="295276" y="171449"/>
                </a:lnTo>
                <a:lnTo>
                  <a:pt x="233363" y="171449"/>
                </a:lnTo>
                <a:lnTo>
                  <a:pt x="233363" y="95249"/>
                </a:lnTo>
                <a:lnTo>
                  <a:pt x="204788" y="95249"/>
                </a:lnTo>
                <a:lnTo>
                  <a:pt x="204788" y="66674"/>
                </a:lnTo>
                <a:lnTo>
                  <a:pt x="152401" y="66674"/>
                </a:lnTo>
                <a:lnTo>
                  <a:pt x="152401" y="47624"/>
                </a:lnTo>
                <a:lnTo>
                  <a:pt x="76201" y="47624"/>
                </a:lnTo>
                <a:lnTo>
                  <a:pt x="76201" y="23812"/>
                </a:lnTo>
                <a:lnTo>
                  <a:pt x="61913" y="23812"/>
                </a:lnTo>
                <a:lnTo>
                  <a:pt x="57150" y="0"/>
                </a:lnTo>
                <a:cubicBezTo>
                  <a:pt x="38100" y="0"/>
                  <a:pt x="19050" y="4762"/>
                  <a:pt x="0" y="4762"/>
                </a:cubicBez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8" name="TextBox 7">
            <a:extLst>
              <a:ext uri="{FF2B5EF4-FFF2-40B4-BE49-F238E27FC236}">
                <a16:creationId xmlns:a16="http://schemas.microsoft.com/office/drawing/2014/main" id="{94D976E7-3D6C-4A83-BD0A-6F37D930B968}"/>
              </a:ext>
            </a:extLst>
          </p:cNvPr>
          <p:cNvSpPr txBox="1"/>
          <p:nvPr/>
        </p:nvSpPr>
        <p:spPr bwMode="auto">
          <a:xfrm>
            <a:off x="1739298" y="1359264"/>
            <a:ext cx="558431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PFS in Pretreated Cohort 4 (2/3L)</a:t>
            </a:r>
          </a:p>
        </p:txBody>
      </p:sp>
      <p:sp>
        <p:nvSpPr>
          <p:cNvPr id="13" name="TextBox 12">
            <a:extLst>
              <a:ext uri="{FF2B5EF4-FFF2-40B4-BE49-F238E27FC236}">
                <a16:creationId xmlns:a16="http://schemas.microsoft.com/office/drawing/2014/main" id="{C1F956B8-1A24-4521-A25C-3EFA79D70125}"/>
              </a:ext>
            </a:extLst>
          </p:cNvPr>
          <p:cNvSpPr txBox="1"/>
          <p:nvPr/>
        </p:nvSpPr>
        <p:spPr bwMode="auto">
          <a:xfrm rot="16200000">
            <a:off x="363436" y="2152289"/>
            <a:ext cx="1546623" cy="584775"/>
          </a:xfrm>
          <a:prstGeom prst="rect">
            <a:avLst/>
          </a:prstGeom>
          <a:solidFill>
            <a:schemeClr val="tx1"/>
          </a:solid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Probability </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of PFS</a:t>
            </a:r>
          </a:p>
        </p:txBody>
      </p:sp>
      <p:sp>
        <p:nvSpPr>
          <p:cNvPr id="15" name="TextBox 14">
            <a:extLst>
              <a:ext uri="{FF2B5EF4-FFF2-40B4-BE49-F238E27FC236}">
                <a16:creationId xmlns:a16="http://schemas.microsoft.com/office/drawing/2014/main" id="{557D1F92-F54E-49AF-8EBB-274BA6466E56}"/>
              </a:ext>
            </a:extLst>
          </p:cNvPr>
          <p:cNvSpPr txBox="1"/>
          <p:nvPr/>
        </p:nvSpPr>
        <p:spPr bwMode="auto">
          <a:xfrm>
            <a:off x="513097" y="3530825"/>
            <a:ext cx="1135246" cy="246221"/>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Risk, n</a:t>
            </a:r>
          </a:p>
        </p:txBody>
      </p:sp>
      <p:sp>
        <p:nvSpPr>
          <p:cNvPr id="20" name="TextBox 19">
            <a:extLst>
              <a:ext uri="{FF2B5EF4-FFF2-40B4-BE49-F238E27FC236}">
                <a16:creationId xmlns:a16="http://schemas.microsoft.com/office/drawing/2014/main" id="{6EDE5CB5-5BBD-49AF-A32A-306E791A0239}"/>
              </a:ext>
            </a:extLst>
          </p:cNvPr>
          <p:cNvSpPr txBox="1"/>
          <p:nvPr/>
        </p:nvSpPr>
        <p:spPr bwMode="auto">
          <a:xfrm>
            <a:off x="6032048" y="1611938"/>
            <a:ext cx="1938288" cy="461665"/>
          </a:xfrm>
          <a:prstGeom prst="rect">
            <a:avLst/>
          </a:prstGeom>
          <a:solidFill>
            <a:schemeClr val="tx1"/>
          </a:solidFill>
          <a:ln>
            <a:noFill/>
          </a:ln>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Censoring times</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No. events/patients = 55/69</a:t>
            </a:r>
          </a:p>
        </p:txBody>
      </p:sp>
      <p:sp>
        <p:nvSpPr>
          <p:cNvPr id="21" name="TextBox 20">
            <a:extLst>
              <a:ext uri="{FF2B5EF4-FFF2-40B4-BE49-F238E27FC236}">
                <a16:creationId xmlns:a16="http://schemas.microsoft.com/office/drawing/2014/main" id="{4F62E8B5-6F95-416E-9075-6EAA7CB544A7}"/>
              </a:ext>
            </a:extLst>
          </p:cNvPr>
          <p:cNvSpPr txBox="1"/>
          <p:nvPr/>
        </p:nvSpPr>
        <p:spPr bwMode="auto">
          <a:xfrm>
            <a:off x="4028216" y="2052069"/>
            <a:ext cx="3276346" cy="584775"/>
          </a:xfrm>
          <a:prstGeom prst="rect">
            <a:avLst/>
          </a:prstGeom>
          <a:noFill/>
          <a:ln>
            <a:noFill/>
          </a:ln>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Kaplan-Meier median PFS: </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5.42 mos</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12-mo PFS rate: </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25.8%</a:t>
            </a:r>
          </a:p>
        </p:txBody>
      </p:sp>
      <p:cxnSp>
        <p:nvCxnSpPr>
          <p:cNvPr id="3" name="Straight Connector 2">
            <a:extLst>
              <a:ext uri="{FF2B5EF4-FFF2-40B4-BE49-F238E27FC236}">
                <a16:creationId xmlns:a16="http://schemas.microsoft.com/office/drawing/2014/main" id="{C73EC31D-DD15-4F03-931A-BF227A97B6A4}"/>
              </a:ext>
            </a:extLst>
          </p:cNvPr>
          <p:cNvCxnSpPr/>
          <p:nvPr/>
        </p:nvCxnSpPr>
        <p:spPr bwMode="auto">
          <a:xfrm>
            <a:off x="1857231" y="1674364"/>
            <a:ext cx="0" cy="1455135"/>
          </a:xfrm>
          <a:prstGeom prst="line">
            <a:avLst/>
          </a:prstGeom>
          <a:noFill/>
          <a:ln w="28575" cap="flat" cmpd="sng" algn="ctr">
            <a:solidFill>
              <a:schemeClr val="bg1"/>
            </a:solidFill>
            <a:prstDash val="solid"/>
            <a:round/>
            <a:headEnd type="none" w="med" len="med"/>
            <a:tailEnd type="none" w="med" len="med"/>
          </a:ln>
          <a:effectLst/>
        </p:spPr>
      </p:cxnSp>
      <p:cxnSp>
        <p:nvCxnSpPr>
          <p:cNvPr id="6" name="Straight Connector 5">
            <a:extLst>
              <a:ext uri="{FF2B5EF4-FFF2-40B4-BE49-F238E27FC236}">
                <a16:creationId xmlns:a16="http://schemas.microsoft.com/office/drawing/2014/main" id="{2B14D925-E32D-40E1-BCAE-E24EA301F8EE}"/>
              </a:ext>
            </a:extLst>
          </p:cNvPr>
          <p:cNvCxnSpPr>
            <a:cxnSpLocks/>
          </p:cNvCxnSpPr>
          <p:nvPr/>
        </p:nvCxnSpPr>
        <p:spPr bwMode="auto">
          <a:xfrm>
            <a:off x="1855764" y="3127162"/>
            <a:ext cx="5391321" cy="0"/>
          </a:xfrm>
          <a:prstGeom prst="line">
            <a:avLst/>
          </a:prstGeom>
          <a:noFill/>
          <a:ln w="28575" cap="flat" cmpd="sng" algn="ctr">
            <a:solidFill>
              <a:schemeClr val="bg1"/>
            </a:solidFill>
            <a:prstDash val="solid"/>
            <a:round/>
            <a:headEnd type="none" w="med" len="med"/>
            <a:tailEnd type="none" w="med" len="med"/>
          </a:ln>
          <a:effectLst/>
        </p:spPr>
      </p:cxnSp>
      <p:cxnSp>
        <p:nvCxnSpPr>
          <p:cNvPr id="11" name="Straight Connector 10">
            <a:extLst>
              <a:ext uri="{FF2B5EF4-FFF2-40B4-BE49-F238E27FC236}">
                <a16:creationId xmlns:a16="http://schemas.microsoft.com/office/drawing/2014/main" id="{490E0481-2063-41A0-9211-0D1BD1120A86}"/>
              </a:ext>
            </a:extLst>
          </p:cNvPr>
          <p:cNvCxnSpPr/>
          <p:nvPr/>
        </p:nvCxnSpPr>
        <p:spPr bwMode="auto">
          <a:xfrm flipH="1">
            <a:off x="1781040" y="168344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51BEC855-587A-4DF8-907B-50BD2F1A2CC7}"/>
              </a:ext>
            </a:extLst>
          </p:cNvPr>
          <p:cNvCxnSpPr/>
          <p:nvPr/>
        </p:nvCxnSpPr>
        <p:spPr bwMode="auto">
          <a:xfrm flipH="1">
            <a:off x="1781040" y="197265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497C19CF-3813-4AED-A65D-A4EFC0783D53}"/>
              </a:ext>
            </a:extLst>
          </p:cNvPr>
          <p:cNvCxnSpPr/>
          <p:nvPr/>
        </p:nvCxnSpPr>
        <p:spPr bwMode="auto">
          <a:xfrm flipH="1">
            <a:off x="1781040" y="226186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AF85D13E-1594-47C9-9C9A-F3B4F9954099}"/>
              </a:ext>
            </a:extLst>
          </p:cNvPr>
          <p:cNvCxnSpPr/>
          <p:nvPr/>
        </p:nvCxnSpPr>
        <p:spPr bwMode="auto">
          <a:xfrm flipH="1">
            <a:off x="1781040" y="255107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A87D106E-D5C5-4C50-A756-4A9DFF2A4030}"/>
              </a:ext>
            </a:extLst>
          </p:cNvPr>
          <p:cNvCxnSpPr/>
          <p:nvPr/>
        </p:nvCxnSpPr>
        <p:spPr bwMode="auto">
          <a:xfrm flipH="1">
            <a:off x="1781040" y="284028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D892F4F7-06FE-4950-A709-5E1C8415AE13}"/>
              </a:ext>
            </a:extLst>
          </p:cNvPr>
          <p:cNvCxnSpPr/>
          <p:nvPr/>
        </p:nvCxnSpPr>
        <p:spPr bwMode="auto">
          <a:xfrm flipH="1">
            <a:off x="1781040" y="312949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EF59F527-4C0A-4706-AE69-05AE04BAFC01}"/>
              </a:ext>
            </a:extLst>
          </p:cNvPr>
          <p:cNvCxnSpPr/>
          <p:nvPr/>
        </p:nvCxnSpPr>
        <p:spPr bwMode="auto">
          <a:xfrm>
            <a:off x="1856886"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88892C83-1765-4E78-B0CE-4E9484C13BA0}"/>
              </a:ext>
            </a:extLst>
          </p:cNvPr>
          <p:cNvCxnSpPr/>
          <p:nvPr/>
        </p:nvCxnSpPr>
        <p:spPr bwMode="auto">
          <a:xfrm>
            <a:off x="2015422"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D928F365-1A60-4AED-A8B4-44027F5F9FAF}"/>
              </a:ext>
            </a:extLst>
          </p:cNvPr>
          <p:cNvCxnSpPr/>
          <p:nvPr/>
        </p:nvCxnSpPr>
        <p:spPr bwMode="auto">
          <a:xfrm>
            <a:off x="2173958"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1D389ADE-582B-4380-9485-3A99EC8C17A6}"/>
              </a:ext>
            </a:extLst>
          </p:cNvPr>
          <p:cNvCxnSpPr/>
          <p:nvPr/>
        </p:nvCxnSpPr>
        <p:spPr bwMode="auto">
          <a:xfrm>
            <a:off x="2332494"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F14C5999-4213-4A91-8072-1E1789B8162D}"/>
              </a:ext>
            </a:extLst>
          </p:cNvPr>
          <p:cNvCxnSpPr/>
          <p:nvPr/>
        </p:nvCxnSpPr>
        <p:spPr bwMode="auto">
          <a:xfrm>
            <a:off x="2491030"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0E07B177-28DE-4669-81EA-2BFCC093C84D}"/>
              </a:ext>
            </a:extLst>
          </p:cNvPr>
          <p:cNvCxnSpPr/>
          <p:nvPr/>
        </p:nvCxnSpPr>
        <p:spPr bwMode="auto">
          <a:xfrm>
            <a:off x="2649566"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2BFD8A84-53CF-4108-85A0-993ABE741A01}"/>
              </a:ext>
            </a:extLst>
          </p:cNvPr>
          <p:cNvCxnSpPr/>
          <p:nvPr/>
        </p:nvCxnSpPr>
        <p:spPr bwMode="auto">
          <a:xfrm>
            <a:off x="2808102"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C5A71688-A899-4540-80BF-2D0C2B5A6A79}"/>
              </a:ext>
            </a:extLst>
          </p:cNvPr>
          <p:cNvCxnSpPr/>
          <p:nvPr/>
        </p:nvCxnSpPr>
        <p:spPr bwMode="auto">
          <a:xfrm>
            <a:off x="2966638"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063DA694-6000-4535-8667-987E4B27B810}"/>
              </a:ext>
            </a:extLst>
          </p:cNvPr>
          <p:cNvCxnSpPr/>
          <p:nvPr/>
        </p:nvCxnSpPr>
        <p:spPr bwMode="auto">
          <a:xfrm>
            <a:off x="3125174"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E1441353-C360-404C-967D-AF96D527E359}"/>
              </a:ext>
            </a:extLst>
          </p:cNvPr>
          <p:cNvCxnSpPr/>
          <p:nvPr/>
        </p:nvCxnSpPr>
        <p:spPr bwMode="auto">
          <a:xfrm>
            <a:off x="3283710"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FB6251B2-7A65-41AD-BE79-EAACAA682A6E}"/>
              </a:ext>
            </a:extLst>
          </p:cNvPr>
          <p:cNvCxnSpPr/>
          <p:nvPr/>
        </p:nvCxnSpPr>
        <p:spPr bwMode="auto">
          <a:xfrm>
            <a:off x="3442246"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ACF763CE-85B0-44C1-84DE-E2835FBC03C7}"/>
              </a:ext>
            </a:extLst>
          </p:cNvPr>
          <p:cNvCxnSpPr/>
          <p:nvPr/>
        </p:nvCxnSpPr>
        <p:spPr bwMode="auto">
          <a:xfrm>
            <a:off x="3600782"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97E4C405-A68D-44F0-BA3C-E121ABE21304}"/>
              </a:ext>
            </a:extLst>
          </p:cNvPr>
          <p:cNvCxnSpPr/>
          <p:nvPr/>
        </p:nvCxnSpPr>
        <p:spPr bwMode="auto">
          <a:xfrm>
            <a:off x="3759318"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348AD01F-3869-49BA-82A9-7721ACCFF4BE}"/>
              </a:ext>
            </a:extLst>
          </p:cNvPr>
          <p:cNvCxnSpPr/>
          <p:nvPr/>
        </p:nvCxnSpPr>
        <p:spPr bwMode="auto">
          <a:xfrm>
            <a:off x="3917854"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B85CE468-351B-47E4-B5BE-70458C9C72EF}"/>
              </a:ext>
            </a:extLst>
          </p:cNvPr>
          <p:cNvCxnSpPr/>
          <p:nvPr/>
        </p:nvCxnSpPr>
        <p:spPr bwMode="auto">
          <a:xfrm>
            <a:off x="4076390"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A0BEF3C8-1CB8-46CA-B90B-68FE2CA79B3F}"/>
              </a:ext>
            </a:extLst>
          </p:cNvPr>
          <p:cNvCxnSpPr/>
          <p:nvPr/>
        </p:nvCxnSpPr>
        <p:spPr bwMode="auto">
          <a:xfrm>
            <a:off x="4234926"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7B5A8A64-8D1F-475F-8AB9-A98005FA1007}"/>
              </a:ext>
            </a:extLst>
          </p:cNvPr>
          <p:cNvCxnSpPr/>
          <p:nvPr/>
        </p:nvCxnSpPr>
        <p:spPr bwMode="auto">
          <a:xfrm>
            <a:off x="4393462"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8D34B9B2-975A-4D4A-A2C3-E1DDEAA70708}"/>
              </a:ext>
            </a:extLst>
          </p:cNvPr>
          <p:cNvCxnSpPr/>
          <p:nvPr/>
        </p:nvCxnSpPr>
        <p:spPr bwMode="auto">
          <a:xfrm>
            <a:off x="4551998"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FD2F24CA-768F-4E4C-971E-215F39C46A30}"/>
              </a:ext>
            </a:extLst>
          </p:cNvPr>
          <p:cNvCxnSpPr/>
          <p:nvPr/>
        </p:nvCxnSpPr>
        <p:spPr bwMode="auto">
          <a:xfrm>
            <a:off x="4710534"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27B7A99B-4C3F-4B88-854F-669BC7B9BD11}"/>
              </a:ext>
            </a:extLst>
          </p:cNvPr>
          <p:cNvCxnSpPr/>
          <p:nvPr/>
        </p:nvCxnSpPr>
        <p:spPr bwMode="auto">
          <a:xfrm>
            <a:off x="4869070"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B62A1A29-849B-4D20-A8DD-3E11AFBE3FAB}"/>
              </a:ext>
            </a:extLst>
          </p:cNvPr>
          <p:cNvCxnSpPr/>
          <p:nvPr/>
        </p:nvCxnSpPr>
        <p:spPr bwMode="auto">
          <a:xfrm>
            <a:off x="5027606"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8FD471F9-8B82-464A-A4BF-AB9DA1BDCA8C}"/>
              </a:ext>
            </a:extLst>
          </p:cNvPr>
          <p:cNvCxnSpPr/>
          <p:nvPr/>
        </p:nvCxnSpPr>
        <p:spPr bwMode="auto">
          <a:xfrm>
            <a:off x="5186142"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E09F1E9D-E873-4708-AC85-CE22D2C8C61E}"/>
              </a:ext>
            </a:extLst>
          </p:cNvPr>
          <p:cNvCxnSpPr/>
          <p:nvPr/>
        </p:nvCxnSpPr>
        <p:spPr bwMode="auto">
          <a:xfrm>
            <a:off x="5344678"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60B40167-44D4-43AE-B8A1-EBA57E2B5E5E}"/>
              </a:ext>
            </a:extLst>
          </p:cNvPr>
          <p:cNvCxnSpPr/>
          <p:nvPr/>
        </p:nvCxnSpPr>
        <p:spPr bwMode="auto">
          <a:xfrm>
            <a:off x="5503214"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71E03451-177A-47D8-A058-4029B354079D}"/>
              </a:ext>
            </a:extLst>
          </p:cNvPr>
          <p:cNvCxnSpPr/>
          <p:nvPr/>
        </p:nvCxnSpPr>
        <p:spPr bwMode="auto">
          <a:xfrm>
            <a:off x="5661750"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80B3B4A7-B42A-46CC-AC80-42C281F67716}"/>
              </a:ext>
            </a:extLst>
          </p:cNvPr>
          <p:cNvCxnSpPr/>
          <p:nvPr/>
        </p:nvCxnSpPr>
        <p:spPr bwMode="auto">
          <a:xfrm>
            <a:off x="5820286"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38140023-9161-45CD-82A9-EADF364F9BA9}"/>
              </a:ext>
            </a:extLst>
          </p:cNvPr>
          <p:cNvCxnSpPr/>
          <p:nvPr/>
        </p:nvCxnSpPr>
        <p:spPr bwMode="auto">
          <a:xfrm>
            <a:off x="5978822"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0DE22134-985A-41EF-A075-6F05AC6F195B}"/>
              </a:ext>
            </a:extLst>
          </p:cNvPr>
          <p:cNvCxnSpPr/>
          <p:nvPr/>
        </p:nvCxnSpPr>
        <p:spPr bwMode="auto">
          <a:xfrm>
            <a:off x="6137358"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FF75F936-47FB-4B48-8EF8-48586EF43ADF}"/>
              </a:ext>
            </a:extLst>
          </p:cNvPr>
          <p:cNvCxnSpPr/>
          <p:nvPr/>
        </p:nvCxnSpPr>
        <p:spPr bwMode="auto">
          <a:xfrm>
            <a:off x="6295894"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5F2DD2E3-330C-40EB-909C-38E0C975EFAF}"/>
              </a:ext>
            </a:extLst>
          </p:cNvPr>
          <p:cNvCxnSpPr/>
          <p:nvPr/>
        </p:nvCxnSpPr>
        <p:spPr bwMode="auto">
          <a:xfrm>
            <a:off x="6454430"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63572E06-03C8-44A7-99EB-36B9E77E61DC}"/>
              </a:ext>
            </a:extLst>
          </p:cNvPr>
          <p:cNvCxnSpPr/>
          <p:nvPr/>
        </p:nvCxnSpPr>
        <p:spPr bwMode="auto">
          <a:xfrm>
            <a:off x="6612966"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D6362E5B-4B71-4608-84BB-9AEB0847E61E}"/>
              </a:ext>
            </a:extLst>
          </p:cNvPr>
          <p:cNvCxnSpPr/>
          <p:nvPr/>
        </p:nvCxnSpPr>
        <p:spPr bwMode="auto">
          <a:xfrm>
            <a:off x="6771502"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87BF97D0-5054-4441-A30E-34AB2DF3DD80}"/>
              </a:ext>
            </a:extLst>
          </p:cNvPr>
          <p:cNvCxnSpPr/>
          <p:nvPr/>
        </p:nvCxnSpPr>
        <p:spPr bwMode="auto">
          <a:xfrm>
            <a:off x="6930038"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161A5BAB-23EF-4898-9309-56ED2E0BED06}"/>
              </a:ext>
            </a:extLst>
          </p:cNvPr>
          <p:cNvCxnSpPr/>
          <p:nvPr/>
        </p:nvCxnSpPr>
        <p:spPr bwMode="auto">
          <a:xfrm>
            <a:off x="7088574" y="3135871"/>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C6152893-1C7E-455B-8AE8-315BC10FEDA0}"/>
              </a:ext>
            </a:extLst>
          </p:cNvPr>
          <p:cNvCxnSpPr/>
          <p:nvPr/>
        </p:nvCxnSpPr>
        <p:spPr bwMode="auto">
          <a:xfrm>
            <a:off x="7247096" y="3135871"/>
            <a:ext cx="0" cy="64698"/>
          </a:xfrm>
          <a:prstGeom prst="line">
            <a:avLst/>
          </a:prstGeom>
          <a:noFill/>
          <a:ln w="28575" cap="flat" cmpd="sng" algn="ctr">
            <a:solidFill>
              <a:schemeClr val="bg1"/>
            </a:solidFill>
            <a:prstDash val="solid"/>
            <a:round/>
            <a:headEnd type="none" w="med" len="med"/>
            <a:tailEnd type="none" w="med" len="med"/>
          </a:ln>
          <a:effectLst/>
        </p:spPr>
      </p:cxnSp>
      <p:sp>
        <p:nvSpPr>
          <p:cNvPr id="24" name="TextBox 23">
            <a:extLst>
              <a:ext uri="{FF2B5EF4-FFF2-40B4-BE49-F238E27FC236}">
                <a16:creationId xmlns:a16="http://schemas.microsoft.com/office/drawing/2014/main" id="{D12A31CF-B8F9-49B9-8A09-AAC1E04EDDCC}"/>
              </a:ext>
            </a:extLst>
          </p:cNvPr>
          <p:cNvSpPr txBox="1"/>
          <p:nvPr/>
        </p:nvSpPr>
        <p:spPr bwMode="auto">
          <a:xfrm>
            <a:off x="1369445" y="1510391"/>
            <a:ext cx="4756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69" name="TextBox 68">
            <a:extLst>
              <a:ext uri="{FF2B5EF4-FFF2-40B4-BE49-F238E27FC236}">
                <a16:creationId xmlns:a16="http://schemas.microsoft.com/office/drawing/2014/main" id="{DCB8B9AF-AC81-4506-8462-5E841FB432DC}"/>
              </a:ext>
            </a:extLst>
          </p:cNvPr>
          <p:cNvSpPr txBox="1"/>
          <p:nvPr/>
        </p:nvSpPr>
        <p:spPr bwMode="auto">
          <a:xfrm>
            <a:off x="1369445" y="1799970"/>
            <a:ext cx="4756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0.8</a:t>
            </a:r>
          </a:p>
        </p:txBody>
      </p:sp>
      <p:sp>
        <p:nvSpPr>
          <p:cNvPr id="70" name="TextBox 69">
            <a:extLst>
              <a:ext uri="{FF2B5EF4-FFF2-40B4-BE49-F238E27FC236}">
                <a16:creationId xmlns:a16="http://schemas.microsoft.com/office/drawing/2014/main" id="{E1DEFEFE-CEAF-4239-8F74-F5E7994E86EF}"/>
              </a:ext>
            </a:extLst>
          </p:cNvPr>
          <p:cNvSpPr txBox="1"/>
          <p:nvPr/>
        </p:nvSpPr>
        <p:spPr bwMode="auto">
          <a:xfrm>
            <a:off x="1369445" y="2089549"/>
            <a:ext cx="4756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0.6</a:t>
            </a:r>
          </a:p>
        </p:txBody>
      </p:sp>
      <p:sp>
        <p:nvSpPr>
          <p:cNvPr id="71" name="TextBox 70">
            <a:extLst>
              <a:ext uri="{FF2B5EF4-FFF2-40B4-BE49-F238E27FC236}">
                <a16:creationId xmlns:a16="http://schemas.microsoft.com/office/drawing/2014/main" id="{781BFB23-E84E-43B7-BAB0-00FB63205858}"/>
              </a:ext>
            </a:extLst>
          </p:cNvPr>
          <p:cNvSpPr txBox="1"/>
          <p:nvPr/>
        </p:nvSpPr>
        <p:spPr bwMode="auto">
          <a:xfrm>
            <a:off x="1369445" y="2379128"/>
            <a:ext cx="4756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0.4</a:t>
            </a:r>
          </a:p>
        </p:txBody>
      </p:sp>
      <p:sp>
        <p:nvSpPr>
          <p:cNvPr id="72" name="TextBox 71">
            <a:extLst>
              <a:ext uri="{FF2B5EF4-FFF2-40B4-BE49-F238E27FC236}">
                <a16:creationId xmlns:a16="http://schemas.microsoft.com/office/drawing/2014/main" id="{3BAE826E-D4D7-4A4F-822D-96800D607AC4}"/>
              </a:ext>
            </a:extLst>
          </p:cNvPr>
          <p:cNvSpPr txBox="1"/>
          <p:nvPr/>
        </p:nvSpPr>
        <p:spPr bwMode="auto">
          <a:xfrm>
            <a:off x="1369445" y="2668707"/>
            <a:ext cx="4756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0.2</a:t>
            </a:r>
          </a:p>
        </p:txBody>
      </p:sp>
      <p:sp>
        <p:nvSpPr>
          <p:cNvPr id="73" name="TextBox 72">
            <a:extLst>
              <a:ext uri="{FF2B5EF4-FFF2-40B4-BE49-F238E27FC236}">
                <a16:creationId xmlns:a16="http://schemas.microsoft.com/office/drawing/2014/main" id="{4608A2D1-C89A-4514-89E2-1569287F1618}"/>
              </a:ext>
            </a:extLst>
          </p:cNvPr>
          <p:cNvSpPr txBox="1"/>
          <p:nvPr/>
        </p:nvSpPr>
        <p:spPr bwMode="auto">
          <a:xfrm>
            <a:off x="1369445" y="2958285"/>
            <a:ext cx="4756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74" name="TextBox 73">
            <a:extLst>
              <a:ext uri="{FF2B5EF4-FFF2-40B4-BE49-F238E27FC236}">
                <a16:creationId xmlns:a16="http://schemas.microsoft.com/office/drawing/2014/main" id="{BA6FF5BC-0ED3-47DB-BC13-A459137640C8}"/>
              </a:ext>
            </a:extLst>
          </p:cNvPr>
          <p:cNvSpPr txBox="1"/>
          <p:nvPr/>
        </p:nvSpPr>
        <p:spPr bwMode="auto">
          <a:xfrm>
            <a:off x="1856886" y="3295670"/>
            <a:ext cx="539019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Mos</a:t>
            </a:r>
          </a:p>
        </p:txBody>
      </p:sp>
      <p:sp>
        <p:nvSpPr>
          <p:cNvPr id="75" name="TextBox 74">
            <a:extLst>
              <a:ext uri="{FF2B5EF4-FFF2-40B4-BE49-F238E27FC236}">
                <a16:creationId xmlns:a16="http://schemas.microsoft.com/office/drawing/2014/main" id="{9ABD53E4-886F-484B-9CF7-5A4507A641C1}"/>
              </a:ext>
            </a:extLst>
          </p:cNvPr>
          <p:cNvSpPr txBox="1"/>
          <p:nvPr/>
        </p:nvSpPr>
        <p:spPr bwMode="auto">
          <a:xfrm>
            <a:off x="7083634"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34</a:t>
            </a:r>
          </a:p>
        </p:txBody>
      </p:sp>
      <p:sp>
        <p:nvSpPr>
          <p:cNvPr id="77" name="TextBox 76">
            <a:extLst>
              <a:ext uri="{FF2B5EF4-FFF2-40B4-BE49-F238E27FC236}">
                <a16:creationId xmlns:a16="http://schemas.microsoft.com/office/drawing/2014/main" id="{33DFEAA1-DF51-4C0B-BD8D-B10C8FBE9276}"/>
              </a:ext>
            </a:extLst>
          </p:cNvPr>
          <p:cNvSpPr txBox="1"/>
          <p:nvPr/>
        </p:nvSpPr>
        <p:spPr bwMode="auto">
          <a:xfrm>
            <a:off x="1698577"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78" name="TextBox 77">
            <a:extLst>
              <a:ext uri="{FF2B5EF4-FFF2-40B4-BE49-F238E27FC236}">
                <a16:creationId xmlns:a16="http://schemas.microsoft.com/office/drawing/2014/main" id="{4F98C40C-5BBA-4F42-AE98-21AE36E2AB3E}"/>
              </a:ext>
            </a:extLst>
          </p:cNvPr>
          <p:cNvSpPr txBox="1"/>
          <p:nvPr/>
        </p:nvSpPr>
        <p:spPr bwMode="auto">
          <a:xfrm>
            <a:off x="1856961"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79" name="TextBox 78">
            <a:extLst>
              <a:ext uri="{FF2B5EF4-FFF2-40B4-BE49-F238E27FC236}">
                <a16:creationId xmlns:a16="http://schemas.microsoft.com/office/drawing/2014/main" id="{F7D7C01F-3C52-4297-A5D6-1E2928432322}"/>
              </a:ext>
            </a:extLst>
          </p:cNvPr>
          <p:cNvSpPr txBox="1"/>
          <p:nvPr/>
        </p:nvSpPr>
        <p:spPr bwMode="auto">
          <a:xfrm>
            <a:off x="2015345"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80" name="TextBox 79">
            <a:extLst>
              <a:ext uri="{FF2B5EF4-FFF2-40B4-BE49-F238E27FC236}">
                <a16:creationId xmlns:a16="http://schemas.microsoft.com/office/drawing/2014/main" id="{A0AEA5A7-54E9-45C7-989C-421A6DC1C6FD}"/>
              </a:ext>
            </a:extLst>
          </p:cNvPr>
          <p:cNvSpPr txBox="1"/>
          <p:nvPr/>
        </p:nvSpPr>
        <p:spPr bwMode="auto">
          <a:xfrm>
            <a:off x="2173729"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81" name="TextBox 80">
            <a:extLst>
              <a:ext uri="{FF2B5EF4-FFF2-40B4-BE49-F238E27FC236}">
                <a16:creationId xmlns:a16="http://schemas.microsoft.com/office/drawing/2014/main" id="{5C59D1D6-A4BD-4D37-8B74-F3DB90CCB388}"/>
              </a:ext>
            </a:extLst>
          </p:cNvPr>
          <p:cNvSpPr txBox="1"/>
          <p:nvPr/>
        </p:nvSpPr>
        <p:spPr bwMode="auto">
          <a:xfrm>
            <a:off x="2332113"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a:t>
            </a:r>
          </a:p>
        </p:txBody>
      </p:sp>
      <p:sp>
        <p:nvSpPr>
          <p:cNvPr id="82" name="TextBox 81">
            <a:extLst>
              <a:ext uri="{FF2B5EF4-FFF2-40B4-BE49-F238E27FC236}">
                <a16:creationId xmlns:a16="http://schemas.microsoft.com/office/drawing/2014/main" id="{65C03690-EE7B-4DA8-A8F0-35DA550F5E92}"/>
              </a:ext>
            </a:extLst>
          </p:cNvPr>
          <p:cNvSpPr txBox="1"/>
          <p:nvPr/>
        </p:nvSpPr>
        <p:spPr bwMode="auto">
          <a:xfrm>
            <a:off x="2490497"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a:t>
            </a:r>
          </a:p>
        </p:txBody>
      </p:sp>
      <p:sp>
        <p:nvSpPr>
          <p:cNvPr id="83" name="TextBox 82">
            <a:extLst>
              <a:ext uri="{FF2B5EF4-FFF2-40B4-BE49-F238E27FC236}">
                <a16:creationId xmlns:a16="http://schemas.microsoft.com/office/drawing/2014/main" id="{2011F66E-61D6-497A-AB34-C0FF76AF1DDD}"/>
              </a:ext>
            </a:extLst>
          </p:cNvPr>
          <p:cNvSpPr txBox="1"/>
          <p:nvPr/>
        </p:nvSpPr>
        <p:spPr bwMode="auto">
          <a:xfrm>
            <a:off x="2648881"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84" name="TextBox 83">
            <a:extLst>
              <a:ext uri="{FF2B5EF4-FFF2-40B4-BE49-F238E27FC236}">
                <a16:creationId xmlns:a16="http://schemas.microsoft.com/office/drawing/2014/main" id="{52C1CFD5-7318-483F-A1F5-E9D90AD35BDE}"/>
              </a:ext>
            </a:extLst>
          </p:cNvPr>
          <p:cNvSpPr txBox="1"/>
          <p:nvPr/>
        </p:nvSpPr>
        <p:spPr bwMode="auto">
          <a:xfrm>
            <a:off x="2807265"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a:t>
            </a:r>
          </a:p>
        </p:txBody>
      </p:sp>
      <p:sp>
        <p:nvSpPr>
          <p:cNvPr id="85" name="TextBox 84">
            <a:extLst>
              <a:ext uri="{FF2B5EF4-FFF2-40B4-BE49-F238E27FC236}">
                <a16:creationId xmlns:a16="http://schemas.microsoft.com/office/drawing/2014/main" id="{55DCD8B4-CB79-4E82-A8DA-664A6D043369}"/>
              </a:ext>
            </a:extLst>
          </p:cNvPr>
          <p:cNvSpPr txBox="1"/>
          <p:nvPr/>
        </p:nvSpPr>
        <p:spPr bwMode="auto">
          <a:xfrm>
            <a:off x="2965649"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a:t>
            </a:r>
          </a:p>
        </p:txBody>
      </p:sp>
      <p:sp>
        <p:nvSpPr>
          <p:cNvPr id="86" name="TextBox 85">
            <a:extLst>
              <a:ext uri="{FF2B5EF4-FFF2-40B4-BE49-F238E27FC236}">
                <a16:creationId xmlns:a16="http://schemas.microsoft.com/office/drawing/2014/main" id="{A3206099-F8F6-4F60-9A35-966B0A29D9BE}"/>
              </a:ext>
            </a:extLst>
          </p:cNvPr>
          <p:cNvSpPr txBox="1"/>
          <p:nvPr/>
        </p:nvSpPr>
        <p:spPr bwMode="auto">
          <a:xfrm>
            <a:off x="3124033"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a:t>
            </a:r>
          </a:p>
        </p:txBody>
      </p:sp>
      <p:sp>
        <p:nvSpPr>
          <p:cNvPr id="87" name="TextBox 86">
            <a:extLst>
              <a:ext uri="{FF2B5EF4-FFF2-40B4-BE49-F238E27FC236}">
                <a16:creationId xmlns:a16="http://schemas.microsoft.com/office/drawing/2014/main" id="{07BD8BEC-B692-44E8-8B00-712530F04DDC}"/>
              </a:ext>
            </a:extLst>
          </p:cNvPr>
          <p:cNvSpPr txBox="1"/>
          <p:nvPr/>
        </p:nvSpPr>
        <p:spPr bwMode="auto">
          <a:xfrm>
            <a:off x="3282417"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88" name="TextBox 87">
            <a:extLst>
              <a:ext uri="{FF2B5EF4-FFF2-40B4-BE49-F238E27FC236}">
                <a16:creationId xmlns:a16="http://schemas.microsoft.com/office/drawing/2014/main" id="{A8D5A943-D092-444F-A4CE-64CE79B96A0E}"/>
              </a:ext>
            </a:extLst>
          </p:cNvPr>
          <p:cNvSpPr txBox="1"/>
          <p:nvPr/>
        </p:nvSpPr>
        <p:spPr bwMode="auto">
          <a:xfrm>
            <a:off x="3440801"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a:t>
            </a:r>
          </a:p>
        </p:txBody>
      </p:sp>
      <p:sp>
        <p:nvSpPr>
          <p:cNvPr id="89" name="TextBox 88">
            <a:extLst>
              <a:ext uri="{FF2B5EF4-FFF2-40B4-BE49-F238E27FC236}">
                <a16:creationId xmlns:a16="http://schemas.microsoft.com/office/drawing/2014/main" id="{460AB5C1-65C1-4E77-9F74-F6BBBA8E6B96}"/>
              </a:ext>
            </a:extLst>
          </p:cNvPr>
          <p:cNvSpPr txBox="1"/>
          <p:nvPr/>
        </p:nvSpPr>
        <p:spPr bwMode="auto">
          <a:xfrm>
            <a:off x="3599185"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90" name="TextBox 89">
            <a:extLst>
              <a:ext uri="{FF2B5EF4-FFF2-40B4-BE49-F238E27FC236}">
                <a16:creationId xmlns:a16="http://schemas.microsoft.com/office/drawing/2014/main" id="{3EC2190D-2D03-477C-B962-202D91849185}"/>
              </a:ext>
            </a:extLst>
          </p:cNvPr>
          <p:cNvSpPr txBox="1"/>
          <p:nvPr/>
        </p:nvSpPr>
        <p:spPr bwMode="auto">
          <a:xfrm>
            <a:off x="3757569"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a:t>
            </a:r>
          </a:p>
        </p:txBody>
      </p:sp>
      <p:sp>
        <p:nvSpPr>
          <p:cNvPr id="91" name="TextBox 90">
            <a:extLst>
              <a:ext uri="{FF2B5EF4-FFF2-40B4-BE49-F238E27FC236}">
                <a16:creationId xmlns:a16="http://schemas.microsoft.com/office/drawing/2014/main" id="{A1B70270-8EB4-48D0-BB20-9201A52ED982}"/>
              </a:ext>
            </a:extLst>
          </p:cNvPr>
          <p:cNvSpPr txBox="1"/>
          <p:nvPr/>
        </p:nvSpPr>
        <p:spPr bwMode="auto">
          <a:xfrm>
            <a:off x="3915953"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a:t>
            </a:r>
          </a:p>
        </p:txBody>
      </p:sp>
      <p:sp>
        <p:nvSpPr>
          <p:cNvPr id="92" name="TextBox 91">
            <a:extLst>
              <a:ext uri="{FF2B5EF4-FFF2-40B4-BE49-F238E27FC236}">
                <a16:creationId xmlns:a16="http://schemas.microsoft.com/office/drawing/2014/main" id="{508BE41B-7EFB-42E0-B876-1DAAAFF9F053}"/>
              </a:ext>
            </a:extLst>
          </p:cNvPr>
          <p:cNvSpPr txBox="1"/>
          <p:nvPr/>
        </p:nvSpPr>
        <p:spPr bwMode="auto">
          <a:xfrm>
            <a:off x="4074337"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93" name="TextBox 92">
            <a:extLst>
              <a:ext uri="{FF2B5EF4-FFF2-40B4-BE49-F238E27FC236}">
                <a16:creationId xmlns:a16="http://schemas.microsoft.com/office/drawing/2014/main" id="{42943861-A99F-47B1-8246-2DAF31379348}"/>
              </a:ext>
            </a:extLst>
          </p:cNvPr>
          <p:cNvSpPr txBox="1"/>
          <p:nvPr/>
        </p:nvSpPr>
        <p:spPr bwMode="auto">
          <a:xfrm>
            <a:off x="4232721"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a:t>
            </a:r>
          </a:p>
        </p:txBody>
      </p:sp>
      <p:sp>
        <p:nvSpPr>
          <p:cNvPr id="94" name="TextBox 93">
            <a:extLst>
              <a:ext uri="{FF2B5EF4-FFF2-40B4-BE49-F238E27FC236}">
                <a16:creationId xmlns:a16="http://schemas.microsoft.com/office/drawing/2014/main" id="{171518FB-8EC9-4873-AB1D-4139462AA61A}"/>
              </a:ext>
            </a:extLst>
          </p:cNvPr>
          <p:cNvSpPr txBox="1"/>
          <p:nvPr/>
        </p:nvSpPr>
        <p:spPr bwMode="auto">
          <a:xfrm>
            <a:off x="4391105"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a:t>
            </a:r>
          </a:p>
        </p:txBody>
      </p:sp>
      <p:sp>
        <p:nvSpPr>
          <p:cNvPr id="95" name="TextBox 94">
            <a:extLst>
              <a:ext uri="{FF2B5EF4-FFF2-40B4-BE49-F238E27FC236}">
                <a16:creationId xmlns:a16="http://schemas.microsoft.com/office/drawing/2014/main" id="{8117C0B7-4423-4A3F-9169-A2377629188A}"/>
              </a:ext>
            </a:extLst>
          </p:cNvPr>
          <p:cNvSpPr txBox="1"/>
          <p:nvPr/>
        </p:nvSpPr>
        <p:spPr bwMode="auto">
          <a:xfrm>
            <a:off x="4549489"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96" name="TextBox 95">
            <a:extLst>
              <a:ext uri="{FF2B5EF4-FFF2-40B4-BE49-F238E27FC236}">
                <a16:creationId xmlns:a16="http://schemas.microsoft.com/office/drawing/2014/main" id="{EBB65CDD-9E58-4BE6-AD33-7469DF15AFF8}"/>
              </a:ext>
            </a:extLst>
          </p:cNvPr>
          <p:cNvSpPr txBox="1"/>
          <p:nvPr/>
        </p:nvSpPr>
        <p:spPr bwMode="auto">
          <a:xfrm>
            <a:off x="4707873"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19</a:t>
            </a:r>
          </a:p>
        </p:txBody>
      </p:sp>
      <p:sp>
        <p:nvSpPr>
          <p:cNvPr id="97" name="TextBox 96">
            <a:extLst>
              <a:ext uri="{FF2B5EF4-FFF2-40B4-BE49-F238E27FC236}">
                <a16:creationId xmlns:a16="http://schemas.microsoft.com/office/drawing/2014/main" id="{5FD5547E-94B9-49F6-86B8-C201BB18D10A}"/>
              </a:ext>
            </a:extLst>
          </p:cNvPr>
          <p:cNvSpPr txBox="1"/>
          <p:nvPr/>
        </p:nvSpPr>
        <p:spPr bwMode="auto">
          <a:xfrm>
            <a:off x="4866257"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98" name="TextBox 97">
            <a:extLst>
              <a:ext uri="{FF2B5EF4-FFF2-40B4-BE49-F238E27FC236}">
                <a16:creationId xmlns:a16="http://schemas.microsoft.com/office/drawing/2014/main" id="{0BDB1D3A-BAF5-4A88-BA8F-BD8750F7F723}"/>
              </a:ext>
            </a:extLst>
          </p:cNvPr>
          <p:cNvSpPr txBox="1"/>
          <p:nvPr/>
        </p:nvSpPr>
        <p:spPr bwMode="auto">
          <a:xfrm>
            <a:off x="5024641"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p:txBody>
      </p:sp>
      <p:sp>
        <p:nvSpPr>
          <p:cNvPr id="99" name="TextBox 98">
            <a:extLst>
              <a:ext uri="{FF2B5EF4-FFF2-40B4-BE49-F238E27FC236}">
                <a16:creationId xmlns:a16="http://schemas.microsoft.com/office/drawing/2014/main" id="{8BEEB127-D1D1-402E-AB70-5C4E812238F4}"/>
              </a:ext>
            </a:extLst>
          </p:cNvPr>
          <p:cNvSpPr txBox="1"/>
          <p:nvPr/>
        </p:nvSpPr>
        <p:spPr bwMode="auto">
          <a:xfrm>
            <a:off x="5183025"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22</a:t>
            </a:r>
          </a:p>
        </p:txBody>
      </p:sp>
      <p:sp>
        <p:nvSpPr>
          <p:cNvPr id="100" name="TextBox 99">
            <a:extLst>
              <a:ext uri="{FF2B5EF4-FFF2-40B4-BE49-F238E27FC236}">
                <a16:creationId xmlns:a16="http://schemas.microsoft.com/office/drawing/2014/main" id="{37358351-8079-4271-A5AA-1A08D57AB1E7}"/>
              </a:ext>
            </a:extLst>
          </p:cNvPr>
          <p:cNvSpPr txBox="1"/>
          <p:nvPr/>
        </p:nvSpPr>
        <p:spPr bwMode="auto">
          <a:xfrm>
            <a:off x="5341409"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23</a:t>
            </a:r>
          </a:p>
        </p:txBody>
      </p:sp>
      <p:sp>
        <p:nvSpPr>
          <p:cNvPr id="101" name="TextBox 100">
            <a:extLst>
              <a:ext uri="{FF2B5EF4-FFF2-40B4-BE49-F238E27FC236}">
                <a16:creationId xmlns:a16="http://schemas.microsoft.com/office/drawing/2014/main" id="{7AB7D723-9BC6-48CC-82A5-E6126E0B1348}"/>
              </a:ext>
            </a:extLst>
          </p:cNvPr>
          <p:cNvSpPr txBox="1"/>
          <p:nvPr/>
        </p:nvSpPr>
        <p:spPr bwMode="auto">
          <a:xfrm>
            <a:off x="5499793"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102" name="TextBox 101">
            <a:extLst>
              <a:ext uri="{FF2B5EF4-FFF2-40B4-BE49-F238E27FC236}">
                <a16:creationId xmlns:a16="http://schemas.microsoft.com/office/drawing/2014/main" id="{CF570616-D3EA-43A4-8093-288172719BDF}"/>
              </a:ext>
            </a:extLst>
          </p:cNvPr>
          <p:cNvSpPr txBox="1"/>
          <p:nvPr/>
        </p:nvSpPr>
        <p:spPr bwMode="auto">
          <a:xfrm>
            <a:off x="5658177"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25</a:t>
            </a:r>
          </a:p>
        </p:txBody>
      </p:sp>
      <p:sp>
        <p:nvSpPr>
          <p:cNvPr id="103" name="TextBox 102">
            <a:extLst>
              <a:ext uri="{FF2B5EF4-FFF2-40B4-BE49-F238E27FC236}">
                <a16:creationId xmlns:a16="http://schemas.microsoft.com/office/drawing/2014/main" id="{17113598-E936-425E-A768-9377B8AE72A2}"/>
              </a:ext>
            </a:extLst>
          </p:cNvPr>
          <p:cNvSpPr txBox="1"/>
          <p:nvPr/>
        </p:nvSpPr>
        <p:spPr bwMode="auto">
          <a:xfrm>
            <a:off x="5806641"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26</a:t>
            </a:r>
          </a:p>
        </p:txBody>
      </p:sp>
      <p:sp>
        <p:nvSpPr>
          <p:cNvPr id="104" name="TextBox 103">
            <a:extLst>
              <a:ext uri="{FF2B5EF4-FFF2-40B4-BE49-F238E27FC236}">
                <a16:creationId xmlns:a16="http://schemas.microsoft.com/office/drawing/2014/main" id="{0EA71F06-F4B5-4784-8366-3D3D9ECB407E}"/>
              </a:ext>
            </a:extLst>
          </p:cNvPr>
          <p:cNvSpPr txBox="1"/>
          <p:nvPr/>
        </p:nvSpPr>
        <p:spPr bwMode="auto">
          <a:xfrm>
            <a:off x="5974945"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a:t>
            </a:r>
          </a:p>
        </p:txBody>
      </p:sp>
      <p:sp>
        <p:nvSpPr>
          <p:cNvPr id="105" name="TextBox 104">
            <a:extLst>
              <a:ext uri="{FF2B5EF4-FFF2-40B4-BE49-F238E27FC236}">
                <a16:creationId xmlns:a16="http://schemas.microsoft.com/office/drawing/2014/main" id="{26761296-4D71-49EA-B2D9-C325C6AF4D2D}"/>
              </a:ext>
            </a:extLst>
          </p:cNvPr>
          <p:cNvSpPr txBox="1"/>
          <p:nvPr/>
        </p:nvSpPr>
        <p:spPr bwMode="auto">
          <a:xfrm>
            <a:off x="6133329"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28</a:t>
            </a:r>
          </a:p>
        </p:txBody>
      </p:sp>
      <p:sp>
        <p:nvSpPr>
          <p:cNvPr id="106" name="TextBox 105">
            <a:extLst>
              <a:ext uri="{FF2B5EF4-FFF2-40B4-BE49-F238E27FC236}">
                <a16:creationId xmlns:a16="http://schemas.microsoft.com/office/drawing/2014/main" id="{336459F2-FA6A-4D0D-91BC-E32D75EBA5EF}"/>
              </a:ext>
            </a:extLst>
          </p:cNvPr>
          <p:cNvSpPr txBox="1"/>
          <p:nvPr/>
        </p:nvSpPr>
        <p:spPr bwMode="auto">
          <a:xfrm>
            <a:off x="6291713"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29</a:t>
            </a:r>
          </a:p>
        </p:txBody>
      </p:sp>
      <p:sp>
        <p:nvSpPr>
          <p:cNvPr id="107" name="TextBox 106">
            <a:extLst>
              <a:ext uri="{FF2B5EF4-FFF2-40B4-BE49-F238E27FC236}">
                <a16:creationId xmlns:a16="http://schemas.microsoft.com/office/drawing/2014/main" id="{C84C588F-9AF7-4243-94E7-B6AE13D5B11C}"/>
              </a:ext>
            </a:extLst>
          </p:cNvPr>
          <p:cNvSpPr txBox="1"/>
          <p:nvPr/>
        </p:nvSpPr>
        <p:spPr bwMode="auto">
          <a:xfrm>
            <a:off x="6450097"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108" name="TextBox 107">
            <a:extLst>
              <a:ext uri="{FF2B5EF4-FFF2-40B4-BE49-F238E27FC236}">
                <a16:creationId xmlns:a16="http://schemas.microsoft.com/office/drawing/2014/main" id="{B7B5DCDB-4976-43CD-A59D-4C9E91A6350E}"/>
              </a:ext>
            </a:extLst>
          </p:cNvPr>
          <p:cNvSpPr txBox="1"/>
          <p:nvPr/>
        </p:nvSpPr>
        <p:spPr bwMode="auto">
          <a:xfrm>
            <a:off x="6608481"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31</a:t>
            </a:r>
          </a:p>
        </p:txBody>
      </p:sp>
      <p:sp>
        <p:nvSpPr>
          <p:cNvPr id="109" name="TextBox 108">
            <a:extLst>
              <a:ext uri="{FF2B5EF4-FFF2-40B4-BE49-F238E27FC236}">
                <a16:creationId xmlns:a16="http://schemas.microsoft.com/office/drawing/2014/main" id="{199F25F4-1AEC-4EA9-89B6-BEDEBE8102E9}"/>
              </a:ext>
            </a:extLst>
          </p:cNvPr>
          <p:cNvSpPr txBox="1"/>
          <p:nvPr/>
        </p:nvSpPr>
        <p:spPr bwMode="auto">
          <a:xfrm>
            <a:off x="6766865"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32</a:t>
            </a:r>
          </a:p>
        </p:txBody>
      </p:sp>
      <p:sp>
        <p:nvSpPr>
          <p:cNvPr id="110" name="TextBox 109">
            <a:extLst>
              <a:ext uri="{FF2B5EF4-FFF2-40B4-BE49-F238E27FC236}">
                <a16:creationId xmlns:a16="http://schemas.microsoft.com/office/drawing/2014/main" id="{D70E31A7-D0E9-468E-8235-FD63931AF9AA}"/>
              </a:ext>
            </a:extLst>
          </p:cNvPr>
          <p:cNvSpPr txBox="1"/>
          <p:nvPr/>
        </p:nvSpPr>
        <p:spPr bwMode="auto">
          <a:xfrm>
            <a:off x="6925249" y="314934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33</a:t>
            </a:r>
          </a:p>
        </p:txBody>
      </p:sp>
      <p:cxnSp>
        <p:nvCxnSpPr>
          <p:cNvPr id="112" name="Straight Connector 111">
            <a:extLst>
              <a:ext uri="{FF2B5EF4-FFF2-40B4-BE49-F238E27FC236}">
                <a16:creationId xmlns:a16="http://schemas.microsoft.com/office/drawing/2014/main" id="{D40A0563-327B-4C97-83F1-27EC37581D52}"/>
              </a:ext>
            </a:extLst>
          </p:cNvPr>
          <p:cNvCxnSpPr>
            <a:cxnSpLocks/>
          </p:cNvCxnSpPr>
          <p:nvPr/>
        </p:nvCxnSpPr>
        <p:spPr bwMode="auto">
          <a:xfrm flipH="1">
            <a:off x="5685439" y="1938486"/>
            <a:ext cx="372736" cy="0"/>
          </a:xfrm>
          <a:prstGeom prst="line">
            <a:avLst/>
          </a:prstGeom>
          <a:noFill/>
          <a:ln w="28575" cap="flat" cmpd="sng" algn="ctr">
            <a:solidFill>
              <a:schemeClr val="accent1"/>
            </a:solidFill>
            <a:prstDash val="solid"/>
            <a:round/>
            <a:headEnd type="none" w="med" len="med"/>
            <a:tailEnd type="none" w="med" len="med"/>
          </a:ln>
          <a:effectLst/>
        </p:spPr>
      </p:cxnSp>
      <p:sp>
        <p:nvSpPr>
          <p:cNvPr id="113" name="Rectangle 112">
            <a:extLst>
              <a:ext uri="{FF2B5EF4-FFF2-40B4-BE49-F238E27FC236}">
                <a16:creationId xmlns:a16="http://schemas.microsoft.com/office/drawing/2014/main" id="{E736459A-BA08-44FB-9769-50529F8515B3}"/>
              </a:ext>
            </a:extLst>
          </p:cNvPr>
          <p:cNvSpPr/>
          <p:nvPr/>
        </p:nvSpPr>
        <p:spPr bwMode="auto">
          <a:xfrm>
            <a:off x="5899794" y="1732837"/>
            <a:ext cx="158380" cy="54555"/>
          </a:xfrm>
          <a:prstGeom prst="rect">
            <a:avLst/>
          </a:prstGeom>
          <a:solidFill>
            <a:schemeClr val="accent1"/>
          </a:solid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5" name="TextBox 114">
            <a:extLst>
              <a:ext uri="{FF2B5EF4-FFF2-40B4-BE49-F238E27FC236}">
                <a16:creationId xmlns:a16="http://schemas.microsoft.com/office/drawing/2014/main" id="{CAF07FCF-F455-49F2-8258-E8DFF6FFAFE3}"/>
              </a:ext>
            </a:extLst>
          </p:cNvPr>
          <p:cNvSpPr txBox="1"/>
          <p:nvPr/>
        </p:nvSpPr>
        <p:spPr bwMode="auto">
          <a:xfrm>
            <a:off x="7088574"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116" name="TextBox 115">
            <a:extLst>
              <a:ext uri="{FF2B5EF4-FFF2-40B4-BE49-F238E27FC236}">
                <a16:creationId xmlns:a16="http://schemas.microsoft.com/office/drawing/2014/main" id="{548FA269-D697-48EC-B34F-B8378079C80B}"/>
              </a:ext>
            </a:extLst>
          </p:cNvPr>
          <p:cNvSpPr txBox="1"/>
          <p:nvPr/>
        </p:nvSpPr>
        <p:spPr bwMode="auto">
          <a:xfrm>
            <a:off x="1703517"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69</a:t>
            </a:r>
          </a:p>
        </p:txBody>
      </p:sp>
      <p:sp>
        <p:nvSpPr>
          <p:cNvPr id="117" name="TextBox 116">
            <a:extLst>
              <a:ext uri="{FF2B5EF4-FFF2-40B4-BE49-F238E27FC236}">
                <a16:creationId xmlns:a16="http://schemas.microsoft.com/office/drawing/2014/main" id="{83ECEFA9-50A2-4C4A-84AA-3545117733DE}"/>
              </a:ext>
            </a:extLst>
          </p:cNvPr>
          <p:cNvSpPr txBox="1"/>
          <p:nvPr/>
        </p:nvSpPr>
        <p:spPr bwMode="auto">
          <a:xfrm>
            <a:off x="1861901"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64</a:t>
            </a:r>
          </a:p>
        </p:txBody>
      </p:sp>
      <p:sp>
        <p:nvSpPr>
          <p:cNvPr id="118" name="TextBox 117">
            <a:extLst>
              <a:ext uri="{FF2B5EF4-FFF2-40B4-BE49-F238E27FC236}">
                <a16:creationId xmlns:a16="http://schemas.microsoft.com/office/drawing/2014/main" id="{CA8464FF-316C-4957-92E6-FFC900EAC6F7}"/>
              </a:ext>
            </a:extLst>
          </p:cNvPr>
          <p:cNvSpPr txBox="1"/>
          <p:nvPr/>
        </p:nvSpPr>
        <p:spPr bwMode="auto">
          <a:xfrm>
            <a:off x="2020285"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57</a:t>
            </a:r>
          </a:p>
        </p:txBody>
      </p:sp>
      <p:sp>
        <p:nvSpPr>
          <p:cNvPr id="119" name="TextBox 118">
            <a:extLst>
              <a:ext uri="{FF2B5EF4-FFF2-40B4-BE49-F238E27FC236}">
                <a16:creationId xmlns:a16="http://schemas.microsoft.com/office/drawing/2014/main" id="{C427833E-1BA9-4F30-89C6-B0AAA186E24E}"/>
              </a:ext>
            </a:extLst>
          </p:cNvPr>
          <p:cNvSpPr txBox="1"/>
          <p:nvPr/>
        </p:nvSpPr>
        <p:spPr bwMode="auto">
          <a:xfrm>
            <a:off x="2178669"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45</a:t>
            </a:r>
          </a:p>
        </p:txBody>
      </p:sp>
      <p:sp>
        <p:nvSpPr>
          <p:cNvPr id="120" name="TextBox 119">
            <a:extLst>
              <a:ext uri="{FF2B5EF4-FFF2-40B4-BE49-F238E27FC236}">
                <a16:creationId xmlns:a16="http://schemas.microsoft.com/office/drawing/2014/main" id="{40E791CF-E475-47BF-A601-31993D45B804}"/>
              </a:ext>
            </a:extLst>
          </p:cNvPr>
          <p:cNvSpPr txBox="1"/>
          <p:nvPr/>
        </p:nvSpPr>
        <p:spPr bwMode="auto">
          <a:xfrm>
            <a:off x="2337053"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43</a:t>
            </a:r>
          </a:p>
        </p:txBody>
      </p:sp>
      <p:sp>
        <p:nvSpPr>
          <p:cNvPr id="121" name="TextBox 120">
            <a:extLst>
              <a:ext uri="{FF2B5EF4-FFF2-40B4-BE49-F238E27FC236}">
                <a16:creationId xmlns:a16="http://schemas.microsoft.com/office/drawing/2014/main" id="{24B0AAF7-C958-4A38-A17F-0052231A6A4B}"/>
              </a:ext>
            </a:extLst>
          </p:cNvPr>
          <p:cNvSpPr txBox="1"/>
          <p:nvPr/>
        </p:nvSpPr>
        <p:spPr bwMode="auto">
          <a:xfrm>
            <a:off x="2495437"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34</a:t>
            </a:r>
          </a:p>
        </p:txBody>
      </p:sp>
      <p:sp>
        <p:nvSpPr>
          <p:cNvPr id="122" name="TextBox 121">
            <a:extLst>
              <a:ext uri="{FF2B5EF4-FFF2-40B4-BE49-F238E27FC236}">
                <a16:creationId xmlns:a16="http://schemas.microsoft.com/office/drawing/2014/main" id="{D5331A86-C494-4BF7-A834-6A5C782483C1}"/>
              </a:ext>
            </a:extLst>
          </p:cNvPr>
          <p:cNvSpPr txBox="1"/>
          <p:nvPr/>
        </p:nvSpPr>
        <p:spPr bwMode="auto">
          <a:xfrm>
            <a:off x="2653821"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a:t>
            </a:r>
          </a:p>
        </p:txBody>
      </p:sp>
      <p:sp>
        <p:nvSpPr>
          <p:cNvPr id="123" name="TextBox 122">
            <a:extLst>
              <a:ext uri="{FF2B5EF4-FFF2-40B4-BE49-F238E27FC236}">
                <a16:creationId xmlns:a16="http://schemas.microsoft.com/office/drawing/2014/main" id="{041CA683-982B-482A-A806-A0736F0BE77A}"/>
              </a:ext>
            </a:extLst>
          </p:cNvPr>
          <p:cNvSpPr txBox="1"/>
          <p:nvPr/>
        </p:nvSpPr>
        <p:spPr bwMode="auto">
          <a:xfrm>
            <a:off x="2812205"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124" name="TextBox 123">
            <a:extLst>
              <a:ext uri="{FF2B5EF4-FFF2-40B4-BE49-F238E27FC236}">
                <a16:creationId xmlns:a16="http://schemas.microsoft.com/office/drawing/2014/main" id="{48412AF8-D2F0-4E54-A6B6-44037650E821}"/>
              </a:ext>
            </a:extLst>
          </p:cNvPr>
          <p:cNvSpPr txBox="1"/>
          <p:nvPr/>
        </p:nvSpPr>
        <p:spPr bwMode="auto">
          <a:xfrm>
            <a:off x="2970589"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125" name="TextBox 124">
            <a:extLst>
              <a:ext uri="{FF2B5EF4-FFF2-40B4-BE49-F238E27FC236}">
                <a16:creationId xmlns:a16="http://schemas.microsoft.com/office/drawing/2014/main" id="{A826593D-A8E7-47D3-B318-45F96E7A707E}"/>
              </a:ext>
            </a:extLst>
          </p:cNvPr>
          <p:cNvSpPr txBox="1"/>
          <p:nvPr/>
        </p:nvSpPr>
        <p:spPr bwMode="auto">
          <a:xfrm>
            <a:off x="3128973"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p:txBody>
      </p:sp>
      <p:sp>
        <p:nvSpPr>
          <p:cNvPr id="126" name="TextBox 125">
            <a:extLst>
              <a:ext uri="{FF2B5EF4-FFF2-40B4-BE49-F238E27FC236}">
                <a16:creationId xmlns:a16="http://schemas.microsoft.com/office/drawing/2014/main" id="{140CE551-F1F9-4B98-855C-F436A5C770D3}"/>
              </a:ext>
            </a:extLst>
          </p:cNvPr>
          <p:cNvSpPr txBox="1"/>
          <p:nvPr/>
        </p:nvSpPr>
        <p:spPr bwMode="auto">
          <a:xfrm>
            <a:off x="3287357"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p:txBody>
      </p:sp>
      <p:sp>
        <p:nvSpPr>
          <p:cNvPr id="127" name="TextBox 126">
            <a:extLst>
              <a:ext uri="{FF2B5EF4-FFF2-40B4-BE49-F238E27FC236}">
                <a16:creationId xmlns:a16="http://schemas.microsoft.com/office/drawing/2014/main" id="{A4376B75-8F49-4C9C-B083-33E239210DBE}"/>
              </a:ext>
            </a:extLst>
          </p:cNvPr>
          <p:cNvSpPr txBox="1"/>
          <p:nvPr/>
        </p:nvSpPr>
        <p:spPr bwMode="auto">
          <a:xfrm>
            <a:off x="3445741"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128" name="TextBox 127">
            <a:extLst>
              <a:ext uri="{FF2B5EF4-FFF2-40B4-BE49-F238E27FC236}">
                <a16:creationId xmlns:a16="http://schemas.microsoft.com/office/drawing/2014/main" id="{E2265758-7C99-4D2D-A2B3-030554E73F90}"/>
              </a:ext>
            </a:extLst>
          </p:cNvPr>
          <p:cNvSpPr txBox="1"/>
          <p:nvPr/>
        </p:nvSpPr>
        <p:spPr bwMode="auto">
          <a:xfrm>
            <a:off x="3604125"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a:t>
            </a:r>
          </a:p>
        </p:txBody>
      </p:sp>
      <p:sp>
        <p:nvSpPr>
          <p:cNvPr id="129" name="TextBox 128">
            <a:extLst>
              <a:ext uri="{FF2B5EF4-FFF2-40B4-BE49-F238E27FC236}">
                <a16:creationId xmlns:a16="http://schemas.microsoft.com/office/drawing/2014/main" id="{72C9C2FD-BD61-40F7-9587-35B47D52014E}"/>
              </a:ext>
            </a:extLst>
          </p:cNvPr>
          <p:cNvSpPr txBox="1"/>
          <p:nvPr/>
        </p:nvSpPr>
        <p:spPr bwMode="auto">
          <a:xfrm>
            <a:off x="3762509"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130" name="TextBox 129">
            <a:extLst>
              <a:ext uri="{FF2B5EF4-FFF2-40B4-BE49-F238E27FC236}">
                <a16:creationId xmlns:a16="http://schemas.microsoft.com/office/drawing/2014/main" id="{6A20AEED-9E14-4E27-9601-2FEABCEB672C}"/>
              </a:ext>
            </a:extLst>
          </p:cNvPr>
          <p:cNvSpPr txBox="1"/>
          <p:nvPr/>
        </p:nvSpPr>
        <p:spPr bwMode="auto">
          <a:xfrm>
            <a:off x="3920893"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a:t>
            </a:r>
          </a:p>
        </p:txBody>
      </p:sp>
      <p:sp>
        <p:nvSpPr>
          <p:cNvPr id="131" name="TextBox 130">
            <a:extLst>
              <a:ext uri="{FF2B5EF4-FFF2-40B4-BE49-F238E27FC236}">
                <a16:creationId xmlns:a16="http://schemas.microsoft.com/office/drawing/2014/main" id="{C4FEC1E3-C446-47C0-891F-48F4A241CE39}"/>
              </a:ext>
            </a:extLst>
          </p:cNvPr>
          <p:cNvSpPr txBox="1"/>
          <p:nvPr/>
        </p:nvSpPr>
        <p:spPr bwMode="auto">
          <a:xfrm>
            <a:off x="4079277"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a:t>
            </a:r>
          </a:p>
        </p:txBody>
      </p:sp>
      <p:sp>
        <p:nvSpPr>
          <p:cNvPr id="132" name="TextBox 131">
            <a:extLst>
              <a:ext uri="{FF2B5EF4-FFF2-40B4-BE49-F238E27FC236}">
                <a16:creationId xmlns:a16="http://schemas.microsoft.com/office/drawing/2014/main" id="{35B14DAF-9ACA-4675-B116-B320299E9F79}"/>
              </a:ext>
            </a:extLst>
          </p:cNvPr>
          <p:cNvSpPr txBox="1"/>
          <p:nvPr/>
        </p:nvSpPr>
        <p:spPr bwMode="auto">
          <a:xfrm>
            <a:off x="4237661"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133" name="TextBox 132">
            <a:extLst>
              <a:ext uri="{FF2B5EF4-FFF2-40B4-BE49-F238E27FC236}">
                <a16:creationId xmlns:a16="http://schemas.microsoft.com/office/drawing/2014/main" id="{3BE26F32-AACB-4A4E-874F-E92F9820BA1B}"/>
              </a:ext>
            </a:extLst>
          </p:cNvPr>
          <p:cNvSpPr txBox="1"/>
          <p:nvPr/>
        </p:nvSpPr>
        <p:spPr bwMode="auto">
          <a:xfrm>
            <a:off x="4396045"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134" name="TextBox 133">
            <a:extLst>
              <a:ext uri="{FF2B5EF4-FFF2-40B4-BE49-F238E27FC236}">
                <a16:creationId xmlns:a16="http://schemas.microsoft.com/office/drawing/2014/main" id="{2544622A-957C-48BA-8B76-3D696DFC0B3D}"/>
              </a:ext>
            </a:extLst>
          </p:cNvPr>
          <p:cNvSpPr txBox="1"/>
          <p:nvPr/>
        </p:nvSpPr>
        <p:spPr bwMode="auto">
          <a:xfrm>
            <a:off x="4554429"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135" name="TextBox 134">
            <a:extLst>
              <a:ext uri="{FF2B5EF4-FFF2-40B4-BE49-F238E27FC236}">
                <a16:creationId xmlns:a16="http://schemas.microsoft.com/office/drawing/2014/main" id="{CB29D0E1-8315-4DC2-A736-336AF292242B}"/>
              </a:ext>
            </a:extLst>
          </p:cNvPr>
          <p:cNvSpPr txBox="1"/>
          <p:nvPr/>
        </p:nvSpPr>
        <p:spPr bwMode="auto">
          <a:xfrm>
            <a:off x="4712813"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136" name="TextBox 135">
            <a:extLst>
              <a:ext uri="{FF2B5EF4-FFF2-40B4-BE49-F238E27FC236}">
                <a16:creationId xmlns:a16="http://schemas.microsoft.com/office/drawing/2014/main" id="{585CDEEE-C7E5-48AA-B99C-3F16B9373536}"/>
              </a:ext>
            </a:extLst>
          </p:cNvPr>
          <p:cNvSpPr txBox="1"/>
          <p:nvPr/>
        </p:nvSpPr>
        <p:spPr bwMode="auto">
          <a:xfrm>
            <a:off x="4871197"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137" name="TextBox 136">
            <a:extLst>
              <a:ext uri="{FF2B5EF4-FFF2-40B4-BE49-F238E27FC236}">
                <a16:creationId xmlns:a16="http://schemas.microsoft.com/office/drawing/2014/main" id="{0F5EC980-AB4B-4DA4-8DCC-AFC5C5E893C2}"/>
              </a:ext>
            </a:extLst>
          </p:cNvPr>
          <p:cNvSpPr txBox="1"/>
          <p:nvPr/>
        </p:nvSpPr>
        <p:spPr bwMode="auto">
          <a:xfrm>
            <a:off x="5029581"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138" name="TextBox 137">
            <a:extLst>
              <a:ext uri="{FF2B5EF4-FFF2-40B4-BE49-F238E27FC236}">
                <a16:creationId xmlns:a16="http://schemas.microsoft.com/office/drawing/2014/main" id="{B1696787-28BE-4147-A33E-8607D168F145}"/>
              </a:ext>
            </a:extLst>
          </p:cNvPr>
          <p:cNvSpPr txBox="1"/>
          <p:nvPr/>
        </p:nvSpPr>
        <p:spPr bwMode="auto">
          <a:xfrm>
            <a:off x="5187965"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139" name="TextBox 138">
            <a:extLst>
              <a:ext uri="{FF2B5EF4-FFF2-40B4-BE49-F238E27FC236}">
                <a16:creationId xmlns:a16="http://schemas.microsoft.com/office/drawing/2014/main" id="{21C03AF4-84C8-4C67-B0AC-74ED117025A3}"/>
              </a:ext>
            </a:extLst>
          </p:cNvPr>
          <p:cNvSpPr txBox="1"/>
          <p:nvPr/>
        </p:nvSpPr>
        <p:spPr bwMode="auto">
          <a:xfrm>
            <a:off x="5346349"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140" name="TextBox 139">
            <a:extLst>
              <a:ext uri="{FF2B5EF4-FFF2-40B4-BE49-F238E27FC236}">
                <a16:creationId xmlns:a16="http://schemas.microsoft.com/office/drawing/2014/main" id="{ECE6D663-58D8-4D7F-B922-560617C839D2}"/>
              </a:ext>
            </a:extLst>
          </p:cNvPr>
          <p:cNvSpPr txBox="1"/>
          <p:nvPr/>
        </p:nvSpPr>
        <p:spPr bwMode="auto">
          <a:xfrm>
            <a:off x="5504733"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141" name="TextBox 140">
            <a:extLst>
              <a:ext uri="{FF2B5EF4-FFF2-40B4-BE49-F238E27FC236}">
                <a16:creationId xmlns:a16="http://schemas.microsoft.com/office/drawing/2014/main" id="{A0A1C6A3-57DC-46A3-8814-2DB4D379B9D8}"/>
              </a:ext>
            </a:extLst>
          </p:cNvPr>
          <p:cNvSpPr txBox="1"/>
          <p:nvPr/>
        </p:nvSpPr>
        <p:spPr bwMode="auto">
          <a:xfrm>
            <a:off x="5663117"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142" name="TextBox 141">
            <a:extLst>
              <a:ext uri="{FF2B5EF4-FFF2-40B4-BE49-F238E27FC236}">
                <a16:creationId xmlns:a16="http://schemas.microsoft.com/office/drawing/2014/main" id="{7C84C258-F951-4122-B3C3-4A1DDC65E638}"/>
              </a:ext>
            </a:extLst>
          </p:cNvPr>
          <p:cNvSpPr txBox="1"/>
          <p:nvPr/>
        </p:nvSpPr>
        <p:spPr bwMode="auto">
          <a:xfrm>
            <a:off x="5821501"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143" name="TextBox 142">
            <a:extLst>
              <a:ext uri="{FF2B5EF4-FFF2-40B4-BE49-F238E27FC236}">
                <a16:creationId xmlns:a16="http://schemas.microsoft.com/office/drawing/2014/main" id="{7F095036-D6BF-4FF8-9A86-6474B700BC7C}"/>
              </a:ext>
            </a:extLst>
          </p:cNvPr>
          <p:cNvSpPr txBox="1"/>
          <p:nvPr/>
        </p:nvSpPr>
        <p:spPr bwMode="auto">
          <a:xfrm>
            <a:off x="5979885"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144" name="TextBox 143">
            <a:extLst>
              <a:ext uri="{FF2B5EF4-FFF2-40B4-BE49-F238E27FC236}">
                <a16:creationId xmlns:a16="http://schemas.microsoft.com/office/drawing/2014/main" id="{EC621825-B6C1-47BE-A45D-5AA989FE83F2}"/>
              </a:ext>
            </a:extLst>
          </p:cNvPr>
          <p:cNvSpPr txBox="1"/>
          <p:nvPr/>
        </p:nvSpPr>
        <p:spPr bwMode="auto">
          <a:xfrm>
            <a:off x="6138269"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145" name="TextBox 144">
            <a:extLst>
              <a:ext uri="{FF2B5EF4-FFF2-40B4-BE49-F238E27FC236}">
                <a16:creationId xmlns:a16="http://schemas.microsoft.com/office/drawing/2014/main" id="{04F5F558-EF63-432E-9601-C0A286BD2725}"/>
              </a:ext>
            </a:extLst>
          </p:cNvPr>
          <p:cNvSpPr txBox="1"/>
          <p:nvPr/>
        </p:nvSpPr>
        <p:spPr bwMode="auto">
          <a:xfrm>
            <a:off x="6296653"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146" name="TextBox 145">
            <a:extLst>
              <a:ext uri="{FF2B5EF4-FFF2-40B4-BE49-F238E27FC236}">
                <a16:creationId xmlns:a16="http://schemas.microsoft.com/office/drawing/2014/main" id="{2B0791B2-32CB-4DDA-9660-A14DC9488356}"/>
              </a:ext>
            </a:extLst>
          </p:cNvPr>
          <p:cNvSpPr txBox="1"/>
          <p:nvPr/>
        </p:nvSpPr>
        <p:spPr bwMode="auto">
          <a:xfrm>
            <a:off x="6455037"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147" name="TextBox 146">
            <a:extLst>
              <a:ext uri="{FF2B5EF4-FFF2-40B4-BE49-F238E27FC236}">
                <a16:creationId xmlns:a16="http://schemas.microsoft.com/office/drawing/2014/main" id="{C9669DA7-BE15-440C-97F3-658AC2A3C04D}"/>
              </a:ext>
            </a:extLst>
          </p:cNvPr>
          <p:cNvSpPr txBox="1"/>
          <p:nvPr/>
        </p:nvSpPr>
        <p:spPr bwMode="auto">
          <a:xfrm>
            <a:off x="6613421"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148" name="TextBox 147">
            <a:extLst>
              <a:ext uri="{FF2B5EF4-FFF2-40B4-BE49-F238E27FC236}">
                <a16:creationId xmlns:a16="http://schemas.microsoft.com/office/drawing/2014/main" id="{6969BC63-355E-49F5-85E5-76630EDE540C}"/>
              </a:ext>
            </a:extLst>
          </p:cNvPr>
          <p:cNvSpPr txBox="1"/>
          <p:nvPr/>
        </p:nvSpPr>
        <p:spPr bwMode="auto">
          <a:xfrm>
            <a:off x="6771805"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149" name="TextBox 148">
            <a:extLst>
              <a:ext uri="{FF2B5EF4-FFF2-40B4-BE49-F238E27FC236}">
                <a16:creationId xmlns:a16="http://schemas.microsoft.com/office/drawing/2014/main" id="{5866D86A-66A3-4892-8680-5121876EA67E}"/>
              </a:ext>
            </a:extLst>
          </p:cNvPr>
          <p:cNvSpPr txBox="1"/>
          <p:nvPr/>
        </p:nvSpPr>
        <p:spPr bwMode="auto">
          <a:xfrm>
            <a:off x="6930189" y="3530825"/>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grpSp>
        <p:nvGrpSpPr>
          <p:cNvPr id="163" name="Group 162">
            <a:extLst>
              <a:ext uri="{FF2B5EF4-FFF2-40B4-BE49-F238E27FC236}">
                <a16:creationId xmlns:a16="http://schemas.microsoft.com/office/drawing/2014/main" id="{515EFC9F-0798-49C5-A5CC-6DB1AFE38137}"/>
              </a:ext>
            </a:extLst>
          </p:cNvPr>
          <p:cNvGrpSpPr/>
          <p:nvPr/>
        </p:nvGrpSpPr>
        <p:grpSpPr>
          <a:xfrm>
            <a:off x="1835329" y="1660320"/>
            <a:ext cx="5419576" cy="1350619"/>
            <a:chOff x="2259527" y="1723285"/>
            <a:chExt cx="5419576" cy="1350619"/>
          </a:xfrm>
        </p:grpSpPr>
        <p:sp>
          <p:nvSpPr>
            <p:cNvPr id="151" name="Rectangle 150">
              <a:extLst>
                <a:ext uri="{FF2B5EF4-FFF2-40B4-BE49-F238E27FC236}">
                  <a16:creationId xmlns:a16="http://schemas.microsoft.com/office/drawing/2014/main" id="{13C0577F-A9CD-4352-92C6-E7B68E30C62C}"/>
                </a:ext>
              </a:extLst>
            </p:cNvPr>
            <p:cNvSpPr/>
            <p:nvPr/>
          </p:nvSpPr>
          <p:spPr bwMode="auto">
            <a:xfrm flipH="1">
              <a:off x="3584542" y="2660142"/>
              <a:ext cx="73152" cy="45720"/>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2" name="Rectangle 151">
              <a:extLst>
                <a:ext uri="{FF2B5EF4-FFF2-40B4-BE49-F238E27FC236}">
                  <a16:creationId xmlns:a16="http://schemas.microsoft.com/office/drawing/2014/main" id="{5DE83965-07AE-4646-9977-1A0D9C412227}"/>
                </a:ext>
              </a:extLst>
            </p:cNvPr>
            <p:cNvSpPr/>
            <p:nvPr/>
          </p:nvSpPr>
          <p:spPr bwMode="auto">
            <a:xfrm flipH="1">
              <a:off x="4222671" y="2805898"/>
              <a:ext cx="73152" cy="45720"/>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3" name="Rectangle 152">
              <a:extLst>
                <a:ext uri="{FF2B5EF4-FFF2-40B4-BE49-F238E27FC236}">
                  <a16:creationId xmlns:a16="http://schemas.microsoft.com/office/drawing/2014/main" id="{6D522199-B8F1-4BC0-AFE9-91F973F79630}"/>
                </a:ext>
              </a:extLst>
            </p:cNvPr>
            <p:cNvSpPr/>
            <p:nvPr/>
          </p:nvSpPr>
          <p:spPr bwMode="auto">
            <a:xfrm flipH="1">
              <a:off x="4429879" y="2879052"/>
              <a:ext cx="73152" cy="45720"/>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4" name="Rectangle 153">
              <a:extLst>
                <a:ext uri="{FF2B5EF4-FFF2-40B4-BE49-F238E27FC236}">
                  <a16:creationId xmlns:a16="http://schemas.microsoft.com/office/drawing/2014/main" id="{C184142C-E86A-4878-B6E7-A777D8BA0A30}"/>
                </a:ext>
              </a:extLst>
            </p:cNvPr>
            <p:cNvSpPr/>
            <p:nvPr/>
          </p:nvSpPr>
          <p:spPr bwMode="auto">
            <a:xfrm flipH="1">
              <a:off x="4466531" y="2912913"/>
              <a:ext cx="73152" cy="45720"/>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5" name="Rectangle 154">
              <a:extLst>
                <a:ext uri="{FF2B5EF4-FFF2-40B4-BE49-F238E27FC236}">
                  <a16:creationId xmlns:a16="http://schemas.microsoft.com/office/drawing/2014/main" id="{4E026558-27FF-489A-9E7E-37907306A67F}"/>
                </a:ext>
              </a:extLst>
            </p:cNvPr>
            <p:cNvSpPr/>
            <p:nvPr/>
          </p:nvSpPr>
          <p:spPr bwMode="auto">
            <a:xfrm flipH="1">
              <a:off x="4876027" y="2977125"/>
              <a:ext cx="73152" cy="45720"/>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6" name="Rectangle 155">
              <a:extLst>
                <a:ext uri="{FF2B5EF4-FFF2-40B4-BE49-F238E27FC236}">
                  <a16:creationId xmlns:a16="http://schemas.microsoft.com/office/drawing/2014/main" id="{72A2D804-D9CD-431D-9ACD-D88ADD435963}"/>
                </a:ext>
              </a:extLst>
            </p:cNvPr>
            <p:cNvSpPr/>
            <p:nvPr/>
          </p:nvSpPr>
          <p:spPr bwMode="auto">
            <a:xfrm flipH="1">
              <a:off x="5093651" y="3023622"/>
              <a:ext cx="73152" cy="45720"/>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7" name="Rectangle 156">
              <a:extLst>
                <a:ext uri="{FF2B5EF4-FFF2-40B4-BE49-F238E27FC236}">
                  <a16:creationId xmlns:a16="http://schemas.microsoft.com/office/drawing/2014/main" id="{8186015D-3CB7-4006-8123-1B2B13B5B7D9}"/>
                </a:ext>
              </a:extLst>
            </p:cNvPr>
            <p:cNvSpPr/>
            <p:nvPr/>
          </p:nvSpPr>
          <p:spPr bwMode="auto">
            <a:xfrm flipH="1">
              <a:off x="5755633" y="3028184"/>
              <a:ext cx="73152" cy="45720"/>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8" name="Rectangle 157">
              <a:extLst>
                <a:ext uri="{FF2B5EF4-FFF2-40B4-BE49-F238E27FC236}">
                  <a16:creationId xmlns:a16="http://schemas.microsoft.com/office/drawing/2014/main" id="{02333D2E-E040-42A4-A97B-03B722AC0C0C}"/>
                </a:ext>
              </a:extLst>
            </p:cNvPr>
            <p:cNvSpPr/>
            <p:nvPr/>
          </p:nvSpPr>
          <p:spPr bwMode="auto">
            <a:xfrm flipH="1">
              <a:off x="7605951" y="3027306"/>
              <a:ext cx="73152" cy="45720"/>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9" name="Rectangle 158">
              <a:extLst>
                <a:ext uri="{FF2B5EF4-FFF2-40B4-BE49-F238E27FC236}">
                  <a16:creationId xmlns:a16="http://schemas.microsoft.com/office/drawing/2014/main" id="{C1A712A3-F426-47CA-AA5F-FE8BE46C1265}"/>
                </a:ext>
              </a:extLst>
            </p:cNvPr>
            <p:cNvSpPr/>
            <p:nvPr/>
          </p:nvSpPr>
          <p:spPr bwMode="auto">
            <a:xfrm flipH="1">
              <a:off x="2259527" y="1723285"/>
              <a:ext cx="73152" cy="45720"/>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60" name="Rectangle 159">
              <a:extLst>
                <a:ext uri="{FF2B5EF4-FFF2-40B4-BE49-F238E27FC236}">
                  <a16:creationId xmlns:a16="http://schemas.microsoft.com/office/drawing/2014/main" id="{3BDFCFD1-0D63-4CEF-A0AC-3A52E4083885}"/>
                </a:ext>
              </a:extLst>
            </p:cNvPr>
            <p:cNvSpPr/>
            <p:nvPr/>
          </p:nvSpPr>
          <p:spPr bwMode="auto">
            <a:xfrm flipH="1">
              <a:off x="2465406" y="1838533"/>
              <a:ext cx="73152" cy="45720"/>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61" name="Rectangle 160">
              <a:extLst>
                <a:ext uri="{FF2B5EF4-FFF2-40B4-BE49-F238E27FC236}">
                  <a16:creationId xmlns:a16="http://schemas.microsoft.com/office/drawing/2014/main" id="{198B11CC-E362-4592-8E31-09F95FB2415B}"/>
                </a:ext>
              </a:extLst>
            </p:cNvPr>
            <p:cNvSpPr/>
            <p:nvPr/>
          </p:nvSpPr>
          <p:spPr bwMode="auto">
            <a:xfrm flipH="1">
              <a:off x="2565923" y="1923588"/>
              <a:ext cx="73152" cy="45720"/>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cxnSp>
        <p:nvCxnSpPr>
          <p:cNvPr id="340" name="Straight Connector 339">
            <a:extLst>
              <a:ext uri="{FF2B5EF4-FFF2-40B4-BE49-F238E27FC236}">
                <a16:creationId xmlns:a16="http://schemas.microsoft.com/office/drawing/2014/main" id="{84A2196F-EF1B-4556-A515-A7B678C7F45C}"/>
              </a:ext>
            </a:extLst>
          </p:cNvPr>
          <p:cNvCxnSpPr>
            <a:cxnSpLocks/>
          </p:cNvCxnSpPr>
          <p:nvPr/>
        </p:nvCxnSpPr>
        <p:spPr bwMode="auto">
          <a:xfrm>
            <a:off x="1855764" y="4203727"/>
            <a:ext cx="0" cy="1620528"/>
          </a:xfrm>
          <a:prstGeom prst="line">
            <a:avLst/>
          </a:prstGeom>
          <a:noFill/>
          <a:ln w="28575" cap="flat" cmpd="sng" algn="ctr">
            <a:solidFill>
              <a:schemeClr val="bg1"/>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9C5460C0-1C81-4110-89EC-084E67BAB0D4}"/>
              </a:ext>
            </a:extLst>
          </p:cNvPr>
          <p:cNvCxnSpPr>
            <a:cxnSpLocks/>
          </p:cNvCxnSpPr>
          <p:nvPr/>
        </p:nvCxnSpPr>
        <p:spPr bwMode="auto">
          <a:xfrm>
            <a:off x="1864451" y="5809267"/>
            <a:ext cx="5390443" cy="0"/>
          </a:xfrm>
          <a:prstGeom prst="line">
            <a:avLst/>
          </a:prstGeom>
          <a:noFill/>
          <a:ln w="28575" cap="flat" cmpd="sng" algn="ctr">
            <a:solidFill>
              <a:schemeClr val="bg1"/>
            </a:solidFill>
            <a:prstDash val="solid"/>
            <a:round/>
            <a:headEnd type="none" w="med" len="med"/>
            <a:tailEnd type="none" w="med" len="med"/>
          </a:ln>
          <a:effectLst/>
        </p:spPr>
      </p:cxnSp>
      <p:cxnSp>
        <p:nvCxnSpPr>
          <p:cNvPr id="342" name="Straight Connector 341">
            <a:extLst>
              <a:ext uri="{FF2B5EF4-FFF2-40B4-BE49-F238E27FC236}">
                <a16:creationId xmlns:a16="http://schemas.microsoft.com/office/drawing/2014/main" id="{5CA94291-D87F-4446-81E9-1E3DDEF7FD74}"/>
              </a:ext>
            </a:extLst>
          </p:cNvPr>
          <p:cNvCxnSpPr/>
          <p:nvPr/>
        </p:nvCxnSpPr>
        <p:spPr bwMode="auto">
          <a:xfrm flipH="1">
            <a:off x="1788848" y="422114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43" name="Straight Connector 342">
            <a:extLst>
              <a:ext uri="{FF2B5EF4-FFF2-40B4-BE49-F238E27FC236}">
                <a16:creationId xmlns:a16="http://schemas.microsoft.com/office/drawing/2014/main" id="{FA4EEB82-FC10-4D21-B136-752C2C77F945}"/>
              </a:ext>
            </a:extLst>
          </p:cNvPr>
          <p:cNvCxnSpPr/>
          <p:nvPr/>
        </p:nvCxnSpPr>
        <p:spPr bwMode="auto">
          <a:xfrm flipH="1">
            <a:off x="1788848" y="453892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44" name="Straight Connector 343">
            <a:extLst>
              <a:ext uri="{FF2B5EF4-FFF2-40B4-BE49-F238E27FC236}">
                <a16:creationId xmlns:a16="http://schemas.microsoft.com/office/drawing/2014/main" id="{631110F6-961B-42CF-B746-5FAF265CBCF3}"/>
              </a:ext>
            </a:extLst>
          </p:cNvPr>
          <p:cNvCxnSpPr/>
          <p:nvPr/>
        </p:nvCxnSpPr>
        <p:spPr bwMode="auto">
          <a:xfrm flipH="1">
            <a:off x="1788848" y="485669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45" name="Straight Connector 344">
            <a:extLst>
              <a:ext uri="{FF2B5EF4-FFF2-40B4-BE49-F238E27FC236}">
                <a16:creationId xmlns:a16="http://schemas.microsoft.com/office/drawing/2014/main" id="{EFD7FC7D-9B9D-44CB-8D64-4E27B3B72D51}"/>
              </a:ext>
            </a:extLst>
          </p:cNvPr>
          <p:cNvCxnSpPr/>
          <p:nvPr/>
        </p:nvCxnSpPr>
        <p:spPr bwMode="auto">
          <a:xfrm flipH="1">
            <a:off x="1788848" y="517447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E8B2A67F-C571-472D-A687-059C10353651}"/>
              </a:ext>
            </a:extLst>
          </p:cNvPr>
          <p:cNvCxnSpPr/>
          <p:nvPr/>
        </p:nvCxnSpPr>
        <p:spPr bwMode="auto">
          <a:xfrm flipH="1">
            <a:off x="1788848" y="549224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47" name="Straight Connector 346">
            <a:extLst>
              <a:ext uri="{FF2B5EF4-FFF2-40B4-BE49-F238E27FC236}">
                <a16:creationId xmlns:a16="http://schemas.microsoft.com/office/drawing/2014/main" id="{F90C5F27-3FC5-4E90-BF33-9759F0FF7AA4}"/>
              </a:ext>
            </a:extLst>
          </p:cNvPr>
          <p:cNvCxnSpPr/>
          <p:nvPr/>
        </p:nvCxnSpPr>
        <p:spPr bwMode="auto">
          <a:xfrm flipH="1">
            <a:off x="1788848" y="581002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48" name="Straight Connector 347">
            <a:extLst>
              <a:ext uri="{FF2B5EF4-FFF2-40B4-BE49-F238E27FC236}">
                <a16:creationId xmlns:a16="http://schemas.microsoft.com/office/drawing/2014/main" id="{261F256D-59C3-4297-A8D6-84525345FF34}"/>
              </a:ext>
            </a:extLst>
          </p:cNvPr>
          <p:cNvCxnSpPr/>
          <p:nvPr/>
        </p:nvCxnSpPr>
        <p:spPr bwMode="auto">
          <a:xfrm>
            <a:off x="1864695"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49" name="Straight Connector 348">
            <a:extLst>
              <a:ext uri="{FF2B5EF4-FFF2-40B4-BE49-F238E27FC236}">
                <a16:creationId xmlns:a16="http://schemas.microsoft.com/office/drawing/2014/main" id="{C5B274EC-F9E4-40E2-8724-11BE81515E29}"/>
              </a:ext>
            </a:extLst>
          </p:cNvPr>
          <p:cNvCxnSpPr/>
          <p:nvPr/>
        </p:nvCxnSpPr>
        <p:spPr bwMode="auto">
          <a:xfrm>
            <a:off x="2023231"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50" name="Straight Connector 349">
            <a:extLst>
              <a:ext uri="{FF2B5EF4-FFF2-40B4-BE49-F238E27FC236}">
                <a16:creationId xmlns:a16="http://schemas.microsoft.com/office/drawing/2014/main" id="{CE4F7848-FF37-4181-BA92-DBE73139C7A4}"/>
              </a:ext>
            </a:extLst>
          </p:cNvPr>
          <p:cNvCxnSpPr/>
          <p:nvPr/>
        </p:nvCxnSpPr>
        <p:spPr bwMode="auto">
          <a:xfrm>
            <a:off x="2181767"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51" name="Straight Connector 350">
            <a:extLst>
              <a:ext uri="{FF2B5EF4-FFF2-40B4-BE49-F238E27FC236}">
                <a16:creationId xmlns:a16="http://schemas.microsoft.com/office/drawing/2014/main" id="{AA5A4C4D-9513-4CCE-8E27-294772130D35}"/>
              </a:ext>
            </a:extLst>
          </p:cNvPr>
          <p:cNvCxnSpPr/>
          <p:nvPr/>
        </p:nvCxnSpPr>
        <p:spPr bwMode="auto">
          <a:xfrm>
            <a:off x="2340303"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52" name="Straight Connector 351">
            <a:extLst>
              <a:ext uri="{FF2B5EF4-FFF2-40B4-BE49-F238E27FC236}">
                <a16:creationId xmlns:a16="http://schemas.microsoft.com/office/drawing/2014/main" id="{D840BFB5-35CD-46E2-94A6-6A7A5EFE1F7C}"/>
              </a:ext>
            </a:extLst>
          </p:cNvPr>
          <p:cNvCxnSpPr/>
          <p:nvPr/>
        </p:nvCxnSpPr>
        <p:spPr bwMode="auto">
          <a:xfrm>
            <a:off x="2498839"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53" name="Straight Connector 352">
            <a:extLst>
              <a:ext uri="{FF2B5EF4-FFF2-40B4-BE49-F238E27FC236}">
                <a16:creationId xmlns:a16="http://schemas.microsoft.com/office/drawing/2014/main" id="{C3ECE9AB-7786-4275-9248-53C0E5F527E4}"/>
              </a:ext>
            </a:extLst>
          </p:cNvPr>
          <p:cNvCxnSpPr/>
          <p:nvPr/>
        </p:nvCxnSpPr>
        <p:spPr bwMode="auto">
          <a:xfrm>
            <a:off x="2657375"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54" name="Straight Connector 353">
            <a:extLst>
              <a:ext uri="{FF2B5EF4-FFF2-40B4-BE49-F238E27FC236}">
                <a16:creationId xmlns:a16="http://schemas.microsoft.com/office/drawing/2014/main" id="{0AC2D694-CF88-44E0-84CC-356FE028438D}"/>
              </a:ext>
            </a:extLst>
          </p:cNvPr>
          <p:cNvCxnSpPr/>
          <p:nvPr/>
        </p:nvCxnSpPr>
        <p:spPr bwMode="auto">
          <a:xfrm>
            <a:off x="2815911"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55" name="Straight Connector 354">
            <a:extLst>
              <a:ext uri="{FF2B5EF4-FFF2-40B4-BE49-F238E27FC236}">
                <a16:creationId xmlns:a16="http://schemas.microsoft.com/office/drawing/2014/main" id="{A1A19A97-8275-4831-8D79-5A1ABF27856F}"/>
              </a:ext>
            </a:extLst>
          </p:cNvPr>
          <p:cNvCxnSpPr/>
          <p:nvPr/>
        </p:nvCxnSpPr>
        <p:spPr bwMode="auto">
          <a:xfrm>
            <a:off x="2974447"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56" name="Straight Connector 355">
            <a:extLst>
              <a:ext uri="{FF2B5EF4-FFF2-40B4-BE49-F238E27FC236}">
                <a16:creationId xmlns:a16="http://schemas.microsoft.com/office/drawing/2014/main" id="{89D47BA8-29D3-4401-8DB0-7D09A244A9A7}"/>
              </a:ext>
            </a:extLst>
          </p:cNvPr>
          <p:cNvCxnSpPr/>
          <p:nvPr/>
        </p:nvCxnSpPr>
        <p:spPr bwMode="auto">
          <a:xfrm>
            <a:off x="3132983"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57" name="Straight Connector 356">
            <a:extLst>
              <a:ext uri="{FF2B5EF4-FFF2-40B4-BE49-F238E27FC236}">
                <a16:creationId xmlns:a16="http://schemas.microsoft.com/office/drawing/2014/main" id="{C49B5ABA-0340-48E5-9D4F-AA372F762EF3}"/>
              </a:ext>
            </a:extLst>
          </p:cNvPr>
          <p:cNvCxnSpPr/>
          <p:nvPr/>
        </p:nvCxnSpPr>
        <p:spPr bwMode="auto">
          <a:xfrm>
            <a:off x="3291519"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58" name="Straight Connector 357">
            <a:extLst>
              <a:ext uri="{FF2B5EF4-FFF2-40B4-BE49-F238E27FC236}">
                <a16:creationId xmlns:a16="http://schemas.microsoft.com/office/drawing/2014/main" id="{AE94D60B-1ED9-4C3E-BDBC-E25225C59C1F}"/>
              </a:ext>
            </a:extLst>
          </p:cNvPr>
          <p:cNvCxnSpPr/>
          <p:nvPr/>
        </p:nvCxnSpPr>
        <p:spPr bwMode="auto">
          <a:xfrm>
            <a:off x="3450055"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59" name="Straight Connector 358">
            <a:extLst>
              <a:ext uri="{FF2B5EF4-FFF2-40B4-BE49-F238E27FC236}">
                <a16:creationId xmlns:a16="http://schemas.microsoft.com/office/drawing/2014/main" id="{F5C8192B-52A7-4EDD-A057-ACEC68124B4B}"/>
              </a:ext>
            </a:extLst>
          </p:cNvPr>
          <p:cNvCxnSpPr/>
          <p:nvPr/>
        </p:nvCxnSpPr>
        <p:spPr bwMode="auto">
          <a:xfrm>
            <a:off x="3608591"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60" name="Straight Connector 359">
            <a:extLst>
              <a:ext uri="{FF2B5EF4-FFF2-40B4-BE49-F238E27FC236}">
                <a16:creationId xmlns:a16="http://schemas.microsoft.com/office/drawing/2014/main" id="{D3A225DA-9523-460B-A59C-F2F6FB621A8B}"/>
              </a:ext>
            </a:extLst>
          </p:cNvPr>
          <p:cNvCxnSpPr/>
          <p:nvPr/>
        </p:nvCxnSpPr>
        <p:spPr bwMode="auto">
          <a:xfrm>
            <a:off x="3767127"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61" name="Straight Connector 360">
            <a:extLst>
              <a:ext uri="{FF2B5EF4-FFF2-40B4-BE49-F238E27FC236}">
                <a16:creationId xmlns:a16="http://schemas.microsoft.com/office/drawing/2014/main" id="{C4900BF2-0DAD-4C91-BC1A-638A385689E8}"/>
              </a:ext>
            </a:extLst>
          </p:cNvPr>
          <p:cNvCxnSpPr/>
          <p:nvPr/>
        </p:nvCxnSpPr>
        <p:spPr bwMode="auto">
          <a:xfrm>
            <a:off x="3925663"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62" name="Straight Connector 361">
            <a:extLst>
              <a:ext uri="{FF2B5EF4-FFF2-40B4-BE49-F238E27FC236}">
                <a16:creationId xmlns:a16="http://schemas.microsoft.com/office/drawing/2014/main" id="{F1B2E004-30BA-42BF-B7B2-2EA99AAE8386}"/>
              </a:ext>
            </a:extLst>
          </p:cNvPr>
          <p:cNvCxnSpPr/>
          <p:nvPr/>
        </p:nvCxnSpPr>
        <p:spPr bwMode="auto">
          <a:xfrm>
            <a:off x="4084199"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63" name="Straight Connector 362">
            <a:extLst>
              <a:ext uri="{FF2B5EF4-FFF2-40B4-BE49-F238E27FC236}">
                <a16:creationId xmlns:a16="http://schemas.microsoft.com/office/drawing/2014/main" id="{5FCC74BE-7293-48D7-83E8-9E29273808D8}"/>
              </a:ext>
            </a:extLst>
          </p:cNvPr>
          <p:cNvCxnSpPr/>
          <p:nvPr/>
        </p:nvCxnSpPr>
        <p:spPr bwMode="auto">
          <a:xfrm>
            <a:off x="4242735"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9BAE1218-86C6-4D31-991C-86D3B4D72BE9}"/>
              </a:ext>
            </a:extLst>
          </p:cNvPr>
          <p:cNvCxnSpPr/>
          <p:nvPr/>
        </p:nvCxnSpPr>
        <p:spPr bwMode="auto">
          <a:xfrm>
            <a:off x="4401271"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65" name="Straight Connector 364">
            <a:extLst>
              <a:ext uri="{FF2B5EF4-FFF2-40B4-BE49-F238E27FC236}">
                <a16:creationId xmlns:a16="http://schemas.microsoft.com/office/drawing/2014/main" id="{97AEF230-C3CA-4416-B280-016FC2DB65F7}"/>
              </a:ext>
            </a:extLst>
          </p:cNvPr>
          <p:cNvCxnSpPr/>
          <p:nvPr/>
        </p:nvCxnSpPr>
        <p:spPr bwMode="auto">
          <a:xfrm>
            <a:off x="4559807"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66" name="Straight Connector 365">
            <a:extLst>
              <a:ext uri="{FF2B5EF4-FFF2-40B4-BE49-F238E27FC236}">
                <a16:creationId xmlns:a16="http://schemas.microsoft.com/office/drawing/2014/main" id="{5E9B3BBA-6965-4E97-8376-40A5F761C563}"/>
              </a:ext>
            </a:extLst>
          </p:cNvPr>
          <p:cNvCxnSpPr/>
          <p:nvPr/>
        </p:nvCxnSpPr>
        <p:spPr bwMode="auto">
          <a:xfrm>
            <a:off x="4718343"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67" name="Straight Connector 366">
            <a:extLst>
              <a:ext uri="{FF2B5EF4-FFF2-40B4-BE49-F238E27FC236}">
                <a16:creationId xmlns:a16="http://schemas.microsoft.com/office/drawing/2014/main" id="{AB3EC4F2-2B17-45DA-90CD-6799B3508774}"/>
              </a:ext>
            </a:extLst>
          </p:cNvPr>
          <p:cNvCxnSpPr/>
          <p:nvPr/>
        </p:nvCxnSpPr>
        <p:spPr bwMode="auto">
          <a:xfrm>
            <a:off x="4876879"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68" name="Straight Connector 367">
            <a:extLst>
              <a:ext uri="{FF2B5EF4-FFF2-40B4-BE49-F238E27FC236}">
                <a16:creationId xmlns:a16="http://schemas.microsoft.com/office/drawing/2014/main" id="{B5F923D3-5EC7-4695-87E2-B6C082F861B9}"/>
              </a:ext>
            </a:extLst>
          </p:cNvPr>
          <p:cNvCxnSpPr/>
          <p:nvPr/>
        </p:nvCxnSpPr>
        <p:spPr bwMode="auto">
          <a:xfrm>
            <a:off x="5035415"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69" name="Straight Connector 368">
            <a:extLst>
              <a:ext uri="{FF2B5EF4-FFF2-40B4-BE49-F238E27FC236}">
                <a16:creationId xmlns:a16="http://schemas.microsoft.com/office/drawing/2014/main" id="{40DCC732-8CB2-442F-B346-E7DA8B1FD3BA}"/>
              </a:ext>
            </a:extLst>
          </p:cNvPr>
          <p:cNvCxnSpPr/>
          <p:nvPr/>
        </p:nvCxnSpPr>
        <p:spPr bwMode="auto">
          <a:xfrm>
            <a:off x="5193951"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70" name="Straight Connector 369">
            <a:extLst>
              <a:ext uri="{FF2B5EF4-FFF2-40B4-BE49-F238E27FC236}">
                <a16:creationId xmlns:a16="http://schemas.microsoft.com/office/drawing/2014/main" id="{ADC972F1-7551-4B9D-8517-36C3DAAE712F}"/>
              </a:ext>
            </a:extLst>
          </p:cNvPr>
          <p:cNvCxnSpPr/>
          <p:nvPr/>
        </p:nvCxnSpPr>
        <p:spPr bwMode="auto">
          <a:xfrm>
            <a:off x="5352487"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71" name="Straight Connector 370">
            <a:extLst>
              <a:ext uri="{FF2B5EF4-FFF2-40B4-BE49-F238E27FC236}">
                <a16:creationId xmlns:a16="http://schemas.microsoft.com/office/drawing/2014/main" id="{F97DC803-CFB2-4550-AD42-CC8433180B10}"/>
              </a:ext>
            </a:extLst>
          </p:cNvPr>
          <p:cNvCxnSpPr/>
          <p:nvPr/>
        </p:nvCxnSpPr>
        <p:spPr bwMode="auto">
          <a:xfrm>
            <a:off x="5511023"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72" name="Straight Connector 371">
            <a:extLst>
              <a:ext uri="{FF2B5EF4-FFF2-40B4-BE49-F238E27FC236}">
                <a16:creationId xmlns:a16="http://schemas.microsoft.com/office/drawing/2014/main" id="{9BC4A5C4-6AED-4CC5-9C29-76D3ED2DEC60}"/>
              </a:ext>
            </a:extLst>
          </p:cNvPr>
          <p:cNvCxnSpPr/>
          <p:nvPr/>
        </p:nvCxnSpPr>
        <p:spPr bwMode="auto">
          <a:xfrm>
            <a:off x="5669559"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0EF98071-072F-4C3D-97B9-94497862DC4B}"/>
              </a:ext>
            </a:extLst>
          </p:cNvPr>
          <p:cNvCxnSpPr/>
          <p:nvPr/>
        </p:nvCxnSpPr>
        <p:spPr bwMode="auto">
          <a:xfrm>
            <a:off x="5828095"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74" name="Straight Connector 373">
            <a:extLst>
              <a:ext uri="{FF2B5EF4-FFF2-40B4-BE49-F238E27FC236}">
                <a16:creationId xmlns:a16="http://schemas.microsoft.com/office/drawing/2014/main" id="{F822A842-117D-49FC-B88C-C17B1E9EB4C5}"/>
              </a:ext>
            </a:extLst>
          </p:cNvPr>
          <p:cNvCxnSpPr/>
          <p:nvPr/>
        </p:nvCxnSpPr>
        <p:spPr bwMode="auto">
          <a:xfrm>
            <a:off x="5986631"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75" name="Straight Connector 374">
            <a:extLst>
              <a:ext uri="{FF2B5EF4-FFF2-40B4-BE49-F238E27FC236}">
                <a16:creationId xmlns:a16="http://schemas.microsoft.com/office/drawing/2014/main" id="{A932CA84-1362-4B34-9E6F-378CEB364747}"/>
              </a:ext>
            </a:extLst>
          </p:cNvPr>
          <p:cNvCxnSpPr/>
          <p:nvPr/>
        </p:nvCxnSpPr>
        <p:spPr bwMode="auto">
          <a:xfrm>
            <a:off x="6145167"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76" name="Straight Connector 375">
            <a:extLst>
              <a:ext uri="{FF2B5EF4-FFF2-40B4-BE49-F238E27FC236}">
                <a16:creationId xmlns:a16="http://schemas.microsoft.com/office/drawing/2014/main" id="{8991E4A8-C523-44E3-9F91-1970E0B6CD7E}"/>
              </a:ext>
            </a:extLst>
          </p:cNvPr>
          <p:cNvCxnSpPr/>
          <p:nvPr/>
        </p:nvCxnSpPr>
        <p:spPr bwMode="auto">
          <a:xfrm>
            <a:off x="6303703"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77" name="Straight Connector 376">
            <a:extLst>
              <a:ext uri="{FF2B5EF4-FFF2-40B4-BE49-F238E27FC236}">
                <a16:creationId xmlns:a16="http://schemas.microsoft.com/office/drawing/2014/main" id="{DAEDE7E6-5D76-46DB-8901-83E828BAB67C}"/>
              </a:ext>
            </a:extLst>
          </p:cNvPr>
          <p:cNvCxnSpPr/>
          <p:nvPr/>
        </p:nvCxnSpPr>
        <p:spPr bwMode="auto">
          <a:xfrm>
            <a:off x="6462239"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78" name="Straight Connector 377">
            <a:extLst>
              <a:ext uri="{FF2B5EF4-FFF2-40B4-BE49-F238E27FC236}">
                <a16:creationId xmlns:a16="http://schemas.microsoft.com/office/drawing/2014/main" id="{1BAF8F2F-09CC-46B7-B2BE-E8B866FD7DCE}"/>
              </a:ext>
            </a:extLst>
          </p:cNvPr>
          <p:cNvCxnSpPr/>
          <p:nvPr/>
        </p:nvCxnSpPr>
        <p:spPr bwMode="auto">
          <a:xfrm>
            <a:off x="6620775"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79" name="Straight Connector 378">
            <a:extLst>
              <a:ext uri="{FF2B5EF4-FFF2-40B4-BE49-F238E27FC236}">
                <a16:creationId xmlns:a16="http://schemas.microsoft.com/office/drawing/2014/main" id="{99238B87-CB90-490A-B423-C4BBCC2B8E9E}"/>
              </a:ext>
            </a:extLst>
          </p:cNvPr>
          <p:cNvCxnSpPr/>
          <p:nvPr/>
        </p:nvCxnSpPr>
        <p:spPr bwMode="auto">
          <a:xfrm>
            <a:off x="6779311"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80" name="Straight Connector 379">
            <a:extLst>
              <a:ext uri="{FF2B5EF4-FFF2-40B4-BE49-F238E27FC236}">
                <a16:creationId xmlns:a16="http://schemas.microsoft.com/office/drawing/2014/main" id="{8032EA48-FCFC-47BA-AF20-E985D1580C97}"/>
              </a:ext>
            </a:extLst>
          </p:cNvPr>
          <p:cNvCxnSpPr/>
          <p:nvPr/>
        </p:nvCxnSpPr>
        <p:spPr bwMode="auto">
          <a:xfrm>
            <a:off x="6937847"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81" name="Straight Connector 380">
            <a:extLst>
              <a:ext uri="{FF2B5EF4-FFF2-40B4-BE49-F238E27FC236}">
                <a16:creationId xmlns:a16="http://schemas.microsoft.com/office/drawing/2014/main" id="{093FD1DD-26B2-4D72-A381-0DCEF9C68FA0}"/>
              </a:ext>
            </a:extLst>
          </p:cNvPr>
          <p:cNvCxnSpPr/>
          <p:nvPr/>
        </p:nvCxnSpPr>
        <p:spPr bwMode="auto">
          <a:xfrm>
            <a:off x="7096383"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382" name="Straight Connector 381">
            <a:extLst>
              <a:ext uri="{FF2B5EF4-FFF2-40B4-BE49-F238E27FC236}">
                <a16:creationId xmlns:a16="http://schemas.microsoft.com/office/drawing/2014/main" id="{1B4EC850-CD16-4E34-A97C-55B476E02A56}"/>
              </a:ext>
            </a:extLst>
          </p:cNvPr>
          <p:cNvCxnSpPr/>
          <p:nvPr/>
        </p:nvCxnSpPr>
        <p:spPr bwMode="auto">
          <a:xfrm>
            <a:off x="7254905" y="5804500"/>
            <a:ext cx="0" cy="64698"/>
          </a:xfrm>
          <a:prstGeom prst="line">
            <a:avLst/>
          </a:prstGeom>
          <a:noFill/>
          <a:ln w="28575" cap="flat" cmpd="sng" algn="ctr">
            <a:solidFill>
              <a:schemeClr val="bg1"/>
            </a:solidFill>
            <a:prstDash val="solid"/>
            <a:round/>
            <a:headEnd type="none" w="med" len="med"/>
            <a:tailEnd type="none" w="med" len="med"/>
          </a:ln>
          <a:effectLst/>
        </p:spPr>
      </p:cxnSp>
      <p:sp>
        <p:nvSpPr>
          <p:cNvPr id="385" name="TextBox 384">
            <a:extLst>
              <a:ext uri="{FF2B5EF4-FFF2-40B4-BE49-F238E27FC236}">
                <a16:creationId xmlns:a16="http://schemas.microsoft.com/office/drawing/2014/main" id="{20F6CA20-845C-4AC2-B6B7-1FE318355B06}"/>
              </a:ext>
            </a:extLst>
          </p:cNvPr>
          <p:cNvSpPr txBox="1"/>
          <p:nvPr/>
        </p:nvSpPr>
        <p:spPr bwMode="auto">
          <a:xfrm>
            <a:off x="521783" y="6164783"/>
            <a:ext cx="1135246" cy="246221"/>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Risk, n</a:t>
            </a:r>
          </a:p>
        </p:txBody>
      </p:sp>
      <p:sp>
        <p:nvSpPr>
          <p:cNvPr id="386" name="TextBox 385">
            <a:extLst>
              <a:ext uri="{FF2B5EF4-FFF2-40B4-BE49-F238E27FC236}">
                <a16:creationId xmlns:a16="http://schemas.microsoft.com/office/drawing/2014/main" id="{DE28DE0C-DE17-47BD-8FA2-11FF6EE30F06}"/>
              </a:ext>
            </a:extLst>
          </p:cNvPr>
          <p:cNvSpPr txBox="1"/>
          <p:nvPr/>
        </p:nvSpPr>
        <p:spPr bwMode="auto">
          <a:xfrm>
            <a:off x="1369421" y="4057523"/>
            <a:ext cx="4756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387" name="TextBox 386">
            <a:extLst>
              <a:ext uri="{FF2B5EF4-FFF2-40B4-BE49-F238E27FC236}">
                <a16:creationId xmlns:a16="http://schemas.microsoft.com/office/drawing/2014/main" id="{319EE9B8-2E72-476C-90A6-3EFF415A3F3D}"/>
              </a:ext>
            </a:extLst>
          </p:cNvPr>
          <p:cNvSpPr txBox="1"/>
          <p:nvPr/>
        </p:nvSpPr>
        <p:spPr bwMode="auto">
          <a:xfrm>
            <a:off x="1369421" y="4369659"/>
            <a:ext cx="4756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0.8</a:t>
            </a:r>
          </a:p>
        </p:txBody>
      </p:sp>
      <p:sp>
        <p:nvSpPr>
          <p:cNvPr id="388" name="TextBox 387">
            <a:extLst>
              <a:ext uri="{FF2B5EF4-FFF2-40B4-BE49-F238E27FC236}">
                <a16:creationId xmlns:a16="http://schemas.microsoft.com/office/drawing/2014/main" id="{1941EE52-F671-45C6-B5CA-B6E7B523EC8C}"/>
              </a:ext>
            </a:extLst>
          </p:cNvPr>
          <p:cNvSpPr txBox="1"/>
          <p:nvPr/>
        </p:nvSpPr>
        <p:spPr bwMode="auto">
          <a:xfrm>
            <a:off x="1369421" y="4681795"/>
            <a:ext cx="4756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0.6</a:t>
            </a:r>
          </a:p>
        </p:txBody>
      </p:sp>
      <p:sp>
        <p:nvSpPr>
          <p:cNvPr id="389" name="TextBox 388">
            <a:extLst>
              <a:ext uri="{FF2B5EF4-FFF2-40B4-BE49-F238E27FC236}">
                <a16:creationId xmlns:a16="http://schemas.microsoft.com/office/drawing/2014/main" id="{F5613E53-DF86-4366-A579-7603B2D703D1}"/>
              </a:ext>
            </a:extLst>
          </p:cNvPr>
          <p:cNvSpPr txBox="1"/>
          <p:nvPr/>
        </p:nvSpPr>
        <p:spPr bwMode="auto">
          <a:xfrm>
            <a:off x="1369421" y="4993931"/>
            <a:ext cx="4756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0.4</a:t>
            </a:r>
          </a:p>
        </p:txBody>
      </p:sp>
      <p:sp>
        <p:nvSpPr>
          <p:cNvPr id="390" name="TextBox 389">
            <a:extLst>
              <a:ext uri="{FF2B5EF4-FFF2-40B4-BE49-F238E27FC236}">
                <a16:creationId xmlns:a16="http://schemas.microsoft.com/office/drawing/2014/main" id="{1ED46952-E43E-4FF0-9CC8-48306AE5901E}"/>
              </a:ext>
            </a:extLst>
          </p:cNvPr>
          <p:cNvSpPr txBox="1"/>
          <p:nvPr/>
        </p:nvSpPr>
        <p:spPr bwMode="auto">
          <a:xfrm>
            <a:off x="1369421" y="5306067"/>
            <a:ext cx="4756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0.2</a:t>
            </a:r>
          </a:p>
        </p:txBody>
      </p:sp>
      <p:sp>
        <p:nvSpPr>
          <p:cNvPr id="391" name="TextBox 390">
            <a:extLst>
              <a:ext uri="{FF2B5EF4-FFF2-40B4-BE49-F238E27FC236}">
                <a16:creationId xmlns:a16="http://schemas.microsoft.com/office/drawing/2014/main" id="{BE06566B-9AE9-4E47-BB3A-3332558DF776}"/>
              </a:ext>
            </a:extLst>
          </p:cNvPr>
          <p:cNvSpPr txBox="1"/>
          <p:nvPr/>
        </p:nvSpPr>
        <p:spPr bwMode="auto">
          <a:xfrm>
            <a:off x="1369421" y="5618204"/>
            <a:ext cx="4756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392" name="TextBox 391">
            <a:extLst>
              <a:ext uri="{FF2B5EF4-FFF2-40B4-BE49-F238E27FC236}">
                <a16:creationId xmlns:a16="http://schemas.microsoft.com/office/drawing/2014/main" id="{4CC6C9C4-32D5-4192-9F52-0D350D1A639F}"/>
              </a:ext>
            </a:extLst>
          </p:cNvPr>
          <p:cNvSpPr txBox="1"/>
          <p:nvPr/>
        </p:nvSpPr>
        <p:spPr bwMode="auto">
          <a:xfrm>
            <a:off x="1865572" y="5929628"/>
            <a:ext cx="539019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Mos</a:t>
            </a:r>
          </a:p>
        </p:txBody>
      </p:sp>
      <p:sp>
        <p:nvSpPr>
          <p:cNvPr id="393" name="TextBox 392">
            <a:extLst>
              <a:ext uri="{FF2B5EF4-FFF2-40B4-BE49-F238E27FC236}">
                <a16:creationId xmlns:a16="http://schemas.microsoft.com/office/drawing/2014/main" id="{892AD49A-E6FE-4320-8746-EE18468FD546}"/>
              </a:ext>
            </a:extLst>
          </p:cNvPr>
          <p:cNvSpPr txBox="1"/>
          <p:nvPr/>
        </p:nvSpPr>
        <p:spPr bwMode="auto">
          <a:xfrm>
            <a:off x="7092320"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34</a:t>
            </a:r>
          </a:p>
        </p:txBody>
      </p:sp>
      <p:sp>
        <p:nvSpPr>
          <p:cNvPr id="394" name="TextBox 393">
            <a:extLst>
              <a:ext uri="{FF2B5EF4-FFF2-40B4-BE49-F238E27FC236}">
                <a16:creationId xmlns:a16="http://schemas.microsoft.com/office/drawing/2014/main" id="{D16C7251-82CE-410E-8069-2B4B91A57360}"/>
              </a:ext>
            </a:extLst>
          </p:cNvPr>
          <p:cNvSpPr txBox="1"/>
          <p:nvPr/>
        </p:nvSpPr>
        <p:spPr bwMode="auto">
          <a:xfrm>
            <a:off x="1707263"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395" name="TextBox 394">
            <a:extLst>
              <a:ext uri="{FF2B5EF4-FFF2-40B4-BE49-F238E27FC236}">
                <a16:creationId xmlns:a16="http://schemas.microsoft.com/office/drawing/2014/main" id="{76277311-AA13-49B3-810C-93C23C79E43A}"/>
              </a:ext>
            </a:extLst>
          </p:cNvPr>
          <p:cNvSpPr txBox="1"/>
          <p:nvPr/>
        </p:nvSpPr>
        <p:spPr bwMode="auto">
          <a:xfrm>
            <a:off x="1865647"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396" name="TextBox 395">
            <a:extLst>
              <a:ext uri="{FF2B5EF4-FFF2-40B4-BE49-F238E27FC236}">
                <a16:creationId xmlns:a16="http://schemas.microsoft.com/office/drawing/2014/main" id="{B2A41D74-73AD-4C2A-8A6D-9704D36434DE}"/>
              </a:ext>
            </a:extLst>
          </p:cNvPr>
          <p:cNvSpPr txBox="1"/>
          <p:nvPr/>
        </p:nvSpPr>
        <p:spPr bwMode="auto">
          <a:xfrm>
            <a:off x="2024031"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397" name="TextBox 396">
            <a:extLst>
              <a:ext uri="{FF2B5EF4-FFF2-40B4-BE49-F238E27FC236}">
                <a16:creationId xmlns:a16="http://schemas.microsoft.com/office/drawing/2014/main" id="{12928131-CF3E-4697-9179-FCAEE1EB6E7A}"/>
              </a:ext>
            </a:extLst>
          </p:cNvPr>
          <p:cNvSpPr txBox="1"/>
          <p:nvPr/>
        </p:nvSpPr>
        <p:spPr bwMode="auto">
          <a:xfrm>
            <a:off x="2182415"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398" name="TextBox 397">
            <a:extLst>
              <a:ext uri="{FF2B5EF4-FFF2-40B4-BE49-F238E27FC236}">
                <a16:creationId xmlns:a16="http://schemas.microsoft.com/office/drawing/2014/main" id="{B2BCD33F-7E2F-405E-8BEF-09E22B8ECF90}"/>
              </a:ext>
            </a:extLst>
          </p:cNvPr>
          <p:cNvSpPr txBox="1"/>
          <p:nvPr/>
        </p:nvSpPr>
        <p:spPr bwMode="auto">
          <a:xfrm>
            <a:off x="2340799"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a:t>
            </a:r>
          </a:p>
        </p:txBody>
      </p:sp>
      <p:sp>
        <p:nvSpPr>
          <p:cNvPr id="399" name="TextBox 398">
            <a:extLst>
              <a:ext uri="{FF2B5EF4-FFF2-40B4-BE49-F238E27FC236}">
                <a16:creationId xmlns:a16="http://schemas.microsoft.com/office/drawing/2014/main" id="{582B4AC9-EBEC-46C5-BD45-C9EE6930D339}"/>
              </a:ext>
            </a:extLst>
          </p:cNvPr>
          <p:cNvSpPr txBox="1"/>
          <p:nvPr/>
        </p:nvSpPr>
        <p:spPr bwMode="auto">
          <a:xfrm>
            <a:off x="2499183"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a:t>
            </a:r>
          </a:p>
        </p:txBody>
      </p:sp>
      <p:sp>
        <p:nvSpPr>
          <p:cNvPr id="400" name="TextBox 399">
            <a:extLst>
              <a:ext uri="{FF2B5EF4-FFF2-40B4-BE49-F238E27FC236}">
                <a16:creationId xmlns:a16="http://schemas.microsoft.com/office/drawing/2014/main" id="{6BF8BEDE-EEA5-492E-A9B1-D02059D46431}"/>
              </a:ext>
            </a:extLst>
          </p:cNvPr>
          <p:cNvSpPr txBox="1"/>
          <p:nvPr/>
        </p:nvSpPr>
        <p:spPr bwMode="auto">
          <a:xfrm>
            <a:off x="2657567"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401" name="TextBox 400">
            <a:extLst>
              <a:ext uri="{FF2B5EF4-FFF2-40B4-BE49-F238E27FC236}">
                <a16:creationId xmlns:a16="http://schemas.microsoft.com/office/drawing/2014/main" id="{EEA4908B-F40B-4524-9215-09F59E7E0671}"/>
              </a:ext>
            </a:extLst>
          </p:cNvPr>
          <p:cNvSpPr txBox="1"/>
          <p:nvPr/>
        </p:nvSpPr>
        <p:spPr bwMode="auto">
          <a:xfrm>
            <a:off x="2815951"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a:t>
            </a:r>
          </a:p>
        </p:txBody>
      </p:sp>
      <p:sp>
        <p:nvSpPr>
          <p:cNvPr id="402" name="TextBox 401">
            <a:extLst>
              <a:ext uri="{FF2B5EF4-FFF2-40B4-BE49-F238E27FC236}">
                <a16:creationId xmlns:a16="http://schemas.microsoft.com/office/drawing/2014/main" id="{3F975F5C-142D-469D-9803-8DFDB0EB7A63}"/>
              </a:ext>
            </a:extLst>
          </p:cNvPr>
          <p:cNvSpPr txBox="1"/>
          <p:nvPr/>
        </p:nvSpPr>
        <p:spPr bwMode="auto">
          <a:xfrm>
            <a:off x="2974335"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a:t>
            </a:r>
          </a:p>
        </p:txBody>
      </p:sp>
      <p:sp>
        <p:nvSpPr>
          <p:cNvPr id="403" name="TextBox 402">
            <a:extLst>
              <a:ext uri="{FF2B5EF4-FFF2-40B4-BE49-F238E27FC236}">
                <a16:creationId xmlns:a16="http://schemas.microsoft.com/office/drawing/2014/main" id="{B43B70D0-C3AE-4DDF-A354-A7B34E80FAB4}"/>
              </a:ext>
            </a:extLst>
          </p:cNvPr>
          <p:cNvSpPr txBox="1"/>
          <p:nvPr/>
        </p:nvSpPr>
        <p:spPr bwMode="auto">
          <a:xfrm>
            <a:off x="3132719"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a:t>
            </a:r>
          </a:p>
        </p:txBody>
      </p:sp>
      <p:sp>
        <p:nvSpPr>
          <p:cNvPr id="404" name="TextBox 403">
            <a:extLst>
              <a:ext uri="{FF2B5EF4-FFF2-40B4-BE49-F238E27FC236}">
                <a16:creationId xmlns:a16="http://schemas.microsoft.com/office/drawing/2014/main" id="{8162A63F-BECA-4D0C-9B7C-B300764407EB}"/>
              </a:ext>
            </a:extLst>
          </p:cNvPr>
          <p:cNvSpPr txBox="1"/>
          <p:nvPr/>
        </p:nvSpPr>
        <p:spPr bwMode="auto">
          <a:xfrm>
            <a:off x="3291103"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405" name="TextBox 404">
            <a:extLst>
              <a:ext uri="{FF2B5EF4-FFF2-40B4-BE49-F238E27FC236}">
                <a16:creationId xmlns:a16="http://schemas.microsoft.com/office/drawing/2014/main" id="{FC18C9D1-D33D-4678-8559-DB3BE594E52A}"/>
              </a:ext>
            </a:extLst>
          </p:cNvPr>
          <p:cNvSpPr txBox="1"/>
          <p:nvPr/>
        </p:nvSpPr>
        <p:spPr bwMode="auto">
          <a:xfrm>
            <a:off x="3449487"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a:t>
            </a:r>
          </a:p>
        </p:txBody>
      </p:sp>
      <p:sp>
        <p:nvSpPr>
          <p:cNvPr id="406" name="TextBox 405">
            <a:extLst>
              <a:ext uri="{FF2B5EF4-FFF2-40B4-BE49-F238E27FC236}">
                <a16:creationId xmlns:a16="http://schemas.microsoft.com/office/drawing/2014/main" id="{A4195B02-BFE4-4FBD-8BB6-5999364FB25C}"/>
              </a:ext>
            </a:extLst>
          </p:cNvPr>
          <p:cNvSpPr txBox="1"/>
          <p:nvPr/>
        </p:nvSpPr>
        <p:spPr bwMode="auto">
          <a:xfrm>
            <a:off x="3607871"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407" name="TextBox 406">
            <a:extLst>
              <a:ext uri="{FF2B5EF4-FFF2-40B4-BE49-F238E27FC236}">
                <a16:creationId xmlns:a16="http://schemas.microsoft.com/office/drawing/2014/main" id="{8A0999FC-ABA4-4E7F-BC53-CB604EFFA775}"/>
              </a:ext>
            </a:extLst>
          </p:cNvPr>
          <p:cNvSpPr txBox="1"/>
          <p:nvPr/>
        </p:nvSpPr>
        <p:spPr bwMode="auto">
          <a:xfrm>
            <a:off x="3766255"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a:t>
            </a:r>
          </a:p>
        </p:txBody>
      </p:sp>
      <p:sp>
        <p:nvSpPr>
          <p:cNvPr id="408" name="TextBox 407">
            <a:extLst>
              <a:ext uri="{FF2B5EF4-FFF2-40B4-BE49-F238E27FC236}">
                <a16:creationId xmlns:a16="http://schemas.microsoft.com/office/drawing/2014/main" id="{E383B88B-15CC-422F-AD16-BC43DC49B5BB}"/>
              </a:ext>
            </a:extLst>
          </p:cNvPr>
          <p:cNvSpPr txBox="1"/>
          <p:nvPr/>
        </p:nvSpPr>
        <p:spPr bwMode="auto">
          <a:xfrm>
            <a:off x="3924639"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a:t>
            </a:r>
          </a:p>
        </p:txBody>
      </p:sp>
      <p:sp>
        <p:nvSpPr>
          <p:cNvPr id="409" name="TextBox 408">
            <a:extLst>
              <a:ext uri="{FF2B5EF4-FFF2-40B4-BE49-F238E27FC236}">
                <a16:creationId xmlns:a16="http://schemas.microsoft.com/office/drawing/2014/main" id="{AC9C48BA-1424-4D45-A9D1-65113E26F7DE}"/>
              </a:ext>
            </a:extLst>
          </p:cNvPr>
          <p:cNvSpPr txBox="1"/>
          <p:nvPr/>
        </p:nvSpPr>
        <p:spPr bwMode="auto">
          <a:xfrm>
            <a:off x="4083023"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410" name="TextBox 409">
            <a:extLst>
              <a:ext uri="{FF2B5EF4-FFF2-40B4-BE49-F238E27FC236}">
                <a16:creationId xmlns:a16="http://schemas.microsoft.com/office/drawing/2014/main" id="{4973106A-57FE-43AD-8BDE-731604E02BB7}"/>
              </a:ext>
            </a:extLst>
          </p:cNvPr>
          <p:cNvSpPr txBox="1"/>
          <p:nvPr/>
        </p:nvSpPr>
        <p:spPr bwMode="auto">
          <a:xfrm>
            <a:off x="4241407"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a:t>
            </a:r>
          </a:p>
        </p:txBody>
      </p:sp>
      <p:sp>
        <p:nvSpPr>
          <p:cNvPr id="411" name="TextBox 410">
            <a:extLst>
              <a:ext uri="{FF2B5EF4-FFF2-40B4-BE49-F238E27FC236}">
                <a16:creationId xmlns:a16="http://schemas.microsoft.com/office/drawing/2014/main" id="{DC8F4C8C-45FD-46C0-BA8E-4FB977423140}"/>
              </a:ext>
            </a:extLst>
          </p:cNvPr>
          <p:cNvSpPr txBox="1"/>
          <p:nvPr/>
        </p:nvSpPr>
        <p:spPr bwMode="auto">
          <a:xfrm>
            <a:off x="4399791"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a:t>
            </a:r>
          </a:p>
        </p:txBody>
      </p:sp>
      <p:sp>
        <p:nvSpPr>
          <p:cNvPr id="412" name="TextBox 411">
            <a:extLst>
              <a:ext uri="{FF2B5EF4-FFF2-40B4-BE49-F238E27FC236}">
                <a16:creationId xmlns:a16="http://schemas.microsoft.com/office/drawing/2014/main" id="{AF68FF59-3C42-48E1-B75E-132C374ADA9F}"/>
              </a:ext>
            </a:extLst>
          </p:cNvPr>
          <p:cNvSpPr txBox="1"/>
          <p:nvPr/>
        </p:nvSpPr>
        <p:spPr bwMode="auto">
          <a:xfrm>
            <a:off x="4558175"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413" name="TextBox 412">
            <a:extLst>
              <a:ext uri="{FF2B5EF4-FFF2-40B4-BE49-F238E27FC236}">
                <a16:creationId xmlns:a16="http://schemas.microsoft.com/office/drawing/2014/main" id="{61D815B8-A401-4954-B32C-53F1A7C2C9AD}"/>
              </a:ext>
            </a:extLst>
          </p:cNvPr>
          <p:cNvSpPr txBox="1"/>
          <p:nvPr/>
        </p:nvSpPr>
        <p:spPr bwMode="auto">
          <a:xfrm>
            <a:off x="4716559"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19</a:t>
            </a:r>
          </a:p>
        </p:txBody>
      </p:sp>
      <p:sp>
        <p:nvSpPr>
          <p:cNvPr id="414" name="TextBox 413">
            <a:extLst>
              <a:ext uri="{FF2B5EF4-FFF2-40B4-BE49-F238E27FC236}">
                <a16:creationId xmlns:a16="http://schemas.microsoft.com/office/drawing/2014/main" id="{0A2BCB8B-986A-4594-8EDA-B87086AB8A0A}"/>
              </a:ext>
            </a:extLst>
          </p:cNvPr>
          <p:cNvSpPr txBox="1"/>
          <p:nvPr/>
        </p:nvSpPr>
        <p:spPr bwMode="auto">
          <a:xfrm>
            <a:off x="4874943"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415" name="TextBox 414">
            <a:extLst>
              <a:ext uri="{FF2B5EF4-FFF2-40B4-BE49-F238E27FC236}">
                <a16:creationId xmlns:a16="http://schemas.microsoft.com/office/drawing/2014/main" id="{1A326491-94E6-4C6A-B1D6-E23B4704BE35}"/>
              </a:ext>
            </a:extLst>
          </p:cNvPr>
          <p:cNvSpPr txBox="1"/>
          <p:nvPr/>
        </p:nvSpPr>
        <p:spPr bwMode="auto">
          <a:xfrm>
            <a:off x="5033327"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p:txBody>
      </p:sp>
      <p:sp>
        <p:nvSpPr>
          <p:cNvPr id="416" name="TextBox 415">
            <a:extLst>
              <a:ext uri="{FF2B5EF4-FFF2-40B4-BE49-F238E27FC236}">
                <a16:creationId xmlns:a16="http://schemas.microsoft.com/office/drawing/2014/main" id="{82D533A2-F18E-47E0-A512-EC3112BDE9DF}"/>
              </a:ext>
            </a:extLst>
          </p:cNvPr>
          <p:cNvSpPr txBox="1"/>
          <p:nvPr/>
        </p:nvSpPr>
        <p:spPr bwMode="auto">
          <a:xfrm>
            <a:off x="5191711"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22</a:t>
            </a:r>
          </a:p>
        </p:txBody>
      </p:sp>
      <p:sp>
        <p:nvSpPr>
          <p:cNvPr id="417" name="TextBox 416">
            <a:extLst>
              <a:ext uri="{FF2B5EF4-FFF2-40B4-BE49-F238E27FC236}">
                <a16:creationId xmlns:a16="http://schemas.microsoft.com/office/drawing/2014/main" id="{A2EFFA83-B1CA-4B2A-84D1-5FCBE823B857}"/>
              </a:ext>
            </a:extLst>
          </p:cNvPr>
          <p:cNvSpPr txBox="1"/>
          <p:nvPr/>
        </p:nvSpPr>
        <p:spPr bwMode="auto">
          <a:xfrm>
            <a:off x="5350095"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23</a:t>
            </a:r>
          </a:p>
        </p:txBody>
      </p:sp>
      <p:sp>
        <p:nvSpPr>
          <p:cNvPr id="418" name="TextBox 417">
            <a:extLst>
              <a:ext uri="{FF2B5EF4-FFF2-40B4-BE49-F238E27FC236}">
                <a16:creationId xmlns:a16="http://schemas.microsoft.com/office/drawing/2014/main" id="{5A0BA115-6D64-4CB3-8CF5-53701500CAE7}"/>
              </a:ext>
            </a:extLst>
          </p:cNvPr>
          <p:cNvSpPr txBox="1"/>
          <p:nvPr/>
        </p:nvSpPr>
        <p:spPr bwMode="auto">
          <a:xfrm>
            <a:off x="5508479"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419" name="TextBox 418">
            <a:extLst>
              <a:ext uri="{FF2B5EF4-FFF2-40B4-BE49-F238E27FC236}">
                <a16:creationId xmlns:a16="http://schemas.microsoft.com/office/drawing/2014/main" id="{73CC7912-2365-48ED-A5E7-F3704BBA9F6D}"/>
              </a:ext>
            </a:extLst>
          </p:cNvPr>
          <p:cNvSpPr txBox="1"/>
          <p:nvPr/>
        </p:nvSpPr>
        <p:spPr bwMode="auto">
          <a:xfrm>
            <a:off x="5666863"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25</a:t>
            </a:r>
          </a:p>
        </p:txBody>
      </p:sp>
      <p:sp>
        <p:nvSpPr>
          <p:cNvPr id="420" name="TextBox 419">
            <a:extLst>
              <a:ext uri="{FF2B5EF4-FFF2-40B4-BE49-F238E27FC236}">
                <a16:creationId xmlns:a16="http://schemas.microsoft.com/office/drawing/2014/main" id="{BC0066F2-B775-4EBE-A077-21A9455BB5EF}"/>
              </a:ext>
            </a:extLst>
          </p:cNvPr>
          <p:cNvSpPr txBox="1"/>
          <p:nvPr/>
        </p:nvSpPr>
        <p:spPr bwMode="auto">
          <a:xfrm>
            <a:off x="5815327"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26</a:t>
            </a:r>
          </a:p>
        </p:txBody>
      </p:sp>
      <p:sp>
        <p:nvSpPr>
          <p:cNvPr id="421" name="TextBox 420">
            <a:extLst>
              <a:ext uri="{FF2B5EF4-FFF2-40B4-BE49-F238E27FC236}">
                <a16:creationId xmlns:a16="http://schemas.microsoft.com/office/drawing/2014/main" id="{EBCD472C-D18C-4067-9318-3568A3B51B51}"/>
              </a:ext>
            </a:extLst>
          </p:cNvPr>
          <p:cNvSpPr txBox="1"/>
          <p:nvPr/>
        </p:nvSpPr>
        <p:spPr bwMode="auto">
          <a:xfrm>
            <a:off x="5983631"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a:t>
            </a:r>
          </a:p>
        </p:txBody>
      </p:sp>
      <p:sp>
        <p:nvSpPr>
          <p:cNvPr id="422" name="TextBox 421">
            <a:extLst>
              <a:ext uri="{FF2B5EF4-FFF2-40B4-BE49-F238E27FC236}">
                <a16:creationId xmlns:a16="http://schemas.microsoft.com/office/drawing/2014/main" id="{D8BD9F20-47CD-4AB5-BB55-A6766A2B0258}"/>
              </a:ext>
            </a:extLst>
          </p:cNvPr>
          <p:cNvSpPr txBox="1"/>
          <p:nvPr/>
        </p:nvSpPr>
        <p:spPr bwMode="auto">
          <a:xfrm>
            <a:off x="6142015"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28</a:t>
            </a:r>
          </a:p>
        </p:txBody>
      </p:sp>
      <p:sp>
        <p:nvSpPr>
          <p:cNvPr id="423" name="TextBox 422">
            <a:extLst>
              <a:ext uri="{FF2B5EF4-FFF2-40B4-BE49-F238E27FC236}">
                <a16:creationId xmlns:a16="http://schemas.microsoft.com/office/drawing/2014/main" id="{A2041414-A889-4C80-B414-999502EC0925}"/>
              </a:ext>
            </a:extLst>
          </p:cNvPr>
          <p:cNvSpPr txBox="1"/>
          <p:nvPr/>
        </p:nvSpPr>
        <p:spPr bwMode="auto">
          <a:xfrm>
            <a:off x="6300399"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29</a:t>
            </a:r>
          </a:p>
        </p:txBody>
      </p:sp>
      <p:sp>
        <p:nvSpPr>
          <p:cNvPr id="424" name="TextBox 423">
            <a:extLst>
              <a:ext uri="{FF2B5EF4-FFF2-40B4-BE49-F238E27FC236}">
                <a16:creationId xmlns:a16="http://schemas.microsoft.com/office/drawing/2014/main" id="{1E8A543E-F42D-4DC1-9E70-44912DDF5187}"/>
              </a:ext>
            </a:extLst>
          </p:cNvPr>
          <p:cNvSpPr txBox="1"/>
          <p:nvPr/>
        </p:nvSpPr>
        <p:spPr bwMode="auto">
          <a:xfrm>
            <a:off x="6458783"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425" name="TextBox 424">
            <a:extLst>
              <a:ext uri="{FF2B5EF4-FFF2-40B4-BE49-F238E27FC236}">
                <a16:creationId xmlns:a16="http://schemas.microsoft.com/office/drawing/2014/main" id="{0C4BBFC2-6115-43BF-B27C-4A9185A2F56A}"/>
              </a:ext>
            </a:extLst>
          </p:cNvPr>
          <p:cNvSpPr txBox="1"/>
          <p:nvPr/>
        </p:nvSpPr>
        <p:spPr bwMode="auto">
          <a:xfrm>
            <a:off x="6617167"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31</a:t>
            </a:r>
          </a:p>
        </p:txBody>
      </p:sp>
      <p:sp>
        <p:nvSpPr>
          <p:cNvPr id="426" name="TextBox 425">
            <a:extLst>
              <a:ext uri="{FF2B5EF4-FFF2-40B4-BE49-F238E27FC236}">
                <a16:creationId xmlns:a16="http://schemas.microsoft.com/office/drawing/2014/main" id="{8A8555BC-31A9-40A0-832F-3D21D4625B8F}"/>
              </a:ext>
            </a:extLst>
          </p:cNvPr>
          <p:cNvSpPr txBox="1"/>
          <p:nvPr/>
        </p:nvSpPr>
        <p:spPr bwMode="auto">
          <a:xfrm>
            <a:off x="6775551"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32</a:t>
            </a:r>
          </a:p>
        </p:txBody>
      </p:sp>
      <p:sp>
        <p:nvSpPr>
          <p:cNvPr id="427" name="TextBox 426">
            <a:extLst>
              <a:ext uri="{FF2B5EF4-FFF2-40B4-BE49-F238E27FC236}">
                <a16:creationId xmlns:a16="http://schemas.microsoft.com/office/drawing/2014/main" id="{E67F3EEB-A07D-4547-A645-43980D171395}"/>
              </a:ext>
            </a:extLst>
          </p:cNvPr>
          <p:cNvSpPr txBox="1"/>
          <p:nvPr/>
        </p:nvSpPr>
        <p:spPr bwMode="auto">
          <a:xfrm>
            <a:off x="6933935"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33</a:t>
            </a:r>
          </a:p>
        </p:txBody>
      </p:sp>
      <p:cxnSp>
        <p:nvCxnSpPr>
          <p:cNvPr id="428" name="Straight Connector 427">
            <a:extLst>
              <a:ext uri="{FF2B5EF4-FFF2-40B4-BE49-F238E27FC236}">
                <a16:creationId xmlns:a16="http://schemas.microsoft.com/office/drawing/2014/main" id="{AD821AC5-9E8B-4310-8A3E-E75CAC00409E}"/>
              </a:ext>
            </a:extLst>
          </p:cNvPr>
          <p:cNvCxnSpPr>
            <a:cxnSpLocks/>
          </p:cNvCxnSpPr>
          <p:nvPr/>
        </p:nvCxnSpPr>
        <p:spPr bwMode="auto">
          <a:xfrm flipH="1">
            <a:off x="5694125" y="4448486"/>
            <a:ext cx="372736" cy="0"/>
          </a:xfrm>
          <a:prstGeom prst="line">
            <a:avLst/>
          </a:prstGeom>
          <a:noFill/>
          <a:ln w="28575" cap="flat" cmpd="sng" algn="ctr">
            <a:solidFill>
              <a:schemeClr val="accent3"/>
            </a:solidFill>
            <a:prstDash val="solid"/>
            <a:round/>
            <a:headEnd type="none" w="med" len="med"/>
            <a:tailEnd type="none" w="med" len="med"/>
          </a:ln>
          <a:effectLst/>
        </p:spPr>
      </p:cxnSp>
      <p:sp>
        <p:nvSpPr>
          <p:cNvPr id="429" name="Rectangle 428">
            <a:extLst>
              <a:ext uri="{FF2B5EF4-FFF2-40B4-BE49-F238E27FC236}">
                <a16:creationId xmlns:a16="http://schemas.microsoft.com/office/drawing/2014/main" id="{2BFC919A-BC2C-42BD-83A0-F021BF4B7DC8}"/>
              </a:ext>
            </a:extLst>
          </p:cNvPr>
          <p:cNvSpPr/>
          <p:nvPr/>
        </p:nvSpPr>
        <p:spPr bwMode="auto">
          <a:xfrm>
            <a:off x="5908480" y="4242837"/>
            <a:ext cx="158380" cy="54555"/>
          </a:xfrm>
          <a:prstGeom prst="rect">
            <a:avLst/>
          </a:prstGeom>
          <a:solidFill>
            <a:schemeClr val="accent3"/>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30" name="TextBox 429">
            <a:extLst>
              <a:ext uri="{FF2B5EF4-FFF2-40B4-BE49-F238E27FC236}">
                <a16:creationId xmlns:a16="http://schemas.microsoft.com/office/drawing/2014/main" id="{9CA19C67-3793-42FB-B864-AE850CF2EE66}"/>
              </a:ext>
            </a:extLst>
          </p:cNvPr>
          <p:cNvSpPr txBox="1"/>
          <p:nvPr/>
        </p:nvSpPr>
        <p:spPr bwMode="auto">
          <a:xfrm>
            <a:off x="7097260"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431" name="TextBox 430">
            <a:extLst>
              <a:ext uri="{FF2B5EF4-FFF2-40B4-BE49-F238E27FC236}">
                <a16:creationId xmlns:a16="http://schemas.microsoft.com/office/drawing/2014/main" id="{B497D373-F839-49F8-8D03-E2C3728AC163}"/>
              </a:ext>
            </a:extLst>
          </p:cNvPr>
          <p:cNvSpPr txBox="1"/>
          <p:nvPr/>
        </p:nvSpPr>
        <p:spPr bwMode="auto">
          <a:xfrm>
            <a:off x="1712203"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28</a:t>
            </a:r>
          </a:p>
        </p:txBody>
      </p:sp>
      <p:sp>
        <p:nvSpPr>
          <p:cNvPr id="432" name="TextBox 431">
            <a:extLst>
              <a:ext uri="{FF2B5EF4-FFF2-40B4-BE49-F238E27FC236}">
                <a16:creationId xmlns:a16="http://schemas.microsoft.com/office/drawing/2014/main" id="{D0F06993-5478-4759-B70A-68C68807E74A}"/>
              </a:ext>
            </a:extLst>
          </p:cNvPr>
          <p:cNvSpPr txBox="1"/>
          <p:nvPr/>
        </p:nvSpPr>
        <p:spPr bwMode="auto">
          <a:xfrm>
            <a:off x="1870587"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28</a:t>
            </a:r>
          </a:p>
        </p:txBody>
      </p:sp>
      <p:sp>
        <p:nvSpPr>
          <p:cNvPr id="433" name="TextBox 432">
            <a:extLst>
              <a:ext uri="{FF2B5EF4-FFF2-40B4-BE49-F238E27FC236}">
                <a16:creationId xmlns:a16="http://schemas.microsoft.com/office/drawing/2014/main" id="{B19BC957-CADD-4637-AA0A-52E6A334BE97}"/>
              </a:ext>
            </a:extLst>
          </p:cNvPr>
          <p:cNvSpPr txBox="1"/>
          <p:nvPr/>
        </p:nvSpPr>
        <p:spPr bwMode="auto">
          <a:xfrm>
            <a:off x="2028971"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26</a:t>
            </a:r>
          </a:p>
        </p:txBody>
      </p:sp>
      <p:sp>
        <p:nvSpPr>
          <p:cNvPr id="434" name="TextBox 433">
            <a:extLst>
              <a:ext uri="{FF2B5EF4-FFF2-40B4-BE49-F238E27FC236}">
                <a16:creationId xmlns:a16="http://schemas.microsoft.com/office/drawing/2014/main" id="{A7CABA98-C613-4C14-940B-5B55370D3DCD}"/>
              </a:ext>
            </a:extLst>
          </p:cNvPr>
          <p:cNvSpPr txBox="1"/>
          <p:nvPr/>
        </p:nvSpPr>
        <p:spPr bwMode="auto">
          <a:xfrm>
            <a:off x="2187355"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26</a:t>
            </a:r>
          </a:p>
        </p:txBody>
      </p:sp>
      <p:sp>
        <p:nvSpPr>
          <p:cNvPr id="435" name="TextBox 434">
            <a:extLst>
              <a:ext uri="{FF2B5EF4-FFF2-40B4-BE49-F238E27FC236}">
                <a16:creationId xmlns:a16="http://schemas.microsoft.com/office/drawing/2014/main" id="{29524195-7B03-431E-BDC3-93692D1C1738}"/>
              </a:ext>
            </a:extLst>
          </p:cNvPr>
          <p:cNvSpPr txBox="1"/>
          <p:nvPr/>
        </p:nvSpPr>
        <p:spPr bwMode="auto">
          <a:xfrm>
            <a:off x="2345739"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436" name="TextBox 435">
            <a:extLst>
              <a:ext uri="{FF2B5EF4-FFF2-40B4-BE49-F238E27FC236}">
                <a16:creationId xmlns:a16="http://schemas.microsoft.com/office/drawing/2014/main" id="{941D2CFA-B51A-48DC-ACB0-554E2E78F5ED}"/>
              </a:ext>
            </a:extLst>
          </p:cNvPr>
          <p:cNvSpPr txBox="1"/>
          <p:nvPr/>
        </p:nvSpPr>
        <p:spPr bwMode="auto">
          <a:xfrm>
            <a:off x="2504123"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p:txBody>
      </p:sp>
      <p:sp>
        <p:nvSpPr>
          <p:cNvPr id="437" name="TextBox 436">
            <a:extLst>
              <a:ext uri="{FF2B5EF4-FFF2-40B4-BE49-F238E27FC236}">
                <a16:creationId xmlns:a16="http://schemas.microsoft.com/office/drawing/2014/main" id="{094DF291-8680-4850-B233-A5E9333A8493}"/>
              </a:ext>
            </a:extLst>
          </p:cNvPr>
          <p:cNvSpPr txBox="1"/>
          <p:nvPr/>
        </p:nvSpPr>
        <p:spPr bwMode="auto">
          <a:xfrm>
            <a:off x="2662507"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438" name="TextBox 437">
            <a:extLst>
              <a:ext uri="{FF2B5EF4-FFF2-40B4-BE49-F238E27FC236}">
                <a16:creationId xmlns:a16="http://schemas.microsoft.com/office/drawing/2014/main" id="{38D0A289-641E-431B-A6D2-CD4E76E43DFB}"/>
              </a:ext>
            </a:extLst>
          </p:cNvPr>
          <p:cNvSpPr txBox="1"/>
          <p:nvPr/>
        </p:nvSpPr>
        <p:spPr bwMode="auto">
          <a:xfrm>
            <a:off x="2820891"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439" name="TextBox 438">
            <a:extLst>
              <a:ext uri="{FF2B5EF4-FFF2-40B4-BE49-F238E27FC236}">
                <a16:creationId xmlns:a16="http://schemas.microsoft.com/office/drawing/2014/main" id="{6B156B3C-790C-4AAF-8AA3-8CC23E1C5CD3}"/>
              </a:ext>
            </a:extLst>
          </p:cNvPr>
          <p:cNvSpPr txBox="1"/>
          <p:nvPr/>
        </p:nvSpPr>
        <p:spPr bwMode="auto">
          <a:xfrm>
            <a:off x="2979275"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a:t>
            </a:r>
          </a:p>
        </p:txBody>
      </p:sp>
      <p:sp>
        <p:nvSpPr>
          <p:cNvPr id="440" name="TextBox 439">
            <a:extLst>
              <a:ext uri="{FF2B5EF4-FFF2-40B4-BE49-F238E27FC236}">
                <a16:creationId xmlns:a16="http://schemas.microsoft.com/office/drawing/2014/main" id="{A7F7BDF7-6FE0-4016-88FE-A74DB9C693E4}"/>
              </a:ext>
            </a:extLst>
          </p:cNvPr>
          <p:cNvSpPr txBox="1"/>
          <p:nvPr/>
        </p:nvSpPr>
        <p:spPr bwMode="auto">
          <a:xfrm>
            <a:off x="3137659"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a:t>
            </a:r>
          </a:p>
        </p:txBody>
      </p:sp>
      <p:sp>
        <p:nvSpPr>
          <p:cNvPr id="441" name="TextBox 440">
            <a:extLst>
              <a:ext uri="{FF2B5EF4-FFF2-40B4-BE49-F238E27FC236}">
                <a16:creationId xmlns:a16="http://schemas.microsoft.com/office/drawing/2014/main" id="{081C112F-F5FD-4B78-A5D1-762BEF45BBC9}"/>
              </a:ext>
            </a:extLst>
          </p:cNvPr>
          <p:cNvSpPr txBox="1"/>
          <p:nvPr/>
        </p:nvSpPr>
        <p:spPr bwMode="auto">
          <a:xfrm>
            <a:off x="3296043"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442" name="TextBox 441">
            <a:extLst>
              <a:ext uri="{FF2B5EF4-FFF2-40B4-BE49-F238E27FC236}">
                <a16:creationId xmlns:a16="http://schemas.microsoft.com/office/drawing/2014/main" id="{6FFE76B7-2420-46FE-90C8-31190F2CD8B2}"/>
              </a:ext>
            </a:extLst>
          </p:cNvPr>
          <p:cNvSpPr txBox="1"/>
          <p:nvPr/>
        </p:nvSpPr>
        <p:spPr bwMode="auto">
          <a:xfrm>
            <a:off x="3454427"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a:t>
            </a:r>
          </a:p>
        </p:txBody>
      </p:sp>
      <p:sp>
        <p:nvSpPr>
          <p:cNvPr id="443" name="TextBox 442">
            <a:extLst>
              <a:ext uri="{FF2B5EF4-FFF2-40B4-BE49-F238E27FC236}">
                <a16:creationId xmlns:a16="http://schemas.microsoft.com/office/drawing/2014/main" id="{C9ECFFB2-603C-4826-9339-29732A77039A}"/>
              </a:ext>
            </a:extLst>
          </p:cNvPr>
          <p:cNvSpPr txBox="1"/>
          <p:nvPr/>
        </p:nvSpPr>
        <p:spPr bwMode="auto">
          <a:xfrm>
            <a:off x="3612811"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a:t>
            </a:r>
          </a:p>
        </p:txBody>
      </p:sp>
      <p:sp>
        <p:nvSpPr>
          <p:cNvPr id="444" name="TextBox 443">
            <a:extLst>
              <a:ext uri="{FF2B5EF4-FFF2-40B4-BE49-F238E27FC236}">
                <a16:creationId xmlns:a16="http://schemas.microsoft.com/office/drawing/2014/main" id="{CFCCB1CD-CB5A-4241-A468-56DF9D04EAF0}"/>
              </a:ext>
            </a:extLst>
          </p:cNvPr>
          <p:cNvSpPr txBox="1"/>
          <p:nvPr/>
        </p:nvSpPr>
        <p:spPr bwMode="auto">
          <a:xfrm>
            <a:off x="3771195"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a:t>
            </a:r>
          </a:p>
        </p:txBody>
      </p:sp>
      <p:sp>
        <p:nvSpPr>
          <p:cNvPr id="445" name="TextBox 444">
            <a:extLst>
              <a:ext uri="{FF2B5EF4-FFF2-40B4-BE49-F238E27FC236}">
                <a16:creationId xmlns:a16="http://schemas.microsoft.com/office/drawing/2014/main" id="{2C19A59A-53AD-42FD-97C3-42A105B0ACAC}"/>
              </a:ext>
            </a:extLst>
          </p:cNvPr>
          <p:cNvSpPr txBox="1"/>
          <p:nvPr/>
        </p:nvSpPr>
        <p:spPr bwMode="auto">
          <a:xfrm>
            <a:off x="3929579"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a:t>
            </a:r>
          </a:p>
        </p:txBody>
      </p:sp>
      <p:sp>
        <p:nvSpPr>
          <p:cNvPr id="446" name="TextBox 445">
            <a:extLst>
              <a:ext uri="{FF2B5EF4-FFF2-40B4-BE49-F238E27FC236}">
                <a16:creationId xmlns:a16="http://schemas.microsoft.com/office/drawing/2014/main" id="{6AC9A48B-3BAB-4D1C-B241-FD5CF969C921}"/>
              </a:ext>
            </a:extLst>
          </p:cNvPr>
          <p:cNvSpPr txBox="1"/>
          <p:nvPr/>
        </p:nvSpPr>
        <p:spPr bwMode="auto">
          <a:xfrm>
            <a:off x="4087963"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a:t>
            </a:r>
          </a:p>
        </p:txBody>
      </p:sp>
      <p:sp>
        <p:nvSpPr>
          <p:cNvPr id="447" name="TextBox 446">
            <a:extLst>
              <a:ext uri="{FF2B5EF4-FFF2-40B4-BE49-F238E27FC236}">
                <a16:creationId xmlns:a16="http://schemas.microsoft.com/office/drawing/2014/main" id="{10237678-1DC0-404F-AAA0-8BE7E8CE47D3}"/>
              </a:ext>
            </a:extLst>
          </p:cNvPr>
          <p:cNvSpPr txBox="1"/>
          <p:nvPr/>
        </p:nvSpPr>
        <p:spPr bwMode="auto">
          <a:xfrm>
            <a:off x="4246347"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448" name="TextBox 447">
            <a:extLst>
              <a:ext uri="{FF2B5EF4-FFF2-40B4-BE49-F238E27FC236}">
                <a16:creationId xmlns:a16="http://schemas.microsoft.com/office/drawing/2014/main" id="{7C69E668-4B8C-4D11-8C64-63A93CBD26BC}"/>
              </a:ext>
            </a:extLst>
          </p:cNvPr>
          <p:cNvSpPr txBox="1"/>
          <p:nvPr/>
        </p:nvSpPr>
        <p:spPr bwMode="auto">
          <a:xfrm>
            <a:off x="4404731"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449" name="TextBox 448">
            <a:extLst>
              <a:ext uri="{FF2B5EF4-FFF2-40B4-BE49-F238E27FC236}">
                <a16:creationId xmlns:a16="http://schemas.microsoft.com/office/drawing/2014/main" id="{2786B57A-4661-48E6-B506-6EC171A5B4D6}"/>
              </a:ext>
            </a:extLst>
          </p:cNvPr>
          <p:cNvSpPr txBox="1"/>
          <p:nvPr/>
        </p:nvSpPr>
        <p:spPr bwMode="auto">
          <a:xfrm>
            <a:off x="4563115"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450" name="TextBox 449">
            <a:extLst>
              <a:ext uri="{FF2B5EF4-FFF2-40B4-BE49-F238E27FC236}">
                <a16:creationId xmlns:a16="http://schemas.microsoft.com/office/drawing/2014/main" id="{0F887595-89E9-4FE5-80EC-6E6536C61A01}"/>
              </a:ext>
            </a:extLst>
          </p:cNvPr>
          <p:cNvSpPr txBox="1"/>
          <p:nvPr/>
        </p:nvSpPr>
        <p:spPr bwMode="auto">
          <a:xfrm>
            <a:off x="4721499"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451" name="TextBox 450">
            <a:extLst>
              <a:ext uri="{FF2B5EF4-FFF2-40B4-BE49-F238E27FC236}">
                <a16:creationId xmlns:a16="http://schemas.microsoft.com/office/drawing/2014/main" id="{DD239F86-366D-4C41-9138-0AB865198B62}"/>
              </a:ext>
            </a:extLst>
          </p:cNvPr>
          <p:cNvSpPr txBox="1"/>
          <p:nvPr/>
        </p:nvSpPr>
        <p:spPr bwMode="auto">
          <a:xfrm>
            <a:off x="4879883"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452" name="TextBox 451">
            <a:extLst>
              <a:ext uri="{FF2B5EF4-FFF2-40B4-BE49-F238E27FC236}">
                <a16:creationId xmlns:a16="http://schemas.microsoft.com/office/drawing/2014/main" id="{267FE3B7-10FD-41B8-91D0-5E2CE5A59E16}"/>
              </a:ext>
            </a:extLst>
          </p:cNvPr>
          <p:cNvSpPr txBox="1"/>
          <p:nvPr/>
        </p:nvSpPr>
        <p:spPr bwMode="auto">
          <a:xfrm>
            <a:off x="5038267"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453" name="TextBox 452">
            <a:extLst>
              <a:ext uri="{FF2B5EF4-FFF2-40B4-BE49-F238E27FC236}">
                <a16:creationId xmlns:a16="http://schemas.microsoft.com/office/drawing/2014/main" id="{81ACF320-D606-4AB0-9DE7-68831504CC4B}"/>
              </a:ext>
            </a:extLst>
          </p:cNvPr>
          <p:cNvSpPr txBox="1"/>
          <p:nvPr/>
        </p:nvSpPr>
        <p:spPr bwMode="auto">
          <a:xfrm>
            <a:off x="5196651"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454" name="TextBox 453">
            <a:extLst>
              <a:ext uri="{FF2B5EF4-FFF2-40B4-BE49-F238E27FC236}">
                <a16:creationId xmlns:a16="http://schemas.microsoft.com/office/drawing/2014/main" id="{CC31734F-6160-42F8-9330-6CF51D561435}"/>
              </a:ext>
            </a:extLst>
          </p:cNvPr>
          <p:cNvSpPr txBox="1"/>
          <p:nvPr/>
        </p:nvSpPr>
        <p:spPr bwMode="auto">
          <a:xfrm>
            <a:off x="5355035"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455" name="TextBox 454">
            <a:extLst>
              <a:ext uri="{FF2B5EF4-FFF2-40B4-BE49-F238E27FC236}">
                <a16:creationId xmlns:a16="http://schemas.microsoft.com/office/drawing/2014/main" id="{772516E4-963F-4344-97E0-F215950658AC}"/>
              </a:ext>
            </a:extLst>
          </p:cNvPr>
          <p:cNvSpPr txBox="1"/>
          <p:nvPr/>
        </p:nvSpPr>
        <p:spPr bwMode="auto">
          <a:xfrm>
            <a:off x="5513419"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456" name="TextBox 455">
            <a:extLst>
              <a:ext uri="{FF2B5EF4-FFF2-40B4-BE49-F238E27FC236}">
                <a16:creationId xmlns:a16="http://schemas.microsoft.com/office/drawing/2014/main" id="{52DD0280-C43E-4CF7-B60E-5A1673A4E3B6}"/>
              </a:ext>
            </a:extLst>
          </p:cNvPr>
          <p:cNvSpPr txBox="1"/>
          <p:nvPr/>
        </p:nvSpPr>
        <p:spPr bwMode="auto">
          <a:xfrm>
            <a:off x="5671803"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457" name="TextBox 456">
            <a:extLst>
              <a:ext uri="{FF2B5EF4-FFF2-40B4-BE49-F238E27FC236}">
                <a16:creationId xmlns:a16="http://schemas.microsoft.com/office/drawing/2014/main" id="{E246AA83-ACFC-4B3D-913E-584187633157}"/>
              </a:ext>
            </a:extLst>
          </p:cNvPr>
          <p:cNvSpPr txBox="1"/>
          <p:nvPr/>
        </p:nvSpPr>
        <p:spPr bwMode="auto">
          <a:xfrm>
            <a:off x="5830187"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458" name="TextBox 457">
            <a:extLst>
              <a:ext uri="{FF2B5EF4-FFF2-40B4-BE49-F238E27FC236}">
                <a16:creationId xmlns:a16="http://schemas.microsoft.com/office/drawing/2014/main" id="{FAE03CF1-1AE0-432D-A683-B2E6681C2130}"/>
              </a:ext>
            </a:extLst>
          </p:cNvPr>
          <p:cNvSpPr txBox="1"/>
          <p:nvPr/>
        </p:nvSpPr>
        <p:spPr bwMode="auto">
          <a:xfrm>
            <a:off x="5988571"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459" name="TextBox 458">
            <a:extLst>
              <a:ext uri="{FF2B5EF4-FFF2-40B4-BE49-F238E27FC236}">
                <a16:creationId xmlns:a16="http://schemas.microsoft.com/office/drawing/2014/main" id="{04D0474B-7C20-4503-A1B3-3EF1BBB89536}"/>
              </a:ext>
            </a:extLst>
          </p:cNvPr>
          <p:cNvSpPr txBox="1"/>
          <p:nvPr/>
        </p:nvSpPr>
        <p:spPr bwMode="auto">
          <a:xfrm>
            <a:off x="6146955"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460" name="TextBox 459">
            <a:extLst>
              <a:ext uri="{FF2B5EF4-FFF2-40B4-BE49-F238E27FC236}">
                <a16:creationId xmlns:a16="http://schemas.microsoft.com/office/drawing/2014/main" id="{A852B333-DAB6-4A58-B9B4-368A0A3F07F9}"/>
              </a:ext>
            </a:extLst>
          </p:cNvPr>
          <p:cNvSpPr txBox="1"/>
          <p:nvPr/>
        </p:nvSpPr>
        <p:spPr bwMode="auto">
          <a:xfrm>
            <a:off x="6305339"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461" name="TextBox 460">
            <a:extLst>
              <a:ext uri="{FF2B5EF4-FFF2-40B4-BE49-F238E27FC236}">
                <a16:creationId xmlns:a16="http://schemas.microsoft.com/office/drawing/2014/main" id="{C83B96D8-B776-493F-AEC2-9F2883F82F2B}"/>
              </a:ext>
            </a:extLst>
          </p:cNvPr>
          <p:cNvSpPr txBox="1"/>
          <p:nvPr/>
        </p:nvSpPr>
        <p:spPr bwMode="auto">
          <a:xfrm>
            <a:off x="6463723"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462" name="TextBox 461">
            <a:extLst>
              <a:ext uri="{FF2B5EF4-FFF2-40B4-BE49-F238E27FC236}">
                <a16:creationId xmlns:a16="http://schemas.microsoft.com/office/drawing/2014/main" id="{DBEB4173-BB24-4C04-A4B0-B29783B1864B}"/>
              </a:ext>
            </a:extLst>
          </p:cNvPr>
          <p:cNvSpPr txBox="1"/>
          <p:nvPr/>
        </p:nvSpPr>
        <p:spPr bwMode="auto">
          <a:xfrm>
            <a:off x="6622107"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463" name="TextBox 462">
            <a:extLst>
              <a:ext uri="{FF2B5EF4-FFF2-40B4-BE49-F238E27FC236}">
                <a16:creationId xmlns:a16="http://schemas.microsoft.com/office/drawing/2014/main" id="{B7BE0A02-4DFA-4FC0-BBB2-5CAF6ECE7470}"/>
              </a:ext>
            </a:extLst>
          </p:cNvPr>
          <p:cNvSpPr txBox="1"/>
          <p:nvPr/>
        </p:nvSpPr>
        <p:spPr bwMode="auto">
          <a:xfrm>
            <a:off x="6780491"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464" name="TextBox 463">
            <a:extLst>
              <a:ext uri="{FF2B5EF4-FFF2-40B4-BE49-F238E27FC236}">
                <a16:creationId xmlns:a16="http://schemas.microsoft.com/office/drawing/2014/main" id="{D3C1086D-E6BB-4E75-AC96-2B11520A1800}"/>
              </a:ext>
            </a:extLst>
          </p:cNvPr>
          <p:cNvSpPr txBox="1"/>
          <p:nvPr/>
        </p:nvSpPr>
        <p:spPr bwMode="auto">
          <a:xfrm>
            <a:off x="6938875"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469" name="Freeform: Shape 468">
            <a:extLst>
              <a:ext uri="{FF2B5EF4-FFF2-40B4-BE49-F238E27FC236}">
                <a16:creationId xmlns:a16="http://schemas.microsoft.com/office/drawing/2014/main" id="{AEB7E9FD-297F-4D58-9A3B-45E877A23B80}"/>
              </a:ext>
            </a:extLst>
          </p:cNvPr>
          <p:cNvSpPr/>
          <p:nvPr/>
        </p:nvSpPr>
        <p:spPr bwMode="auto">
          <a:xfrm>
            <a:off x="1866565" y="4233870"/>
            <a:ext cx="3719512" cy="1128713"/>
          </a:xfrm>
          <a:custGeom>
            <a:avLst/>
            <a:gdLst>
              <a:gd name="connsiteX0" fmla="*/ 0 w 3719512"/>
              <a:gd name="connsiteY0" fmla="*/ 0 h 1128713"/>
              <a:gd name="connsiteX1" fmla="*/ 200025 w 3719512"/>
              <a:gd name="connsiteY1" fmla="*/ 0 h 1128713"/>
              <a:gd name="connsiteX2" fmla="*/ 200025 w 3719512"/>
              <a:gd name="connsiteY2" fmla="*/ 71438 h 1128713"/>
              <a:gd name="connsiteX3" fmla="*/ 471487 w 3719512"/>
              <a:gd name="connsiteY3" fmla="*/ 71438 h 1128713"/>
              <a:gd name="connsiteX4" fmla="*/ 471487 w 3719512"/>
              <a:gd name="connsiteY4" fmla="*/ 123825 h 1128713"/>
              <a:gd name="connsiteX5" fmla="*/ 576262 w 3719512"/>
              <a:gd name="connsiteY5" fmla="*/ 123825 h 1128713"/>
              <a:gd name="connsiteX6" fmla="*/ 576262 w 3719512"/>
              <a:gd name="connsiteY6" fmla="*/ 200025 h 1128713"/>
              <a:gd name="connsiteX7" fmla="*/ 604837 w 3719512"/>
              <a:gd name="connsiteY7" fmla="*/ 200025 h 1128713"/>
              <a:gd name="connsiteX8" fmla="*/ 604837 w 3719512"/>
              <a:gd name="connsiteY8" fmla="*/ 238125 h 1128713"/>
              <a:gd name="connsiteX9" fmla="*/ 638175 w 3719512"/>
              <a:gd name="connsiteY9" fmla="*/ 238125 h 1128713"/>
              <a:gd name="connsiteX10" fmla="*/ 638175 w 3719512"/>
              <a:gd name="connsiteY10" fmla="*/ 285750 h 1128713"/>
              <a:gd name="connsiteX11" fmla="*/ 676275 w 3719512"/>
              <a:gd name="connsiteY11" fmla="*/ 285750 h 1128713"/>
              <a:gd name="connsiteX12" fmla="*/ 676275 w 3719512"/>
              <a:gd name="connsiteY12" fmla="*/ 352425 h 1128713"/>
              <a:gd name="connsiteX13" fmla="*/ 828675 w 3719512"/>
              <a:gd name="connsiteY13" fmla="*/ 352425 h 1128713"/>
              <a:gd name="connsiteX14" fmla="*/ 828675 w 3719512"/>
              <a:gd name="connsiteY14" fmla="*/ 414338 h 1128713"/>
              <a:gd name="connsiteX15" fmla="*/ 852487 w 3719512"/>
              <a:gd name="connsiteY15" fmla="*/ 414338 h 1128713"/>
              <a:gd name="connsiteX16" fmla="*/ 852487 w 3719512"/>
              <a:gd name="connsiteY16" fmla="*/ 471488 h 1128713"/>
              <a:gd name="connsiteX17" fmla="*/ 1247775 w 3719512"/>
              <a:gd name="connsiteY17" fmla="*/ 471488 h 1128713"/>
              <a:gd name="connsiteX18" fmla="*/ 1247775 w 3719512"/>
              <a:gd name="connsiteY18" fmla="*/ 538163 h 1128713"/>
              <a:gd name="connsiteX19" fmla="*/ 1266825 w 3719512"/>
              <a:gd name="connsiteY19" fmla="*/ 538163 h 1128713"/>
              <a:gd name="connsiteX20" fmla="*/ 1266825 w 3719512"/>
              <a:gd name="connsiteY20" fmla="*/ 604838 h 1128713"/>
              <a:gd name="connsiteX21" fmla="*/ 1285875 w 3719512"/>
              <a:gd name="connsiteY21" fmla="*/ 604838 h 1128713"/>
              <a:gd name="connsiteX22" fmla="*/ 1285875 w 3719512"/>
              <a:gd name="connsiteY22" fmla="*/ 671513 h 1128713"/>
              <a:gd name="connsiteX23" fmla="*/ 1423987 w 3719512"/>
              <a:gd name="connsiteY23" fmla="*/ 671513 h 1128713"/>
              <a:gd name="connsiteX24" fmla="*/ 1423987 w 3719512"/>
              <a:gd name="connsiteY24" fmla="*/ 738188 h 1128713"/>
              <a:gd name="connsiteX25" fmla="*/ 1509712 w 3719512"/>
              <a:gd name="connsiteY25" fmla="*/ 738188 h 1128713"/>
              <a:gd name="connsiteX26" fmla="*/ 1509712 w 3719512"/>
              <a:gd name="connsiteY26" fmla="*/ 800100 h 1128713"/>
              <a:gd name="connsiteX27" fmla="*/ 1943100 w 3719512"/>
              <a:gd name="connsiteY27" fmla="*/ 800100 h 1128713"/>
              <a:gd name="connsiteX28" fmla="*/ 1943100 w 3719512"/>
              <a:gd name="connsiteY28" fmla="*/ 876300 h 1128713"/>
              <a:gd name="connsiteX29" fmla="*/ 2095500 w 3719512"/>
              <a:gd name="connsiteY29" fmla="*/ 876300 h 1128713"/>
              <a:gd name="connsiteX30" fmla="*/ 2095500 w 3719512"/>
              <a:gd name="connsiteY30" fmla="*/ 962025 h 1128713"/>
              <a:gd name="connsiteX31" fmla="*/ 2157412 w 3719512"/>
              <a:gd name="connsiteY31" fmla="*/ 962025 h 1128713"/>
              <a:gd name="connsiteX32" fmla="*/ 2157412 w 3719512"/>
              <a:gd name="connsiteY32" fmla="*/ 1038225 h 1128713"/>
              <a:gd name="connsiteX33" fmla="*/ 2176462 w 3719512"/>
              <a:gd name="connsiteY33" fmla="*/ 1038225 h 1128713"/>
              <a:gd name="connsiteX34" fmla="*/ 2176462 w 3719512"/>
              <a:gd name="connsiteY34" fmla="*/ 1128713 h 1128713"/>
              <a:gd name="connsiteX35" fmla="*/ 3719512 w 3719512"/>
              <a:gd name="connsiteY35" fmla="*/ 1128713 h 1128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719512" h="1128713">
                <a:moveTo>
                  <a:pt x="0" y="0"/>
                </a:moveTo>
                <a:lnTo>
                  <a:pt x="200025" y="0"/>
                </a:lnTo>
                <a:lnTo>
                  <a:pt x="200025" y="71438"/>
                </a:lnTo>
                <a:lnTo>
                  <a:pt x="471487" y="71438"/>
                </a:lnTo>
                <a:lnTo>
                  <a:pt x="471487" y="123825"/>
                </a:lnTo>
                <a:lnTo>
                  <a:pt x="576262" y="123825"/>
                </a:lnTo>
                <a:lnTo>
                  <a:pt x="576262" y="200025"/>
                </a:lnTo>
                <a:lnTo>
                  <a:pt x="604837" y="200025"/>
                </a:lnTo>
                <a:lnTo>
                  <a:pt x="604837" y="238125"/>
                </a:lnTo>
                <a:lnTo>
                  <a:pt x="638175" y="238125"/>
                </a:lnTo>
                <a:lnTo>
                  <a:pt x="638175" y="285750"/>
                </a:lnTo>
                <a:lnTo>
                  <a:pt x="676275" y="285750"/>
                </a:lnTo>
                <a:lnTo>
                  <a:pt x="676275" y="352425"/>
                </a:lnTo>
                <a:lnTo>
                  <a:pt x="828675" y="352425"/>
                </a:lnTo>
                <a:lnTo>
                  <a:pt x="828675" y="414338"/>
                </a:lnTo>
                <a:lnTo>
                  <a:pt x="852487" y="414338"/>
                </a:lnTo>
                <a:lnTo>
                  <a:pt x="852487" y="471488"/>
                </a:lnTo>
                <a:lnTo>
                  <a:pt x="1247775" y="471488"/>
                </a:lnTo>
                <a:lnTo>
                  <a:pt x="1247775" y="538163"/>
                </a:lnTo>
                <a:lnTo>
                  <a:pt x="1266825" y="538163"/>
                </a:lnTo>
                <a:lnTo>
                  <a:pt x="1266825" y="604838"/>
                </a:lnTo>
                <a:lnTo>
                  <a:pt x="1285875" y="604838"/>
                </a:lnTo>
                <a:lnTo>
                  <a:pt x="1285875" y="671513"/>
                </a:lnTo>
                <a:lnTo>
                  <a:pt x="1423987" y="671513"/>
                </a:lnTo>
                <a:lnTo>
                  <a:pt x="1423987" y="738188"/>
                </a:lnTo>
                <a:lnTo>
                  <a:pt x="1509712" y="738188"/>
                </a:lnTo>
                <a:lnTo>
                  <a:pt x="1509712" y="800100"/>
                </a:lnTo>
                <a:lnTo>
                  <a:pt x="1943100" y="800100"/>
                </a:lnTo>
                <a:lnTo>
                  <a:pt x="1943100" y="876300"/>
                </a:lnTo>
                <a:lnTo>
                  <a:pt x="2095500" y="876300"/>
                </a:lnTo>
                <a:lnTo>
                  <a:pt x="2095500" y="962025"/>
                </a:lnTo>
                <a:lnTo>
                  <a:pt x="2157412" y="962025"/>
                </a:lnTo>
                <a:lnTo>
                  <a:pt x="2157412" y="1038225"/>
                </a:lnTo>
                <a:lnTo>
                  <a:pt x="2176462" y="1038225"/>
                </a:lnTo>
                <a:lnTo>
                  <a:pt x="2176462" y="1128713"/>
                </a:lnTo>
                <a:lnTo>
                  <a:pt x="3719512" y="1128713"/>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470" name="Rectangle 469">
            <a:extLst>
              <a:ext uri="{FF2B5EF4-FFF2-40B4-BE49-F238E27FC236}">
                <a16:creationId xmlns:a16="http://schemas.microsoft.com/office/drawing/2014/main" id="{6E3C6E53-A95F-4CB8-8433-E36F64D0773D}"/>
              </a:ext>
            </a:extLst>
          </p:cNvPr>
          <p:cNvSpPr/>
          <p:nvPr/>
        </p:nvSpPr>
        <p:spPr bwMode="auto">
          <a:xfrm flipH="1">
            <a:off x="2012952" y="4215064"/>
            <a:ext cx="73152" cy="45720"/>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71" name="Rectangle 470">
            <a:extLst>
              <a:ext uri="{FF2B5EF4-FFF2-40B4-BE49-F238E27FC236}">
                <a16:creationId xmlns:a16="http://schemas.microsoft.com/office/drawing/2014/main" id="{AD34459F-AC78-4DCE-B9A6-010613D6F9D2}"/>
              </a:ext>
            </a:extLst>
          </p:cNvPr>
          <p:cNvSpPr/>
          <p:nvPr/>
        </p:nvSpPr>
        <p:spPr bwMode="auto">
          <a:xfrm flipH="1">
            <a:off x="2698311" y="4668111"/>
            <a:ext cx="73152" cy="45720"/>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72" name="Rectangle 471">
            <a:extLst>
              <a:ext uri="{FF2B5EF4-FFF2-40B4-BE49-F238E27FC236}">
                <a16:creationId xmlns:a16="http://schemas.microsoft.com/office/drawing/2014/main" id="{FEA13F55-FBB2-4E5C-8A90-94084D968C7E}"/>
              </a:ext>
            </a:extLst>
          </p:cNvPr>
          <p:cNvSpPr/>
          <p:nvPr/>
        </p:nvSpPr>
        <p:spPr bwMode="auto">
          <a:xfrm flipH="1">
            <a:off x="3051959" y="4690971"/>
            <a:ext cx="73152" cy="45720"/>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73" name="Rectangle 472">
            <a:extLst>
              <a:ext uri="{FF2B5EF4-FFF2-40B4-BE49-F238E27FC236}">
                <a16:creationId xmlns:a16="http://schemas.microsoft.com/office/drawing/2014/main" id="{ADB939AA-FE82-49BE-ABB0-B4112DA1536F}"/>
              </a:ext>
            </a:extLst>
          </p:cNvPr>
          <p:cNvSpPr/>
          <p:nvPr/>
        </p:nvSpPr>
        <p:spPr bwMode="auto">
          <a:xfrm flipH="1">
            <a:off x="3549613" y="5008823"/>
            <a:ext cx="73152" cy="45720"/>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74" name="Rectangle 473">
            <a:extLst>
              <a:ext uri="{FF2B5EF4-FFF2-40B4-BE49-F238E27FC236}">
                <a16:creationId xmlns:a16="http://schemas.microsoft.com/office/drawing/2014/main" id="{FAF19746-E92E-4E99-9D85-67778EDFC7BA}"/>
              </a:ext>
            </a:extLst>
          </p:cNvPr>
          <p:cNvSpPr/>
          <p:nvPr/>
        </p:nvSpPr>
        <p:spPr bwMode="auto">
          <a:xfrm flipH="1">
            <a:off x="3969105" y="5163208"/>
            <a:ext cx="73152" cy="45720"/>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75" name="Rectangle 474">
            <a:extLst>
              <a:ext uri="{FF2B5EF4-FFF2-40B4-BE49-F238E27FC236}">
                <a16:creationId xmlns:a16="http://schemas.microsoft.com/office/drawing/2014/main" id="{DD3BC573-A292-4C60-9031-BDBB9C66C17D}"/>
              </a:ext>
            </a:extLst>
          </p:cNvPr>
          <p:cNvSpPr/>
          <p:nvPr/>
        </p:nvSpPr>
        <p:spPr bwMode="auto">
          <a:xfrm flipH="1">
            <a:off x="3851886" y="5081189"/>
            <a:ext cx="73152" cy="45720"/>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76" name="Rectangle 475">
            <a:extLst>
              <a:ext uri="{FF2B5EF4-FFF2-40B4-BE49-F238E27FC236}">
                <a16:creationId xmlns:a16="http://schemas.microsoft.com/office/drawing/2014/main" id="{ABAC24B2-7E40-49BA-83F6-A8E4AB607660}"/>
              </a:ext>
            </a:extLst>
          </p:cNvPr>
          <p:cNvSpPr/>
          <p:nvPr/>
        </p:nvSpPr>
        <p:spPr bwMode="auto">
          <a:xfrm flipH="1">
            <a:off x="5545715" y="5341059"/>
            <a:ext cx="73152" cy="45720"/>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77" name="Rectangle 476">
            <a:extLst>
              <a:ext uri="{FF2B5EF4-FFF2-40B4-BE49-F238E27FC236}">
                <a16:creationId xmlns:a16="http://schemas.microsoft.com/office/drawing/2014/main" id="{5F66355C-6E54-405E-AC01-E75658EC81BB}"/>
              </a:ext>
            </a:extLst>
          </p:cNvPr>
          <p:cNvSpPr/>
          <p:nvPr/>
        </p:nvSpPr>
        <p:spPr bwMode="auto">
          <a:xfrm flipH="1">
            <a:off x="4285581" y="5341059"/>
            <a:ext cx="73152" cy="45720"/>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78" name="Rectangle 477">
            <a:extLst>
              <a:ext uri="{FF2B5EF4-FFF2-40B4-BE49-F238E27FC236}">
                <a16:creationId xmlns:a16="http://schemas.microsoft.com/office/drawing/2014/main" id="{DA7915DF-C0A7-4986-B003-EC6224968366}"/>
              </a:ext>
            </a:extLst>
          </p:cNvPr>
          <p:cNvSpPr/>
          <p:nvPr/>
        </p:nvSpPr>
        <p:spPr bwMode="auto">
          <a:xfrm flipH="1">
            <a:off x="4189516" y="5341059"/>
            <a:ext cx="73152" cy="45720"/>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79" name="Rectangle 478">
            <a:extLst>
              <a:ext uri="{FF2B5EF4-FFF2-40B4-BE49-F238E27FC236}">
                <a16:creationId xmlns:a16="http://schemas.microsoft.com/office/drawing/2014/main" id="{9960B161-1B58-4068-A06E-03435FBFF438}"/>
              </a:ext>
            </a:extLst>
          </p:cNvPr>
          <p:cNvSpPr/>
          <p:nvPr/>
        </p:nvSpPr>
        <p:spPr bwMode="auto">
          <a:xfrm flipH="1">
            <a:off x="4429804" y="5341059"/>
            <a:ext cx="73152" cy="45720"/>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80" name="Rectangle 479">
            <a:extLst>
              <a:ext uri="{FF2B5EF4-FFF2-40B4-BE49-F238E27FC236}">
                <a16:creationId xmlns:a16="http://schemas.microsoft.com/office/drawing/2014/main" id="{626596D3-570B-48BD-8ACB-5EF6451CC6E5}"/>
              </a:ext>
            </a:extLst>
          </p:cNvPr>
          <p:cNvSpPr/>
          <p:nvPr/>
        </p:nvSpPr>
        <p:spPr bwMode="auto">
          <a:xfrm flipH="1">
            <a:off x="4653793" y="5341059"/>
            <a:ext cx="73152" cy="45720"/>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87" name="Rectangle 286">
            <a:extLst>
              <a:ext uri="{FF2B5EF4-FFF2-40B4-BE49-F238E27FC236}">
                <a16:creationId xmlns:a16="http://schemas.microsoft.com/office/drawing/2014/main" id="{E2CBFA72-EE26-498D-8A62-47A781380894}"/>
              </a:ext>
            </a:extLst>
          </p:cNvPr>
          <p:cNvSpPr/>
          <p:nvPr/>
        </p:nvSpPr>
        <p:spPr bwMode="auto">
          <a:xfrm>
            <a:off x="5811582" y="1914208"/>
            <a:ext cx="158380" cy="54555"/>
          </a:xfrm>
          <a:prstGeom prst="rect">
            <a:avLst/>
          </a:prstGeom>
          <a:solidFill>
            <a:schemeClr val="accent1"/>
          </a:solid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88" name="Rectangle 287">
            <a:extLst>
              <a:ext uri="{FF2B5EF4-FFF2-40B4-BE49-F238E27FC236}">
                <a16:creationId xmlns:a16="http://schemas.microsoft.com/office/drawing/2014/main" id="{B142B9A0-8773-4822-B71E-16EE66CFC9BC}"/>
              </a:ext>
            </a:extLst>
          </p:cNvPr>
          <p:cNvSpPr/>
          <p:nvPr/>
        </p:nvSpPr>
        <p:spPr bwMode="auto">
          <a:xfrm>
            <a:off x="5811377" y="4422512"/>
            <a:ext cx="158380" cy="54555"/>
          </a:xfrm>
          <a:prstGeom prst="rect">
            <a:avLst/>
          </a:prstGeom>
          <a:solidFill>
            <a:schemeClr val="accent3"/>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2517248313"/>
      </p:ext>
    </p:extLst>
  </p:cSld>
  <p:clrMapOvr>
    <a:masterClrMapping/>
  </p:clrMapOvr>
  <p:transition spd="med"/>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111A469-661B-44DF-8C8C-3A20E5CB2F19}"/>
              </a:ext>
            </a:extLst>
          </p:cNvPr>
          <p:cNvSpPr>
            <a:spLocks noGrp="1"/>
          </p:cNvSpPr>
          <p:nvPr>
            <p:ph type="title"/>
          </p:nvPr>
        </p:nvSpPr>
        <p:spPr/>
        <p:txBody>
          <a:bodyPr/>
          <a:lstStyle/>
          <a:p>
            <a:r>
              <a:rPr lang="en-US" dirty="0"/>
              <a:t>GEOMETRY mono-1: Duration of Response per BIRC</a:t>
            </a:r>
          </a:p>
        </p:txBody>
      </p:sp>
      <p:sp>
        <p:nvSpPr>
          <p:cNvPr id="8" name="Content Placeholder 7">
            <a:extLst>
              <a:ext uri="{FF2B5EF4-FFF2-40B4-BE49-F238E27FC236}">
                <a16:creationId xmlns:a16="http://schemas.microsoft.com/office/drawing/2014/main" id="{06D1E2D1-0C37-440C-976F-017660B412BC}"/>
              </a:ext>
            </a:extLst>
          </p:cNvPr>
          <p:cNvSpPr>
            <a:spLocks noGrp="1"/>
          </p:cNvSpPr>
          <p:nvPr>
            <p:ph sz="half" idx="2"/>
          </p:nvPr>
        </p:nvSpPr>
        <p:spPr>
          <a:xfrm>
            <a:off x="8071370" y="1510730"/>
            <a:ext cx="3410833" cy="4679462"/>
          </a:xfrm>
        </p:spPr>
        <p:txBody>
          <a:bodyPr/>
          <a:lstStyle/>
          <a:p>
            <a:r>
              <a:rPr lang="en-US" sz="2400" dirty="0"/>
              <a:t>Median DoR per BIRC:</a:t>
            </a:r>
          </a:p>
          <a:p>
            <a:pPr lvl="1"/>
            <a:r>
              <a:rPr lang="en-US" sz="2200" dirty="0"/>
              <a:t>Cohort 4: 9.72 mos</a:t>
            </a:r>
          </a:p>
          <a:p>
            <a:pPr lvl="1"/>
            <a:r>
              <a:rPr lang="en-US" sz="2200" dirty="0"/>
              <a:t>Cohort 5B: 11.14 mos</a:t>
            </a:r>
          </a:p>
          <a:p>
            <a:r>
              <a:rPr lang="en-US" sz="2400" dirty="0"/>
              <a:t>Median DoR per investigator:</a:t>
            </a:r>
          </a:p>
          <a:p>
            <a:pPr lvl="1"/>
            <a:r>
              <a:rPr lang="en-US" sz="2200" dirty="0"/>
              <a:t>Cohort 4: 8.31 mos</a:t>
            </a:r>
          </a:p>
          <a:p>
            <a:pPr lvl="1"/>
            <a:r>
              <a:rPr lang="en-US" sz="2200" dirty="0"/>
              <a:t>Cohort 5B: 13.96 mos</a:t>
            </a:r>
          </a:p>
        </p:txBody>
      </p:sp>
      <p:grpSp>
        <p:nvGrpSpPr>
          <p:cNvPr id="10" name="Group 9">
            <a:extLst>
              <a:ext uri="{FF2B5EF4-FFF2-40B4-BE49-F238E27FC236}">
                <a16:creationId xmlns:a16="http://schemas.microsoft.com/office/drawing/2014/main" id="{E1ACD58D-F897-4EFF-812D-6BB076C1B45B}"/>
              </a:ext>
            </a:extLst>
          </p:cNvPr>
          <p:cNvGrpSpPr>
            <a:grpSpLocks/>
          </p:cNvGrpSpPr>
          <p:nvPr/>
        </p:nvGrpSpPr>
        <p:grpSpPr bwMode="auto">
          <a:xfrm>
            <a:off x="9389569" y="6216652"/>
            <a:ext cx="2488502" cy="447822"/>
            <a:chOff x="9527309" y="3551529"/>
            <a:chExt cx="2488502" cy="448324"/>
          </a:xfrm>
        </p:grpSpPr>
        <p:pic>
          <p:nvPicPr>
            <p:cNvPr id="11" name="Picture 10">
              <a:extLst>
                <a:ext uri="{FF2B5EF4-FFF2-40B4-BE49-F238E27FC236}">
                  <a16:creationId xmlns:a16="http://schemas.microsoft.com/office/drawing/2014/main" id="{E52314A4-1022-4601-BE22-EC6B3F1384C9}"/>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2" name="Rectangle 8">
              <a:extLst>
                <a:ext uri="{FF2B5EF4-FFF2-40B4-BE49-F238E27FC236}">
                  <a16:creationId xmlns:a16="http://schemas.microsoft.com/office/drawing/2014/main" id="{CBD77299-EF2F-49F6-99C7-155FA08F1B24}"/>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3" name="TextBox 12">
            <a:extLst>
              <a:ext uri="{FF2B5EF4-FFF2-40B4-BE49-F238E27FC236}">
                <a16:creationId xmlns:a16="http://schemas.microsoft.com/office/drawing/2014/main" id="{330431A8-487B-4CD2-896C-1526316654AD}"/>
              </a:ext>
            </a:extLst>
          </p:cNvPr>
          <p:cNvSpPr txBox="1"/>
          <p:nvPr/>
        </p:nvSpPr>
        <p:spPr bwMode="auto">
          <a:xfrm>
            <a:off x="335279" y="6379015"/>
            <a:ext cx="7721325"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anchor="b">
            <a:spAutoFit/>
          </a:bodyPr>
          <a:lstStyle>
            <a:defPPr>
              <a:defRPr lang="en-US"/>
            </a:defPPr>
            <a:lvl1pPr>
              <a:lnSpc>
                <a:spcPct val="90000"/>
              </a:lnSpc>
              <a:spcBef>
                <a:spcPts val="1000"/>
              </a:spcBef>
              <a:spcAft>
                <a:spcPts val="700"/>
              </a:spcAft>
              <a:buClr>
                <a:srgbClr val="FEFDDE"/>
              </a:buClr>
              <a:buFont typeface="Wingdings" panose="05000000000000000000" pitchFamily="2" charset="2"/>
              <a:buChar char="§"/>
              <a:defRPr sz="1200" b="0" spc="-10">
                <a:solidFill>
                  <a:srgbClr val="455560"/>
                </a:solidFill>
                <a:latin typeface="Calibri" panose="020F050202020403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9pPr>
          </a:lstStyle>
          <a:p>
            <a:pPr marL="0" marR="0" lvl="0" indent="0" algn="l" defTabSz="914400" rtl="0" eaLnBrk="1" fontAlgn="auto" latinLnBrk="0" hangingPunct="1">
              <a:lnSpc>
                <a:spcPct val="90000"/>
              </a:lnSpc>
              <a:spcBef>
                <a:spcPts val="1000"/>
              </a:spcBef>
              <a:spcAft>
                <a:spcPts val="700"/>
              </a:spcAft>
              <a:buClr>
                <a:srgbClr val="FEFDDE"/>
              </a:buClr>
              <a:buSzTx/>
              <a:buFont typeface="Wingdings" panose="05000000000000000000" pitchFamily="2" charset="2"/>
              <a:buChar char="§"/>
              <a:tabLst/>
              <a:defRPr/>
            </a:pPr>
            <a:r>
              <a:rPr kumimoji="0" 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Wolf. ASCO 2019. Abstr 9004. </a:t>
            </a:r>
          </a:p>
        </p:txBody>
      </p:sp>
      <p:sp>
        <p:nvSpPr>
          <p:cNvPr id="26" name="TextBox 25">
            <a:extLst>
              <a:ext uri="{FF2B5EF4-FFF2-40B4-BE49-F238E27FC236}">
                <a16:creationId xmlns:a16="http://schemas.microsoft.com/office/drawing/2014/main" id="{7AB626AE-4D9F-4278-8F1A-EF79EB83B4FB}"/>
              </a:ext>
            </a:extLst>
          </p:cNvPr>
          <p:cNvSpPr txBox="1"/>
          <p:nvPr/>
        </p:nvSpPr>
        <p:spPr bwMode="auto">
          <a:xfrm>
            <a:off x="7021151"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23</a:t>
            </a:r>
          </a:p>
        </p:txBody>
      </p:sp>
      <p:sp>
        <p:nvSpPr>
          <p:cNvPr id="27" name="TextBox 26">
            <a:extLst>
              <a:ext uri="{FF2B5EF4-FFF2-40B4-BE49-F238E27FC236}">
                <a16:creationId xmlns:a16="http://schemas.microsoft.com/office/drawing/2014/main" id="{6A8A7E14-A414-4399-9EC1-6181814D5432}"/>
              </a:ext>
            </a:extLst>
          </p:cNvPr>
          <p:cNvSpPr txBox="1"/>
          <p:nvPr/>
        </p:nvSpPr>
        <p:spPr bwMode="auto">
          <a:xfrm>
            <a:off x="1664116" y="3826641"/>
            <a:ext cx="559701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DoR in Treatment-Naive Cohort 5B (1L)</a:t>
            </a:r>
          </a:p>
        </p:txBody>
      </p:sp>
      <p:sp>
        <p:nvSpPr>
          <p:cNvPr id="28" name="TextBox 27">
            <a:extLst>
              <a:ext uri="{FF2B5EF4-FFF2-40B4-BE49-F238E27FC236}">
                <a16:creationId xmlns:a16="http://schemas.microsoft.com/office/drawing/2014/main" id="{D3B8F9BB-A7AA-443F-B140-CAFA54F7BCC9}"/>
              </a:ext>
            </a:extLst>
          </p:cNvPr>
          <p:cNvSpPr txBox="1"/>
          <p:nvPr/>
        </p:nvSpPr>
        <p:spPr bwMode="auto">
          <a:xfrm rot="16200000">
            <a:off x="425819" y="4723041"/>
            <a:ext cx="1296893" cy="584775"/>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Probability </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of Event Free</a:t>
            </a:r>
          </a:p>
        </p:txBody>
      </p:sp>
      <p:sp>
        <p:nvSpPr>
          <p:cNvPr id="29" name="TextBox 28">
            <a:extLst>
              <a:ext uri="{FF2B5EF4-FFF2-40B4-BE49-F238E27FC236}">
                <a16:creationId xmlns:a16="http://schemas.microsoft.com/office/drawing/2014/main" id="{66A27D2D-B9C1-4E0D-98E0-66B0D2DEB311}"/>
              </a:ext>
            </a:extLst>
          </p:cNvPr>
          <p:cNvSpPr txBox="1"/>
          <p:nvPr/>
        </p:nvSpPr>
        <p:spPr bwMode="auto">
          <a:xfrm>
            <a:off x="5969565" y="4131052"/>
            <a:ext cx="1938288" cy="461665"/>
          </a:xfrm>
          <a:prstGeom prst="rect">
            <a:avLst/>
          </a:prstGeom>
          <a:noFill/>
          <a:ln>
            <a:noFill/>
          </a:ln>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Censoring time</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No. events/patients = 10/19</a:t>
            </a:r>
          </a:p>
        </p:txBody>
      </p:sp>
      <p:sp>
        <p:nvSpPr>
          <p:cNvPr id="30" name="TextBox 29">
            <a:extLst>
              <a:ext uri="{FF2B5EF4-FFF2-40B4-BE49-F238E27FC236}">
                <a16:creationId xmlns:a16="http://schemas.microsoft.com/office/drawing/2014/main" id="{824287A2-BA30-4731-A68F-EB3AA885C399}"/>
              </a:ext>
            </a:extLst>
          </p:cNvPr>
          <p:cNvSpPr txBox="1"/>
          <p:nvPr/>
        </p:nvSpPr>
        <p:spPr bwMode="auto">
          <a:xfrm>
            <a:off x="4697514" y="5164562"/>
            <a:ext cx="3437736" cy="584775"/>
          </a:xfrm>
          <a:prstGeom prst="rect">
            <a:avLst/>
          </a:prstGeom>
          <a:noFill/>
          <a:ln>
            <a:noFill/>
          </a:ln>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Kaplan-Meier median DoR: </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11.14 mos</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12-mo event-free rate: </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47.3%</a:t>
            </a:r>
          </a:p>
        </p:txBody>
      </p:sp>
      <p:sp>
        <p:nvSpPr>
          <p:cNvPr id="31" name="TextBox 30">
            <a:extLst>
              <a:ext uri="{FF2B5EF4-FFF2-40B4-BE49-F238E27FC236}">
                <a16:creationId xmlns:a16="http://schemas.microsoft.com/office/drawing/2014/main" id="{9BED2269-BD30-44A8-8412-7D77F91C3041}"/>
              </a:ext>
            </a:extLst>
          </p:cNvPr>
          <p:cNvSpPr txBox="1"/>
          <p:nvPr/>
        </p:nvSpPr>
        <p:spPr bwMode="auto">
          <a:xfrm>
            <a:off x="1676815" y="1359264"/>
            <a:ext cx="558431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DoR in Pretreated Cohort 4 (2/3L)</a:t>
            </a:r>
          </a:p>
        </p:txBody>
      </p:sp>
      <p:sp>
        <p:nvSpPr>
          <p:cNvPr id="32" name="TextBox 31">
            <a:extLst>
              <a:ext uri="{FF2B5EF4-FFF2-40B4-BE49-F238E27FC236}">
                <a16:creationId xmlns:a16="http://schemas.microsoft.com/office/drawing/2014/main" id="{813DD337-A0A6-4CCB-82FB-9050222A783C}"/>
              </a:ext>
            </a:extLst>
          </p:cNvPr>
          <p:cNvSpPr txBox="1"/>
          <p:nvPr/>
        </p:nvSpPr>
        <p:spPr bwMode="auto">
          <a:xfrm rot="16200000">
            <a:off x="300953" y="2124296"/>
            <a:ext cx="1546623" cy="584775"/>
          </a:xfrm>
          <a:prstGeom prst="rect">
            <a:avLst/>
          </a:prstGeom>
          <a:solidFill>
            <a:schemeClr val="tx1"/>
          </a:solid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Probability </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of Event Free</a:t>
            </a:r>
          </a:p>
        </p:txBody>
      </p:sp>
      <p:sp>
        <p:nvSpPr>
          <p:cNvPr id="33" name="TextBox 32">
            <a:extLst>
              <a:ext uri="{FF2B5EF4-FFF2-40B4-BE49-F238E27FC236}">
                <a16:creationId xmlns:a16="http://schemas.microsoft.com/office/drawing/2014/main" id="{2E891443-8843-40C2-B8DF-D9476195B410}"/>
              </a:ext>
            </a:extLst>
          </p:cNvPr>
          <p:cNvSpPr txBox="1"/>
          <p:nvPr/>
        </p:nvSpPr>
        <p:spPr bwMode="auto">
          <a:xfrm>
            <a:off x="502370" y="3485580"/>
            <a:ext cx="1135246" cy="246221"/>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Risk, n</a:t>
            </a:r>
          </a:p>
        </p:txBody>
      </p:sp>
      <p:sp>
        <p:nvSpPr>
          <p:cNvPr id="34" name="TextBox 33">
            <a:extLst>
              <a:ext uri="{FF2B5EF4-FFF2-40B4-BE49-F238E27FC236}">
                <a16:creationId xmlns:a16="http://schemas.microsoft.com/office/drawing/2014/main" id="{31691DBC-9DBE-4BD0-9A60-C1945EEB84DB}"/>
              </a:ext>
            </a:extLst>
          </p:cNvPr>
          <p:cNvSpPr txBox="1"/>
          <p:nvPr/>
        </p:nvSpPr>
        <p:spPr bwMode="auto">
          <a:xfrm>
            <a:off x="5969565" y="1583945"/>
            <a:ext cx="1938288" cy="461665"/>
          </a:xfrm>
          <a:prstGeom prst="rect">
            <a:avLst/>
          </a:prstGeom>
          <a:noFill/>
          <a:ln>
            <a:noFill/>
          </a:ln>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Censoring times</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No. events/patients = 20/28</a:t>
            </a:r>
          </a:p>
        </p:txBody>
      </p:sp>
      <p:sp>
        <p:nvSpPr>
          <p:cNvPr id="35" name="TextBox 34">
            <a:extLst>
              <a:ext uri="{FF2B5EF4-FFF2-40B4-BE49-F238E27FC236}">
                <a16:creationId xmlns:a16="http://schemas.microsoft.com/office/drawing/2014/main" id="{779E47F5-0DFA-4563-903E-F0BC23B14BB0}"/>
              </a:ext>
            </a:extLst>
          </p:cNvPr>
          <p:cNvSpPr txBox="1"/>
          <p:nvPr/>
        </p:nvSpPr>
        <p:spPr bwMode="auto">
          <a:xfrm>
            <a:off x="4697514" y="2024076"/>
            <a:ext cx="3333541" cy="584775"/>
          </a:xfrm>
          <a:prstGeom prst="rect">
            <a:avLst/>
          </a:prstGeom>
          <a:noFill/>
          <a:ln>
            <a:noFill/>
          </a:ln>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Kaplan-Meier median DoR: </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9.72 mos</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12-mo event-free rate: </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31.8%</a:t>
            </a:r>
          </a:p>
        </p:txBody>
      </p:sp>
      <p:cxnSp>
        <p:nvCxnSpPr>
          <p:cNvPr id="36" name="Straight Connector 35">
            <a:extLst>
              <a:ext uri="{FF2B5EF4-FFF2-40B4-BE49-F238E27FC236}">
                <a16:creationId xmlns:a16="http://schemas.microsoft.com/office/drawing/2014/main" id="{DD0551C6-8DFE-4748-9D0A-BC3600F62D70}"/>
              </a:ext>
            </a:extLst>
          </p:cNvPr>
          <p:cNvCxnSpPr/>
          <p:nvPr/>
        </p:nvCxnSpPr>
        <p:spPr bwMode="auto">
          <a:xfrm>
            <a:off x="1794748" y="1646371"/>
            <a:ext cx="0" cy="1455135"/>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A26ABAB1-A333-4A98-87D7-107E41713A96}"/>
              </a:ext>
            </a:extLst>
          </p:cNvPr>
          <p:cNvCxnSpPr/>
          <p:nvPr/>
        </p:nvCxnSpPr>
        <p:spPr bwMode="auto">
          <a:xfrm flipH="1">
            <a:off x="1718557" y="165544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2903839A-1612-4D94-964D-0179BF5905F6}"/>
              </a:ext>
            </a:extLst>
          </p:cNvPr>
          <p:cNvCxnSpPr/>
          <p:nvPr/>
        </p:nvCxnSpPr>
        <p:spPr bwMode="auto">
          <a:xfrm flipH="1">
            <a:off x="1718557" y="194466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2994F6C0-D96E-4297-B32A-2883C0403C87}"/>
              </a:ext>
            </a:extLst>
          </p:cNvPr>
          <p:cNvCxnSpPr/>
          <p:nvPr/>
        </p:nvCxnSpPr>
        <p:spPr bwMode="auto">
          <a:xfrm flipH="1">
            <a:off x="1718557" y="223387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0A370161-6426-42EB-9BFB-DBD05B344893}"/>
              </a:ext>
            </a:extLst>
          </p:cNvPr>
          <p:cNvCxnSpPr/>
          <p:nvPr/>
        </p:nvCxnSpPr>
        <p:spPr bwMode="auto">
          <a:xfrm flipH="1">
            <a:off x="1718557" y="252308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BE78AE59-831D-45C4-99C5-AEB0827DC6CC}"/>
              </a:ext>
            </a:extLst>
          </p:cNvPr>
          <p:cNvCxnSpPr/>
          <p:nvPr/>
        </p:nvCxnSpPr>
        <p:spPr bwMode="auto">
          <a:xfrm flipH="1">
            <a:off x="1718557" y="2812293"/>
            <a:ext cx="64008" cy="0"/>
          </a:xfrm>
          <a:prstGeom prst="line">
            <a:avLst/>
          </a:prstGeom>
          <a:noFill/>
          <a:ln w="28575" cap="flat" cmpd="sng" algn="ctr">
            <a:solidFill>
              <a:schemeClr val="bg1"/>
            </a:solidFill>
            <a:prstDash val="solid"/>
            <a:round/>
            <a:headEnd type="none" w="med" len="med"/>
            <a:tailEnd type="none" w="med" len="med"/>
          </a:ln>
          <a:effectLst/>
        </p:spPr>
      </p:cxnSp>
      <p:sp>
        <p:nvSpPr>
          <p:cNvPr id="79" name="TextBox 78">
            <a:extLst>
              <a:ext uri="{FF2B5EF4-FFF2-40B4-BE49-F238E27FC236}">
                <a16:creationId xmlns:a16="http://schemas.microsoft.com/office/drawing/2014/main" id="{051D6436-76DC-4BDC-9BA7-2C10E07C1B1C}"/>
              </a:ext>
            </a:extLst>
          </p:cNvPr>
          <p:cNvSpPr txBox="1"/>
          <p:nvPr/>
        </p:nvSpPr>
        <p:spPr bwMode="auto">
          <a:xfrm>
            <a:off x="1306962" y="1482398"/>
            <a:ext cx="4756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80" name="TextBox 79">
            <a:extLst>
              <a:ext uri="{FF2B5EF4-FFF2-40B4-BE49-F238E27FC236}">
                <a16:creationId xmlns:a16="http://schemas.microsoft.com/office/drawing/2014/main" id="{9D99476B-EB7F-4B81-8166-C35C71BED798}"/>
              </a:ext>
            </a:extLst>
          </p:cNvPr>
          <p:cNvSpPr txBox="1"/>
          <p:nvPr/>
        </p:nvSpPr>
        <p:spPr bwMode="auto">
          <a:xfrm>
            <a:off x="1306962" y="1771977"/>
            <a:ext cx="4756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0.8</a:t>
            </a:r>
          </a:p>
        </p:txBody>
      </p:sp>
      <p:sp>
        <p:nvSpPr>
          <p:cNvPr id="81" name="TextBox 80">
            <a:extLst>
              <a:ext uri="{FF2B5EF4-FFF2-40B4-BE49-F238E27FC236}">
                <a16:creationId xmlns:a16="http://schemas.microsoft.com/office/drawing/2014/main" id="{56EF79C8-15A8-47D6-9A4C-F3FFABB66CCA}"/>
              </a:ext>
            </a:extLst>
          </p:cNvPr>
          <p:cNvSpPr txBox="1"/>
          <p:nvPr/>
        </p:nvSpPr>
        <p:spPr bwMode="auto">
          <a:xfrm>
            <a:off x="1306962" y="2061556"/>
            <a:ext cx="4756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0.6</a:t>
            </a:r>
          </a:p>
        </p:txBody>
      </p:sp>
      <p:sp>
        <p:nvSpPr>
          <p:cNvPr id="82" name="TextBox 81">
            <a:extLst>
              <a:ext uri="{FF2B5EF4-FFF2-40B4-BE49-F238E27FC236}">
                <a16:creationId xmlns:a16="http://schemas.microsoft.com/office/drawing/2014/main" id="{DF49E7E7-EB5A-43C7-8477-948A1394E19C}"/>
              </a:ext>
            </a:extLst>
          </p:cNvPr>
          <p:cNvSpPr txBox="1"/>
          <p:nvPr/>
        </p:nvSpPr>
        <p:spPr bwMode="auto">
          <a:xfrm>
            <a:off x="1306962" y="2351135"/>
            <a:ext cx="4756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0.4</a:t>
            </a:r>
          </a:p>
        </p:txBody>
      </p:sp>
      <p:sp>
        <p:nvSpPr>
          <p:cNvPr id="83" name="TextBox 82">
            <a:extLst>
              <a:ext uri="{FF2B5EF4-FFF2-40B4-BE49-F238E27FC236}">
                <a16:creationId xmlns:a16="http://schemas.microsoft.com/office/drawing/2014/main" id="{3FB1BA90-4367-4412-9D86-C26541A9DA50}"/>
              </a:ext>
            </a:extLst>
          </p:cNvPr>
          <p:cNvSpPr txBox="1"/>
          <p:nvPr/>
        </p:nvSpPr>
        <p:spPr bwMode="auto">
          <a:xfrm>
            <a:off x="1306962" y="2640714"/>
            <a:ext cx="4756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0.2</a:t>
            </a:r>
          </a:p>
        </p:txBody>
      </p:sp>
      <p:sp>
        <p:nvSpPr>
          <p:cNvPr id="84" name="TextBox 83">
            <a:extLst>
              <a:ext uri="{FF2B5EF4-FFF2-40B4-BE49-F238E27FC236}">
                <a16:creationId xmlns:a16="http://schemas.microsoft.com/office/drawing/2014/main" id="{2479EC86-DD3C-47C2-A4EB-881E28E082CE}"/>
              </a:ext>
            </a:extLst>
          </p:cNvPr>
          <p:cNvSpPr txBox="1"/>
          <p:nvPr/>
        </p:nvSpPr>
        <p:spPr bwMode="auto">
          <a:xfrm>
            <a:off x="1306962" y="2930292"/>
            <a:ext cx="4756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0.0</a:t>
            </a:r>
          </a:p>
        </p:txBody>
      </p:sp>
      <p:sp>
        <p:nvSpPr>
          <p:cNvPr id="85" name="TextBox 84">
            <a:extLst>
              <a:ext uri="{FF2B5EF4-FFF2-40B4-BE49-F238E27FC236}">
                <a16:creationId xmlns:a16="http://schemas.microsoft.com/office/drawing/2014/main" id="{A6F695A6-B723-44F3-85BE-53ABC7E404E4}"/>
              </a:ext>
            </a:extLst>
          </p:cNvPr>
          <p:cNvSpPr txBox="1"/>
          <p:nvPr/>
        </p:nvSpPr>
        <p:spPr bwMode="auto">
          <a:xfrm>
            <a:off x="1804083" y="3236206"/>
            <a:ext cx="538051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Mos</a:t>
            </a:r>
          </a:p>
        </p:txBody>
      </p:sp>
      <p:cxnSp>
        <p:nvCxnSpPr>
          <p:cNvPr id="121" name="Straight Connector 120">
            <a:extLst>
              <a:ext uri="{FF2B5EF4-FFF2-40B4-BE49-F238E27FC236}">
                <a16:creationId xmlns:a16="http://schemas.microsoft.com/office/drawing/2014/main" id="{689F377E-F022-4238-B5BE-70D65221A3B3}"/>
              </a:ext>
            </a:extLst>
          </p:cNvPr>
          <p:cNvCxnSpPr>
            <a:cxnSpLocks/>
          </p:cNvCxnSpPr>
          <p:nvPr/>
        </p:nvCxnSpPr>
        <p:spPr bwMode="auto">
          <a:xfrm flipH="1">
            <a:off x="5622956" y="1901867"/>
            <a:ext cx="372736" cy="0"/>
          </a:xfrm>
          <a:prstGeom prst="line">
            <a:avLst/>
          </a:prstGeom>
          <a:noFill/>
          <a:ln w="28575" cap="flat" cmpd="sng" algn="ctr">
            <a:solidFill>
              <a:schemeClr val="accent1"/>
            </a:solidFill>
            <a:prstDash val="solid"/>
            <a:round/>
            <a:headEnd type="none" w="med" len="med"/>
            <a:tailEnd type="none" w="med" len="med"/>
          </a:ln>
          <a:effectLst/>
        </p:spPr>
      </p:cxnSp>
      <p:sp>
        <p:nvSpPr>
          <p:cNvPr id="122" name="Rectangle 121">
            <a:extLst>
              <a:ext uri="{FF2B5EF4-FFF2-40B4-BE49-F238E27FC236}">
                <a16:creationId xmlns:a16="http://schemas.microsoft.com/office/drawing/2014/main" id="{EE1547A8-16C5-4C13-96E3-A6D90B635E5A}"/>
              </a:ext>
            </a:extLst>
          </p:cNvPr>
          <p:cNvSpPr/>
          <p:nvPr/>
        </p:nvSpPr>
        <p:spPr bwMode="auto">
          <a:xfrm>
            <a:off x="5837311" y="1704844"/>
            <a:ext cx="158380" cy="54555"/>
          </a:xfrm>
          <a:prstGeom prst="rect">
            <a:avLst/>
          </a:prstGeom>
          <a:solidFill>
            <a:schemeClr val="accent1"/>
          </a:solid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cxnSp>
        <p:nvCxnSpPr>
          <p:cNvPr id="158" name="Straight Connector 157">
            <a:extLst>
              <a:ext uri="{FF2B5EF4-FFF2-40B4-BE49-F238E27FC236}">
                <a16:creationId xmlns:a16="http://schemas.microsoft.com/office/drawing/2014/main" id="{8E8D1BA6-44D2-41ED-A25E-28567D3972AA}"/>
              </a:ext>
            </a:extLst>
          </p:cNvPr>
          <p:cNvCxnSpPr>
            <a:cxnSpLocks/>
          </p:cNvCxnSpPr>
          <p:nvPr/>
        </p:nvCxnSpPr>
        <p:spPr bwMode="auto">
          <a:xfrm>
            <a:off x="1793281" y="4203727"/>
            <a:ext cx="0" cy="1620528"/>
          </a:xfrm>
          <a:prstGeom prst="line">
            <a:avLst/>
          </a:prstGeom>
          <a:noFill/>
          <a:ln w="28575" cap="flat" cmpd="sng" algn="ctr">
            <a:solidFill>
              <a:schemeClr val="bg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D074C127-08A3-4747-9734-AD7F849898D3}"/>
              </a:ext>
            </a:extLst>
          </p:cNvPr>
          <p:cNvCxnSpPr>
            <a:cxnSpLocks/>
          </p:cNvCxnSpPr>
          <p:nvPr/>
        </p:nvCxnSpPr>
        <p:spPr bwMode="auto">
          <a:xfrm>
            <a:off x="1787679" y="5809267"/>
            <a:ext cx="5390443" cy="0"/>
          </a:xfrm>
          <a:prstGeom prst="line">
            <a:avLst/>
          </a:prstGeom>
          <a:noFill/>
          <a:ln w="28575" cap="flat" cmpd="sng" algn="ctr">
            <a:solidFill>
              <a:schemeClr val="bg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F6186519-116E-43AD-9193-7A528FB3CBAA}"/>
              </a:ext>
            </a:extLst>
          </p:cNvPr>
          <p:cNvCxnSpPr/>
          <p:nvPr/>
        </p:nvCxnSpPr>
        <p:spPr bwMode="auto">
          <a:xfrm flipH="1">
            <a:off x="1726365" y="422114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1495A327-C29F-40BC-AEE8-5463A5080541}"/>
              </a:ext>
            </a:extLst>
          </p:cNvPr>
          <p:cNvCxnSpPr/>
          <p:nvPr/>
        </p:nvCxnSpPr>
        <p:spPr bwMode="auto">
          <a:xfrm flipH="1">
            <a:off x="1726365" y="453892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BBBB3066-86AB-4160-A5E8-96D6DD94821F}"/>
              </a:ext>
            </a:extLst>
          </p:cNvPr>
          <p:cNvCxnSpPr/>
          <p:nvPr/>
        </p:nvCxnSpPr>
        <p:spPr bwMode="auto">
          <a:xfrm flipH="1">
            <a:off x="1726365" y="485669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98D69033-CF7E-4C50-8CFA-B35A218FDC77}"/>
              </a:ext>
            </a:extLst>
          </p:cNvPr>
          <p:cNvCxnSpPr/>
          <p:nvPr/>
        </p:nvCxnSpPr>
        <p:spPr bwMode="auto">
          <a:xfrm flipH="1">
            <a:off x="1726365" y="517447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F4049F9A-113D-4102-815D-BCBFA34C9D9D}"/>
              </a:ext>
            </a:extLst>
          </p:cNvPr>
          <p:cNvCxnSpPr/>
          <p:nvPr/>
        </p:nvCxnSpPr>
        <p:spPr bwMode="auto">
          <a:xfrm flipH="1">
            <a:off x="1726365" y="549224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9BB8F5AF-4404-401D-89D6-96DC929A5CBC}"/>
              </a:ext>
            </a:extLst>
          </p:cNvPr>
          <p:cNvCxnSpPr/>
          <p:nvPr/>
        </p:nvCxnSpPr>
        <p:spPr bwMode="auto">
          <a:xfrm flipH="1">
            <a:off x="1726365" y="581002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F641046C-2ED3-4FFC-807B-0A820B8A3603}"/>
              </a:ext>
            </a:extLst>
          </p:cNvPr>
          <p:cNvCxnSpPr/>
          <p:nvPr/>
        </p:nvCxnSpPr>
        <p:spPr bwMode="auto">
          <a:xfrm>
            <a:off x="1792686"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9CEB9E5D-32D3-4744-B1C0-300905E4979B}"/>
              </a:ext>
            </a:extLst>
          </p:cNvPr>
          <p:cNvCxnSpPr/>
          <p:nvPr/>
        </p:nvCxnSpPr>
        <p:spPr bwMode="auto">
          <a:xfrm>
            <a:off x="2021616"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9CCA41A5-F79E-48E1-80DC-E274BB9F9234}"/>
              </a:ext>
            </a:extLst>
          </p:cNvPr>
          <p:cNvCxnSpPr/>
          <p:nvPr/>
        </p:nvCxnSpPr>
        <p:spPr bwMode="auto">
          <a:xfrm>
            <a:off x="2255309"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FFE8B91E-DBD5-4873-ABF9-B1F6C77A7E3A}"/>
              </a:ext>
            </a:extLst>
          </p:cNvPr>
          <p:cNvCxnSpPr/>
          <p:nvPr/>
        </p:nvCxnSpPr>
        <p:spPr bwMode="auto">
          <a:xfrm>
            <a:off x="2489002"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0E1F811D-7A70-4143-BEDC-B426668C13C5}"/>
              </a:ext>
            </a:extLst>
          </p:cNvPr>
          <p:cNvCxnSpPr/>
          <p:nvPr/>
        </p:nvCxnSpPr>
        <p:spPr bwMode="auto">
          <a:xfrm>
            <a:off x="2722695"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80805E1D-24AA-4A57-BCA7-310573066BD7}"/>
              </a:ext>
            </a:extLst>
          </p:cNvPr>
          <p:cNvCxnSpPr/>
          <p:nvPr/>
        </p:nvCxnSpPr>
        <p:spPr bwMode="auto">
          <a:xfrm>
            <a:off x="2956388"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5F7A413E-BB73-4DA2-9238-3DD673432C43}"/>
              </a:ext>
            </a:extLst>
          </p:cNvPr>
          <p:cNvCxnSpPr/>
          <p:nvPr/>
        </p:nvCxnSpPr>
        <p:spPr bwMode="auto">
          <a:xfrm>
            <a:off x="3190081"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B244507E-D430-4C27-AFAF-6D6A7F4911F4}"/>
              </a:ext>
            </a:extLst>
          </p:cNvPr>
          <p:cNvCxnSpPr/>
          <p:nvPr/>
        </p:nvCxnSpPr>
        <p:spPr bwMode="auto">
          <a:xfrm>
            <a:off x="3423774"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BAA3BF71-6FDE-4BE0-AD8F-0DCF17EA3D5A}"/>
              </a:ext>
            </a:extLst>
          </p:cNvPr>
          <p:cNvCxnSpPr/>
          <p:nvPr/>
        </p:nvCxnSpPr>
        <p:spPr bwMode="auto">
          <a:xfrm>
            <a:off x="3657467"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8E1242F9-A04E-4F9A-AE07-5A482BEBB74F}"/>
              </a:ext>
            </a:extLst>
          </p:cNvPr>
          <p:cNvCxnSpPr/>
          <p:nvPr/>
        </p:nvCxnSpPr>
        <p:spPr bwMode="auto">
          <a:xfrm>
            <a:off x="3891160"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05820EFB-818A-4E09-9639-AF4FC5A42B8C}"/>
              </a:ext>
            </a:extLst>
          </p:cNvPr>
          <p:cNvCxnSpPr/>
          <p:nvPr/>
        </p:nvCxnSpPr>
        <p:spPr bwMode="auto">
          <a:xfrm>
            <a:off x="4124853"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FF66AD0F-0EE2-4591-84E7-E1E81427ECDE}"/>
              </a:ext>
            </a:extLst>
          </p:cNvPr>
          <p:cNvCxnSpPr/>
          <p:nvPr/>
        </p:nvCxnSpPr>
        <p:spPr bwMode="auto">
          <a:xfrm>
            <a:off x="4358546"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3193C903-D48F-442F-9D56-F2121C84E798}"/>
              </a:ext>
            </a:extLst>
          </p:cNvPr>
          <p:cNvCxnSpPr/>
          <p:nvPr/>
        </p:nvCxnSpPr>
        <p:spPr bwMode="auto">
          <a:xfrm>
            <a:off x="4592239"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241A3FE3-A0AF-4361-B022-F72759F0109D}"/>
              </a:ext>
            </a:extLst>
          </p:cNvPr>
          <p:cNvCxnSpPr/>
          <p:nvPr/>
        </p:nvCxnSpPr>
        <p:spPr bwMode="auto">
          <a:xfrm>
            <a:off x="4825932"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58369A0D-4E2D-4467-8C8D-BF0B6BC8FD1C}"/>
              </a:ext>
            </a:extLst>
          </p:cNvPr>
          <p:cNvCxnSpPr/>
          <p:nvPr/>
        </p:nvCxnSpPr>
        <p:spPr bwMode="auto">
          <a:xfrm>
            <a:off x="5059625"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99AEFBCB-FE8B-4478-A1C6-1BAD03BC5428}"/>
              </a:ext>
            </a:extLst>
          </p:cNvPr>
          <p:cNvCxnSpPr/>
          <p:nvPr/>
        </p:nvCxnSpPr>
        <p:spPr bwMode="auto">
          <a:xfrm>
            <a:off x="5293318"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5722EF7B-8ACF-41B4-9813-0A766FD66B10}"/>
              </a:ext>
            </a:extLst>
          </p:cNvPr>
          <p:cNvCxnSpPr/>
          <p:nvPr/>
        </p:nvCxnSpPr>
        <p:spPr bwMode="auto">
          <a:xfrm>
            <a:off x="5527011"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226EFB9B-1652-486D-A776-FE5EC902C1DA}"/>
              </a:ext>
            </a:extLst>
          </p:cNvPr>
          <p:cNvCxnSpPr/>
          <p:nvPr/>
        </p:nvCxnSpPr>
        <p:spPr bwMode="auto">
          <a:xfrm>
            <a:off x="5760704"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8E910EE9-08DD-4313-B345-48B87CCC61E5}"/>
              </a:ext>
            </a:extLst>
          </p:cNvPr>
          <p:cNvCxnSpPr/>
          <p:nvPr/>
        </p:nvCxnSpPr>
        <p:spPr bwMode="auto">
          <a:xfrm>
            <a:off x="5994397"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BA7FACD4-36FB-4FA8-BE12-B6912ADE548E}"/>
              </a:ext>
            </a:extLst>
          </p:cNvPr>
          <p:cNvCxnSpPr/>
          <p:nvPr/>
        </p:nvCxnSpPr>
        <p:spPr bwMode="auto">
          <a:xfrm>
            <a:off x="6228090"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0CDB54AA-542B-4C4C-8A1C-E50E5B25E420}"/>
              </a:ext>
            </a:extLst>
          </p:cNvPr>
          <p:cNvCxnSpPr/>
          <p:nvPr/>
        </p:nvCxnSpPr>
        <p:spPr bwMode="auto">
          <a:xfrm>
            <a:off x="6461783"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7529D368-B607-4677-BE83-444A51267FDE}"/>
              </a:ext>
            </a:extLst>
          </p:cNvPr>
          <p:cNvCxnSpPr/>
          <p:nvPr/>
        </p:nvCxnSpPr>
        <p:spPr bwMode="auto">
          <a:xfrm>
            <a:off x="6695476"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DBB1E68B-94D5-4860-A244-93A82CE54BAF}"/>
              </a:ext>
            </a:extLst>
          </p:cNvPr>
          <p:cNvCxnSpPr/>
          <p:nvPr/>
        </p:nvCxnSpPr>
        <p:spPr bwMode="auto">
          <a:xfrm>
            <a:off x="6929169" y="5804500"/>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426E74A7-3158-4EBE-BDEA-E558B6808CCF}"/>
              </a:ext>
            </a:extLst>
          </p:cNvPr>
          <p:cNvCxnSpPr/>
          <p:nvPr/>
        </p:nvCxnSpPr>
        <p:spPr bwMode="auto">
          <a:xfrm>
            <a:off x="7167615" y="5804500"/>
            <a:ext cx="0" cy="64698"/>
          </a:xfrm>
          <a:prstGeom prst="line">
            <a:avLst/>
          </a:prstGeom>
          <a:noFill/>
          <a:ln w="28575" cap="flat" cmpd="sng" algn="ctr">
            <a:solidFill>
              <a:schemeClr val="bg1"/>
            </a:solidFill>
            <a:prstDash val="solid"/>
            <a:round/>
            <a:headEnd type="none" w="med" len="med"/>
            <a:tailEnd type="none" w="med" len="med"/>
          </a:ln>
          <a:effectLst/>
        </p:spPr>
      </p:cxnSp>
      <p:sp>
        <p:nvSpPr>
          <p:cNvPr id="190" name="TextBox 189">
            <a:extLst>
              <a:ext uri="{FF2B5EF4-FFF2-40B4-BE49-F238E27FC236}">
                <a16:creationId xmlns:a16="http://schemas.microsoft.com/office/drawing/2014/main" id="{393FFAAC-84AF-45F2-827B-C02D34A318A3}"/>
              </a:ext>
            </a:extLst>
          </p:cNvPr>
          <p:cNvSpPr txBox="1"/>
          <p:nvPr/>
        </p:nvSpPr>
        <p:spPr bwMode="auto">
          <a:xfrm>
            <a:off x="502370" y="6164783"/>
            <a:ext cx="1135246" cy="246221"/>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Risk, n</a:t>
            </a:r>
          </a:p>
        </p:txBody>
      </p:sp>
      <p:sp>
        <p:nvSpPr>
          <p:cNvPr id="191" name="TextBox 190">
            <a:extLst>
              <a:ext uri="{FF2B5EF4-FFF2-40B4-BE49-F238E27FC236}">
                <a16:creationId xmlns:a16="http://schemas.microsoft.com/office/drawing/2014/main" id="{B4F3412E-5DD4-45FE-90B8-1284224779E9}"/>
              </a:ext>
            </a:extLst>
          </p:cNvPr>
          <p:cNvSpPr txBox="1"/>
          <p:nvPr/>
        </p:nvSpPr>
        <p:spPr bwMode="auto">
          <a:xfrm>
            <a:off x="1306938" y="4057523"/>
            <a:ext cx="4756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192" name="TextBox 191">
            <a:extLst>
              <a:ext uri="{FF2B5EF4-FFF2-40B4-BE49-F238E27FC236}">
                <a16:creationId xmlns:a16="http://schemas.microsoft.com/office/drawing/2014/main" id="{2F1A0FC2-3540-4F8B-978C-2A4BEDB519B7}"/>
              </a:ext>
            </a:extLst>
          </p:cNvPr>
          <p:cNvSpPr txBox="1"/>
          <p:nvPr/>
        </p:nvSpPr>
        <p:spPr bwMode="auto">
          <a:xfrm>
            <a:off x="1306938" y="4369659"/>
            <a:ext cx="4756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0.8</a:t>
            </a:r>
          </a:p>
        </p:txBody>
      </p:sp>
      <p:sp>
        <p:nvSpPr>
          <p:cNvPr id="193" name="TextBox 192">
            <a:extLst>
              <a:ext uri="{FF2B5EF4-FFF2-40B4-BE49-F238E27FC236}">
                <a16:creationId xmlns:a16="http://schemas.microsoft.com/office/drawing/2014/main" id="{16AFE9D0-6DAF-43A2-ABD6-CF23E9421227}"/>
              </a:ext>
            </a:extLst>
          </p:cNvPr>
          <p:cNvSpPr txBox="1"/>
          <p:nvPr/>
        </p:nvSpPr>
        <p:spPr bwMode="auto">
          <a:xfrm>
            <a:off x="1306938" y="4681795"/>
            <a:ext cx="4756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0.6</a:t>
            </a:r>
          </a:p>
        </p:txBody>
      </p:sp>
      <p:sp>
        <p:nvSpPr>
          <p:cNvPr id="194" name="TextBox 193">
            <a:extLst>
              <a:ext uri="{FF2B5EF4-FFF2-40B4-BE49-F238E27FC236}">
                <a16:creationId xmlns:a16="http://schemas.microsoft.com/office/drawing/2014/main" id="{7A34174E-8884-4E2B-A462-ABECF30D141F}"/>
              </a:ext>
            </a:extLst>
          </p:cNvPr>
          <p:cNvSpPr txBox="1"/>
          <p:nvPr/>
        </p:nvSpPr>
        <p:spPr bwMode="auto">
          <a:xfrm>
            <a:off x="1306938" y="4993931"/>
            <a:ext cx="4756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0.4</a:t>
            </a:r>
          </a:p>
        </p:txBody>
      </p:sp>
      <p:sp>
        <p:nvSpPr>
          <p:cNvPr id="195" name="TextBox 194">
            <a:extLst>
              <a:ext uri="{FF2B5EF4-FFF2-40B4-BE49-F238E27FC236}">
                <a16:creationId xmlns:a16="http://schemas.microsoft.com/office/drawing/2014/main" id="{0D16AC3F-9813-4F31-9430-815E5A5165D0}"/>
              </a:ext>
            </a:extLst>
          </p:cNvPr>
          <p:cNvSpPr txBox="1"/>
          <p:nvPr/>
        </p:nvSpPr>
        <p:spPr bwMode="auto">
          <a:xfrm>
            <a:off x="1306938" y="5306067"/>
            <a:ext cx="4756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0.2</a:t>
            </a:r>
          </a:p>
        </p:txBody>
      </p:sp>
      <p:sp>
        <p:nvSpPr>
          <p:cNvPr id="196" name="TextBox 195">
            <a:extLst>
              <a:ext uri="{FF2B5EF4-FFF2-40B4-BE49-F238E27FC236}">
                <a16:creationId xmlns:a16="http://schemas.microsoft.com/office/drawing/2014/main" id="{65207AF9-152C-41F1-A91D-CDB4BBED9F76}"/>
              </a:ext>
            </a:extLst>
          </p:cNvPr>
          <p:cNvSpPr txBox="1"/>
          <p:nvPr/>
        </p:nvSpPr>
        <p:spPr bwMode="auto">
          <a:xfrm>
            <a:off x="1306938" y="5618204"/>
            <a:ext cx="4756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0.0</a:t>
            </a:r>
          </a:p>
        </p:txBody>
      </p:sp>
      <p:sp>
        <p:nvSpPr>
          <p:cNvPr id="197" name="TextBox 196">
            <a:extLst>
              <a:ext uri="{FF2B5EF4-FFF2-40B4-BE49-F238E27FC236}">
                <a16:creationId xmlns:a16="http://schemas.microsoft.com/office/drawing/2014/main" id="{6F6E353A-8F9A-4107-98DB-4140FAD76289}"/>
              </a:ext>
            </a:extLst>
          </p:cNvPr>
          <p:cNvSpPr txBox="1"/>
          <p:nvPr/>
        </p:nvSpPr>
        <p:spPr bwMode="auto">
          <a:xfrm>
            <a:off x="1803089" y="5929628"/>
            <a:ext cx="539019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Mos</a:t>
            </a:r>
          </a:p>
        </p:txBody>
      </p:sp>
      <p:sp>
        <p:nvSpPr>
          <p:cNvPr id="198" name="TextBox 197">
            <a:extLst>
              <a:ext uri="{FF2B5EF4-FFF2-40B4-BE49-F238E27FC236}">
                <a16:creationId xmlns:a16="http://schemas.microsoft.com/office/drawing/2014/main" id="{38EFF5AD-94C8-4D35-A075-A9604CBD9540}"/>
              </a:ext>
            </a:extLst>
          </p:cNvPr>
          <p:cNvSpPr txBox="1"/>
          <p:nvPr/>
        </p:nvSpPr>
        <p:spPr bwMode="auto">
          <a:xfrm>
            <a:off x="1644780"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199" name="TextBox 198">
            <a:extLst>
              <a:ext uri="{FF2B5EF4-FFF2-40B4-BE49-F238E27FC236}">
                <a16:creationId xmlns:a16="http://schemas.microsoft.com/office/drawing/2014/main" id="{DC19D472-2874-4AB8-B8E9-F69805A7C049}"/>
              </a:ext>
            </a:extLst>
          </p:cNvPr>
          <p:cNvSpPr txBox="1"/>
          <p:nvPr/>
        </p:nvSpPr>
        <p:spPr bwMode="auto">
          <a:xfrm>
            <a:off x="1878535"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200" name="TextBox 199">
            <a:extLst>
              <a:ext uri="{FF2B5EF4-FFF2-40B4-BE49-F238E27FC236}">
                <a16:creationId xmlns:a16="http://schemas.microsoft.com/office/drawing/2014/main" id="{B3C35B8D-178E-424F-9448-9539FA90DB85}"/>
              </a:ext>
            </a:extLst>
          </p:cNvPr>
          <p:cNvSpPr txBox="1"/>
          <p:nvPr/>
        </p:nvSpPr>
        <p:spPr bwMode="auto">
          <a:xfrm>
            <a:off x="2112290"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201" name="TextBox 200">
            <a:extLst>
              <a:ext uri="{FF2B5EF4-FFF2-40B4-BE49-F238E27FC236}">
                <a16:creationId xmlns:a16="http://schemas.microsoft.com/office/drawing/2014/main" id="{83DEA61B-86AF-4E04-9D4A-CE36231A242F}"/>
              </a:ext>
            </a:extLst>
          </p:cNvPr>
          <p:cNvSpPr txBox="1"/>
          <p:nvPr/>
        </p:nvSpPr>
        <p:spPr bwMode="auto">
          <a:xfrm>
            <a:off x="2346045"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202" name="TextBox 201">
            <a:extLst>
              <a:ext uri="{FF2B5EF4-FFF2-40B4-BE49-F238E27FC236}">
                <a16:creationId xmlns:a16="http://schemas.microsoft.com/office/drawing/2014/main" id="{C50BEFBB-3C96-4EF9-A9A2-4D16AFB008EA}"/>
              </a:ext>
            </a:extLst>
          </p:cNvPr>
          <p:cNvSpPr txBox="1"/>
          <p:nvPr/>
        </p:nvSpPr>
        <p:spPr bwMode="auto">
          <a:xfrm>
            <a:off x="2579800"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a:t>
            </a:r>
          </a:p>
        </p:txBody>
      </p:sp>
      <p:sp>
        <p:nvSpPr>
          <p:cNvPr id="203" name="TextBox 202">
            <a:extLst>
              <a:ext uri="{FF2B5EF4-FFF2-40B4-BE49-F238E27FC236}">
                <a16:creationId xmlns:a16="http://schemas.microsoft.com/office/drawing/2014/main" id="{13FAAA00-DECB-4A3B-8AB7-AA46EC830D3B}"/>
              </a:ext>
            </a:extLst>
          </p:cNvPr>
          <p:cNvSpPr txBox="1"/>
          <p:nvPr/>
        </p:nvSpPr>
        <p:spPr bwMode="auto">
          <a:xfrm>
            <a:off x="2813555"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a:t>
            </a:r>
          </a:p>
        </p:txBody>
      </p:sp>
      <p:sp>
        <p:nvSpPr>
          <p:cNvPr id="204" name="TextBox 203">
            <a:extLst>
              <a:ext uri="{FF2B5EF4-FFF2-40B4-BE49-F238E27FC236}">
                <a16:creationId xmlns:a16="http://schemas.microsoft.com/office/drawing/2014/main" id="{49B090B6-EF13-4A5C-A75C-AAD680264C7D}"/>
              </a:ext>
            </a:extLst>
          </p:cNvPr>
          <p:cNvSpPr txBox="1"/>
          <p:nvPr/>
        </p:nvSpPr>
        <p:spPr bwMode="auto">
          <a:xfrm>
            <a:off x="3047310"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205" name="TextBox 204">
            <a:extLst>
              <a:ext uri="{FF2B5EF4-FFF2-40B4-BE49-F238E27FC236}">
                <a16:creationId xmlns:a16="http://schemas.microsoft.com/office/drawing/2014/main" id="{D70386FD-4A98-4C41-8095-D48432FA1088}"/>
              </a:ext>
            </a:extLst>
          </p:cNvPr>
          <p:cNvSpPr txBox="1"/>
          <p:nvPr/>
        </p:nvSpPr>
        <p:spPr bwMode="auto">
          <a:xfrm>
            <a:off x="3281065"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a:t>
            </a:r>
          </a:p>
        </p:txBody>
      </p:sp>
      <p:sp>
        <p:nvSpPr>
          <p:cNvPr id="206" name="TextBox 205">
            <a:extLst>
              <a:ext uri="{FF2B5EF4-FFF2-40B4-BE49-F238E27FC236}">
                <a16:creationId xmlns:a16="http://schemas.microsoft.com/office/drawing/2014/main" id="{F9561642-1DBB-4CDE-A120-DFF2264AC13D}"/>
              </a:ext>
            </a:extLst>
          </p:cNvPr>
          <p:cNvSpPr txBox="1"/>
          <p:nvPr/>
        </p:nvSpPr>
        <p:spPr bwMode="auto">
          <a:xfrm>
            <a:off x="3514820"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a:t>
            </a:r>
          </a:p>
        </p:txBody>
      </p:sp>
      <p:sp>
        <p:nvSpPr>
          <p:cNvPr id="207" name="TextBox 206">
            <a:extLst>
              <a:ext uri="{FF2B5EF4-FFF2-40B4-BE49-F238E27FC236}">
                <a16:creationId xmlns:a16="http://schemas.microsoft.com/office/drawing/2014/main" id="{8E1C9A02-4756-4F70-A75F-4082D61B3B98}"/>
              </a:ext>
            </a:extLst>
          </p:cNvPr>
          <p:cNvSpPr txBox="1"/>
          <p:nvPr/>
        </p:nvSpPr>
        <p:spPr bwMode="auto">
          <a:xfrm>
            <a:off x="3748575"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a:t>
            </a:r>
          </a:p>
        </p:txBody>
      </p:sp>
      <p:sp>
        <p:nvSpPr>
          <p:cNvPr id="208" name="TextBox 207">
            <a:extLst>
              <a:ext uri="{FF2B5EF4-FFF2-40B4-BE49-F238E27FC236}">
                <a16:creationId xmlns:a16="http://schemas.microsoft.com/office/drawing/2014/main" id="{576C4752-CCB6-4284-B7A3-D1A0088B1818}"/>
              </a:ext>
            </a:extLst>
          </p:cNvPr>
          <p:cNvSpPr txBox="1"/>
          <p:nvPr/>
        </p:nvSpPr>
        <p:spPr bwMode="auto">
          <a:xfrm>
            <a:off x="3982330"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209" name="TextBox 208">
            <a:extLst>
              <a:ext uri="{FF2B5EF4-FFF2-40B4-BE49-F238E27FC236}">
                <a16:creationId xmlns:a16="http://schemas.microsoft.com/office/drawing/2014/main" id="{FF70FF3D-371F-4A22-987B-7B910FBF1FB9}"/>
              </a:ext>
            </a:extLst>
          </p:cNvPr>
          <p:cNvSpPr txBox="1"/>
          <p:nvPr/>
        </p:nvSpPr>
        <p:spPr bwMode="auto">
          <a:xfrm>
            <a:off x="4216085"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a:t>
            </a:r>
          </a:p>
        </p:txBody>
      </p:sp>
      <p:sp>
        <p:nvSpPr>
          <p:cNvPr id="210" name="TextBox 209">
            <a:extLst>
              <a:ext uri="{FF2B5EF4-FFF2-40B4-BE49-F238E27FC236}">
                <a16:creationId xmlns:a16="http://schemas.microsoft.com/office/drawing/2014/main" id="{8E8C49A1-CC34-4091-BC6D-9DD8EADCF998}"/>
              </a:ext>
            </a:extLst>
          </p:cNvPr>
          <p:cNvSpPr txBox="1"/>
          <p:nvPr/>
        </p:nvSpPr>
        <p:spPr bwMode="auto">
          <a:xfrm>
            <a:off x="4449840"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211" name="TextBox 210">
            <a:extLst>
              <a:ext uri="{FF2B5EF4-FFF2-40B4-BE49-F238E27FC236}">
                <a16:creationId xmlns:a16="http://schemas.microsoft.com/office/drawing/2014/main" id="{D7926EAB-ECC1-445A-B64E-D68316402311}"/>
              </a:ext>
            </a:extLst>
          </p:cNvPr>
          <p:cNvSpPr txBox="1"/>
          <p:nvPr/>
        </p:nvSpPr>
        <p:spPr bwMode="auto">
          <a:xfrm>
            <a:off x="4683595"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a:t>
            </a:r>
          </a:p>
        </p:txBody>
      </p:sp>
      <p:sp>
        <p:nvSpPr>
          <p:cNvPr id="212" name="TextBox 211">
            <a:extLst>
              <a:ext uri="{FF2B5EF4-FFF2-40B4-BE49-F238E27FC236}">
                <a16:creationId xmlns:a16="http://schemas.microsoft.com/office/drawing/2014/main" id="{F0C351DE-8654-4DAE-AAB6-CA00A1EC6C8B}"/>
              </a:ext>
            </a:extLst>
          </p:cNvPr>
          <p:cNvSpPr txBox="1"/>
          <p:nvPr/>
        </p:nvSpPr>
        <p:spPr bwMode="auto">
          <a:xfrm>
            <a:off x="4917350"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a:t>
            </a:r>
          </a:p>
        </p:txBody>
      </p:sp>
      <p:sp>
        <p:nvSpPr>
          <p:cNvPr id="213" name="TextBox 212">
            <a:extLst>
              <a:ext uri="{FF2B5EF4-FFF2-40B4-BE49-F238E27FC236}">
                <a16:creationId xmlns:a16="http://schemas.microsoft.com/office/drawing/2014/main" id="{C73BA188-05F5-4548-86EC-3A38C61CD918}"/>
              </a:ext>
            </a:extLst>
          </p:cNvPr>
          <p:cNvSpPr txBox="1"/>
          <p:nvPr/>
        </p:nvSpPr>
        <p:spPr bwMode="auto">
          <a:xfrm>
            <a:off x="5151105"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214" name="TextBox 213">
            <a:extLst>
              <a:ext uri="{FF2B5EF4-FFF2-40B4-BE49-F238E27FC236}">
                <a16:creationId xmlns:a16="http://schemas.microsoft.com/office/drawing/2014/main" id="{1CC02401-3A67-4EA3-9943-58075D288732}"/>
              </a:ext>
            </a:extLst>
          </p:cNvPr>
          <p:cNvSpPr txBox="1"/>
          <p:nvPr/>
        </p:nvSpPr>
        <p:spPr bwMode="auto">
          <a:xfrm>
            <a:off x="5384860"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a:t>
            </a:r>
          </a:p>
        </p:txBody>
      </p:sp>
      <p:sp>
        <p:nvSpPr>
          <p:cNvPr id="215" name="TextBox 214">
            <a:extLst>
              <a:ext uri="{FF2B5EF4-FFF2-40B4-BE49-F238E27FC236}">
                <a16:creationId xmlns:a16="http://schemas.microsoft.com/office/drawing/2014/main" id="{01411A07-FC4C-44D1-B042-DBDBDBAA1873}"/>
              </a:ext>
            </a:extLst>
          </p:cNvPr>
          <p:cNvSpPr txBox="1"/>
          <p:nvPr/>
        </p:nvSpPr>
        <p:spPr bwMode="auto">
          <a:xfrm>
            <a:off x="5618615"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a:t>
            </a:r>
          </a:p>
        </p:txBody>
      </p:sp>
      <p:sp>
        <p:nvSpPr>
          <p:cNvPr id="216" name="TextBox 215">
            <a:extLst>
              <a:ext uri="{FF2B5EF4-FFF2-40B4-BE49-F238E27FC236}">
                <a16:creationId xmlns:a16="http://schemas.microsoft.com/office/drawing/2014/main" id="{1734BE6D-E36B-4BC9-8EFD-0F055AA2DA52}"/>
              </a:ext>
            </a:extLst>
          </p:cNvPr>
          <p:cNvSpPr txBox="1"/>
          <p:nvPr/>
        </p:nvSpPr>
        <p:spPr bwMode="auto">
          <a:xfrm>
            <a:off x="5852370"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217" name="TextBox 216">
            <a:extLst>
              <a:ext uri="{FF2B5EF4-FFF2-40B4-BE49-F238E27FC236}">
                <a16:creationId xmlns:a16="http://schemas.microsoft.com/office/drawing/2014/main" id="{E90AA256-5A51-4765-B720-8DFB24573AEB}"/>
              </a:ext>
            </a:extLst>
          </p:cNvPr>
          <p:cNvSpPr txBox="1"/>
          <p:nvPr/>
        </p:nvSpPr>
        <p:spPr bwMode="auto">
          <a:xfrm>
            <a:off x="6086125"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19</a:t>
            </a:r>
          </a:p>
        </p:txBody>
      </p:sp>
      <p:sp>
        <p:nvSpPr>
          <p:cNvPr id="218" name="TextBox 217">
            <a:extLst>
              <a:ext uri="{FF2B5EF4-FFF2-40B4-BE49-F238E27FC236}">
                <a16:creationId xmlns:a16="http://schemas.microsoft.com/office/drawing/2014/main" id="{26A0B5B8-58D1-4A9C-8D31-65BB069C884A}"/>
              </a:ext>
            </a:extLst>
          </p:cNvPr>
          <p:cNvSpPr txBox="1"/>
          <p:nvPr/>
        </p:nvSpPr>
        <p:spPr bwMode="auto">
          <a:xfrm>
            <a:off x="6319880"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219" name="TextBox 218">
            <a:extLst>
              <a:ext uri="{FF2B5EF4-FFF2-40B4-BE49-F238E27FC236}">
                <a16:creationId xmlns:a16="http://schemas.microsoft.com/office/drawing/2014/main" id="{1FE1FDDE-B59B-42C3-89F9-0D85BB5C8F66}"/>
              </a:ext>
            </a:extLst>
          </p:cNvPr>
          <p:cNvSpPr txBox="1"/>
          <p:nvPr/>
        </p:nvSpPr>
        <p:spPr bwMode="auto">
          <a:xfrm>
            <a:off x="6553635"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p:txBody>
      </p:sp>
      <p:sp>
        <p:nvSpPr>
          <p:cNvPr id="220" name="TextBox 219">
            <a:extLst>
              <a:ext uri="{FF2B5EF4-FFF2-40B4-BE49-F238E27FC236}">
                <a16:creationId xmlns:a16="http://schemas.microsoft.com/office/drawing/2014/main" id="{D3EAFA54-A242-4D60-A05B-1D14B3701C85}"/>
              </a:ext>
            </a:extLst>
          </p:cNvPr>
          <p:cNvSpPr txBox="1"/>
          <p:nvPr/>
        </p:nvSpPr>
        <p:spPr bwMode="auto">
          <a:xfrm>
            <a:off x="6787390"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22</a:t>
            </a:r>
          </a:p>
        </p:txBody>
      </p:sp>
      <p:cxnSp>
        <p:nvCxnSpPr>
          <p:cNvPr id="221" name="Straight Connector 220">
            <a:extLst>
              <a:ext uri="{FF2B5EF4-FFF2-40B4-BE49-F238E27FC236}">
                <a16:creationId xmlns:a16="http://schemas.microsoft.com/office/drawing/2014/main" id="{AA2A6CEA-AB55-4017-B6D5-5FA390DACD34}"/>
              </a:ext>
            </a:extLst>
          </p:cNvPr>
          <p:cNvCxnSpPr>
            <a:cxnSpLocks/>
          </p:cNvCxnSpPr>
          <p:nvPr/>
        </p:nvCxnSpPr>
        <p:spPr bwMode="auto">
          <a:xfrm flipH="1">
            <a:off x="5631642" y="4444623"/>
            <a:ext cx="372736" cy="0"/>
          </a:xfrm>
          <a:prstGeom prst="line">
            <a:avLst/>
          </a:prstGeom>
          <a:noFill/>
          <a:ln w="28575" cap="flat" cmpd="sng" algn="ctr">
            <a:solidFill>
              <a:schemeClr val="accent3"/>
            </a:solidFill>
            <a:prstDash val="solid"/>
            <a:round/>
            <a:headEnd type="none" w="med" len="med"/>
            <a:tailEnd type="none" w="med" len="med"/>
          </a:ln>
          <a:effectLst/>
        </p:spPr>
      </p:cxnSp>
      <p:sp>
        <p:nvSpPr>
          <p:cNvPr id="222" name="Rectangle 221">
            <a:extLst>
              <a:ext uri="{FF2B5EF4-FFF2-40B4-BE49-F238E27FC236}">
                <a16:creationId xmlns:a16="http://schemas.microsoft.com/office/drawing/2014/main" id="{460AAE59-BE08-4BCE-B002-0E5096AF7E35}"/>
              </a:ext>
            </a:extLst>
          </p:cNvPr>
          <p:cNvSpPr/>
          <p:nvPr/>
        </p:nvSpPr>
        <p:spPr bwMode="auto">
          <a:xfrm>
            <a:off x="5845997" y="4242837"/>
            <a:ext cx="158380" cy="54555"/>
          </a:xfrm>
          <a:prstGeom prst="rect">
            <a:avLst/>
          </a:prstGeom>
          <a:solidFill>
            <a:schemeClr val="accent3"/>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23" name="TextBox 222">
            <a:extLst>
              <a:ext uri="{FF2B5EF4-FFF2-40B4-BE49-F238E27FC236}">
                <a16:creationId xmlns:a16="http://schemas.microsoft.com/office/drawing/2014/main" id="{DEA67703-031C-4D85-9350-5A6FA72F6105}"/>
              </a:ext>
            </a:extLst>
          </p:cNvPr>
          <p:cNvSpPr txBox="1"/>
          <p:nvPr/>
        </p:nvSpPr>
        <p:spPr bwMode="auto">
          <a:xfrm>
            <a:off x="1649720"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19</a:t>
            </a:r>
          </a:p>
        </p:txBody>
      </p:sp>
      <p:sp>
        <p:nvSpPr>
          <p:cNvPr id="224" name="TextBox 223">
            <a:extLst>
              <a:ext uri="{FF2B5EF4-FFF2-40B4-BE49-F238E27FC236}">
                <a16:creationId xmlns:a16="http://schemas.microsoft.com/office/drawing/2014/main" id="{6F7E86A4-8C4D-4E04-A868-98874ABA2C5E}"/>
              </a:ext>
            </a:extLst>
          </p:cNvPr>
          <p:cNvSpPr txBox="1"/>
          <p:nvPr/>
        </p:nvSpPr>
        <p:spPr bwMode="auto">
          <a:xfrm>
            <a:off x="1883260"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19</a:t>
            </a:r>
          </a:p>
        </p:txBody>
      </p:sp>
      <p:sp>
        <p:nvSpPr>
          <p:cNvPr id="225" name="TextBox 224">
            <a:extLst>
              <a:ext uri="{FF2B5EF4-FFF2-40B4-BE49-F238E27FC236}">
                <a16:creationId xmlns:a16="http://schemas.microsoft.com/office/drawing/2014/main" id="{EC28F6BC-308F-4C8E-A7A8-1BBFEA0A966F}"/>
              </a:ext>
            </a:extLst>
          </p:cNvPr>
          <p:cNvSpPr txBox="1"/>
          <p:nvPr/>
        </p:nvSpPr>
        <p:spPr bwMode="auto">
          <a:xfrm>
            <a:off x="2116800"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19</a:t>
            </a:r>
          </a:p>
        </p:txBody>
      </p:sp>
      <p:sp>
        <p:nvSpPr>
          <p:cNvPr id="226" name="TextBox 225">
            <a:extLst>
              <a:ext uri="{FF2B5EF4-FFF2-40B4-BE49-F238E27FC236}">
                <a16:creationId xmlns:a16="http://schemas.microsoft.com/office/drawing/2014/main" id="{F46CF9E1-3D77-46B7-A175-DE8E7C71F8B8}"/>
              </a:ext>
            </a:extLst>
          </p:cNvPr>
          <p:cNvSpPr txBox="1"/>
          <p:nvPr/>
        </p:nvSpPr>
        <p:spPr bwMode="auto">
          <a:xfrm>
            <a:off x="2350340"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227" name="TextBox 226">
            <a:extLst>
              <a:ext uri="{FF2B5EF4-FFF2-40B4-BE49-F238E27FC236}">
                <a16:creationId xmlns:a16="http://schemas.microsoft.com/office/drawing/2014/main" id="{C57531B6-F68C-4F0F-8CA7-D4E1CBC354C3}"/>
              </a:ext>
            </a:extLst>
          </p:cNvPr>
          <p:cNvSpPr txBox="1"/>
          <p:nvPr/>
        </p:nvSpPr>
        <p:spPr bwMode="auto">
          <a:xfrm>
            <a:off x="2583880"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a:t>
            </a:r>
          </a:p>
        </p:txBody>
      </p:sp>
      <p:sp>
        <p:nvSpPr>
          <p:cNvPr id="228" name="TextBox 227">
            <a:extLst>
              <a:ext uri="{FF2B5EF4-FFF2-40B4-BE49-F238E27FC236}">
                <a16:creationId xmlns:a16="http://schemas.microsoft.com/office/drawing/2014/main" id="{23D11239-00CF-4245-A1BD-1D2BEA428E25}"/>
              </a:ext>
            </a:extLst>
          </p:cNvPr>
          <p:cNvSpPr txBox="1"/>
          <p:nvPr/>
        </p:nvSpPr>
        <p:spPr bwMode="auto">
          <a:xfrm>
            <a:off x="2817420"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229" name="TextBox 228">
            <a:extLst>
              <a:ext uri="{FF2B5EF4-FFF2-40B4-BE49-F238E27FC236}">
                <a16:creationId xmlns:a16="http://schemas.microsoft.com/office/drawing/2014/main" id="{510713D3-90ED-416C-96A5-A5F2ABF60107}"/>
              </a:ext>
            </a:extLst>
          </p:cNvPr>
          <p:cNvSpPr txBox="1"/>
          <p:nvPr/>
        </p:nvSpPr>
        <p:spPr bwMode="auto">
          <a:xfrm>
            <a:off x="3050960"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a:t>
            </a:r>
          </a:p>
        </p:txBody>
      </p:sp>
      <p:sp>
        <p:nvSpPr>
          <p:cNvPr id="230" name="TextBox 229">
            <a:extLst>
              <a:ext uri="{FF2B5EF4-FFF2-40B4-BE49-F238E27FC236}">
                <a16:creationId xmlns:a16="http://schemas.microsoft.com/office/drawing/2014/main" id="{F4022759-547C-4046-9BF5-017572FD2DC3}"/>
              </a:ext>
            </a:extLst>
          </p:cNvPr>
          <p:cNvSpPr txBox="1"/>
          <p:nvPr/>
        </p:nvSpPr>
        <p:spPr bwMode="auto">
          <a:xfrm>
            <a:off x="3284500"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231" name="TextBox 230">
            <a:extLst>
              <a:ext uri="{FF2B5EF4-FFF2-40B4-BE49-F238E27FC236}">
                <a16:creationId xmlns:a16="http://schemas.microsoft.com/office/drawing/2014/main" id="{CFB5478F-ADDF-4ADE-8362-6B8E66A7E645}"/>
              </a:ext>
            </a:extLst>
          </p:cNvPr>
          <p:cNvSpPr txBox="1"/>
          <p:nvPr/>
        </p:nvSpPr>
        <p:spPr bwMode="auto">
          <a:xfrm>
            <a:off x="3518040"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a:t>
            </a:r>
          </a:p>
        </p:txBody>
      </p:sp>
      <p:sp>
        <p:nvSpPr>
          <p:cNvPr id="232" name="TextBox 231">
            <a:extLst>
              <a:ext uri="{FF2B5EF4-FFF2-40B4-BE49-F238E27FC236}">
                <a16:creationId xmlns:a16="http://schemas.microsoft.com/office/drawing/2014/main" id="{5C160A0F-E7F0-4E6B-9638-DE6331E5D309}"/>
              </a:ext>
            </a:extLst>
          </p:cNvPr>
          <p:cNvSpPr txBox="1"/>
          <p:nvPr/>
        </p:nvSpPr>
        <p:spPr bwMode="auto">
          <a:xfrm>
            <a:off x="3751580"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233" name="TextBox 232">
            <a:extLst>
              <a:ext uri="{FF2B5EF4-FFF2-40B4-BE49-F238E27FC236}">
                <a16:creationId xmlns:a16="http://schemas.microsoft.com/office/drawing/2014/main" id="{B4435A2E-6CBB-4DDA-9748-AE2582AD2749}"/>
              </a:ext>
            </a:extLst>
          </p:cNvPr>
          <p:cNvSpPr txBox="1"/>
          <p:nvPr/>
        </p:nvSpPr>
        <p:spPr bwMode="auto">
          <a:xfrm>
            <a:off x="3985120"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a:t>
            </a:r>
          </a:p>
        </p:txBody>
      </p:sp>
      <p:sp>
        <p:nvSpPr>
          <p:cNvPr id="234" name="TextBox 233">
            <a:extLst>
              <a:ext uri="{FF2B5EF4-FFF2-40B4-BE49-F238E27FC236}">
                <a16:creationId xmlns:a16="http://schemas.microsoft.com/office/drawing/2014/main" id="{46DBD4B1-CED1-4A96-8301-CC6EA851287A}"/>
              </a:ext>
            </a:extLst>
          </p:cNvPr>
          <p:cNvSpPr txBox="1"/>
          <p:nvPr/>
        </p:nvSpPr>
        <p:spPr bwMode="auto">
          <a:xfrm>
            <a:off x="4218660"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a:t>
            </a:r>
          </a:p>
        </p:txBody>
      </p:sp>
      <p:sp>
        <p:nvSpPr>
          <p:cNvPr id="235" name="TextBox 234">
            <a:extLst>
              <a:ext uri="{FF2B5EF4-FFF2-40B4-BE49-F238E27FC236}">
                <a16:creationId xmlns:a16="http://schemas.microsoft.com/office/drawing/2014/main" id="{7A0FFBEF-EB7B-4C79-8AC7-F45C2CE70E8B}"/>
              </a:ext>
            </a:extLst>
          </p:cNvPr>
          <p:cNvSpPr txBox="1"/>
          <p:nvPr/>
        </p:nvSpPr>
        <p:spPr bwMode="auto">
          <a:xfrm>
            <a:off x="4452200"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a:t>
            </a:r>
          </a:p>
        </p:txBody>
      </p:sp>
      <p:sp>
        <p:nvSpPr>
          <p:cNvPr id="236" name="TextBox 235">
            <a:extLst>
              <a:ext uri="{FF2B5EF4-FFF2-40B4-BE49-F238E27FC236}">
                <a16:creationId xmlns:a16="http://schemas.microsoft.com/office/drawing/2014/main" id="{1936924E-FE46-47E9-ACA6-5FB3310D7ED7}"/>
              </a:ext>
            </a:extLst>
          </p:cNvPr>
          <p:cNvSpPr txBox="1"/>
          <p:nvPr/>
        </p:nvSpPr>
        <p:spPr bwMode="auto">
          <a:xfrm>
            <a:off x="4685740"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a:t>
            </a:r>
          </a:p>
        </p:txBody>
      </p:sp>
      <p:sp>
        <p:nvSpPr>
          <p:cNvPr id="237" name="TextBox 236">
            <a:extLst>
              <a:ext uri="{FF2B5EF4-FFF2-40B4-BE49-F238E27FC236}">
                <a16:creationId xmlns:a16="http://schemas.microsoft.com/office/drawing/2014/main" id="{E12F0D1C-193A-4D63-BB40-AB2F81AF4112}"/>
              </a:ext>
            </a:extLst>
          </p:cNvPr>
          <p:cNvSpPr txBox="1"/>
          <p:nvPr/>
        </p:nvSpPr>
        <p:spPr bwMode="auto">
          <a:xfrm>
            <a:off x="4919280"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238" name="TextBox 237">
            <a:extLst>
              <a:ext uri="{FF2B5EF4-FFF2-40B4-BE49-F238E27FC236}">
                <a16:creationId xmlns:a16="http://schemas.microsoft.com/office/drawing/2014/main" id="{76FDD840-6BA0-44A5-B207-6B8089D5455E}"/>
              </a:ext>
            </a:extLst>
          </p:cNvPr>
          <p:cNvSpPr txBox="1"/>
          <p:nvPr/>
        </p:nvSpPr>
        <p:spPr bwMode="auto">
          <a:xfrm>
            <a:off x="5152820"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239" name="TextBox 238">
            <a:extLst>
              <a:ext uri="{FF2B5EF4-FFF2-40B4-BE49-F238E27FC236}">
                <a16:creationId xmlns:a16="http://schemas.microsoft.com/office/drawing/2014/main" id="{BD0CCA1A-A73C-4F84-9760-8AF675B5CD85}"/>
              </a:ext>
            </a:extLst>
          </p:cNvPr>
          <p:cNvSpPr txBox="1"/>
          <p:nvPr/>
        </p:nvSpPr>
        <p:spPr bwMode="auto">
          <a:xfrm>
            <a:off x="5386360"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240" name="TextBox 239">
            <a:extLst>
              <a:ext uri="{FF2B5EF4-FFF2-40B4-BE49-F238E27FC236}">
                <a16:creationId xmlns:a16="http://schemas.microsoft.com/office/drawing/2014/main" id="{36098412-9605-4C39-9295-1AF3BE4479B9}"/>
              </a:ext>
            </a:extLst>
          </p:cNvPr>
          <p:cNvSpPr txBox="1"/>
          <p:nvPr/>
        </p:nvSpPr>
        <p:spPr bwMode="auto">
          <a:xfrm>
            <a:off x="5619900"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241" name="TextBox 240">
            <a:extLst>
              <a:ext uri="{FF2B5EF4-FFF2-40B4-BE49-F238E27FC236}">
                <a16:creationId xmlns:a16="http://schemas.microsoft.com/office/drawing/2014/main" id="{1A5B03D1-ADF5-4F0C-8FA0-20F6F228C6D0}"/>
              </a:ext>
            </a:extLst>
          </p:cNvPr>
          <p:cNvSpPr txBox="1"/>
          <p:nvPr/>
        </p:nvSpPr>
        <p:spPr bwMode="auto">
          <a:xfrm>
            <a:off x="5853440"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242" name="TextBox 241">
            <a:extLst>
              <a:ext uri="{FF2B5EF4-FFF2-40B4-BE49-F238E27FC236}">
                <a16:creationId xmlns:a16="http://schemas.microsoft.com/office/drawing/2014/main" id="{12D6EA86-1AD8-4E9C-91F3-756F0AE20369}"/>
              </a:ext>
            </a:extLst>
          </p:cNvPr>
          <p:cNvSpPr txBox="1"/>
          <p:nvPr/>
        </p:nvSpPr>
        <p:spPr bwMode="auto">
          <a:xfrm>
            <a:off x="6086980"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243" name="TextBox 242">
            <a:extLst>
              <a:ext uri="{FF2B5EF4-FFF2-40B4-BE49-F238E27FC236}">
                <a16:creationId xmlns:a16="http://schemas.microsoft.com/office/drawing/2014/main" id="{9075F587-98FB-4086-8DD3-A2CA236345F8}"/>
              </a:ext>
            </a:extLst>
          </p:cNvPr>
          <p:cNvSpPr txBox="1"/>
          <p:nvPr/>
        </p:nvSpPr>
        <p:spPr bwMode="auto">
          <a:xfrm>
            <a:off x="6320520"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244" name="TextBox 243">
            <a:extLst>
              <a:ext uri="{FF2B5EF4-FFF2-40B4-BE49-F238E27FC236}">
                <a16:creationId xmlns:a16="http://schemas.microsoft.com/office/drawing/2014/main" id="{42E4C02C-4782-41CF-86CE-031A6FF1DE63}"/>
              </a:ext>
            </a:extLst>
          </p:cNvPr>
          <p:cNvSpPr txBox="1"/>
          <p:nvPr/>
        </p:nvSpPr>
        <p:spPr bwMode="auto">
          <a:xfrm>
            <a:off x="6554060"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245" name="TextBox 244">
            <a:extLst>
              <a:ext uri="{FF2B5EF4-FFF2-40B4-BE49-F238E27FC236}">
                <a16:creationId xmlns:a16="http://schemas.microsoft.com/office/drawing/2014/main" id="{D3CBD26A-7BD3-49ED-A60A-BD6418BCCAB5}"/>
              </a:ext>
            </a:extLst>
          </p:cNvPr>
          <p:cNvSpPr txBox="1"/>
          <p:nvPr/>
        </p:nvSpPr>
        <p:spPr bwMode="auto">
          <a:xfrm>
            <a:off x="6787600"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246" name="TextBox 245">
            <a:extLst>
              <a:ext uri="{FF2B5EF4-FFF2-40B4-BE49-F238E27FC236}">
                <a16:creationId xmlns:a16="http://schemas.microsoft.com/office/drawing/2014/main" id="{0EC23FA2-CC66-426C-8303-E4110283D456}"/>
              </a:ext>
            </a:extLst>
          </p:cNvPr>
          <p:cNvSpPr txBox="1"/>
          <p:nvPr/>
        </p:nvSpPr>
        <p:spPr bwMode="auto">
          <a:xfrm>
            <a:off x="7021151" y="6164783"/>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247" name="Rectangle 246">
            <a:extLst>
              <a:ext uri="{FF2B5EF4-FFF2-40B4-BE49-F238E27FC236}">
                <a16:creationId xmlns:a16="http://schemas.microsoft.com/office/drawing/2014/main" id="{6901E31C-8DB8-43A2-A07F-C234D659DA24}"/>
              </a:ext>
            </a:extLst>
          </p:cNvPr>
          <p:cNvSpPr/>
          <p:nvPr/>
        </p:nvSpPr>
        <p:spPr bwMode="auto">
          <a:xfrm flipH="1">
            <a:off x="3390747" y="2188351"/>
            <a:ext cx="73152" cy="45720"/>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48" name="Freeform: Shape 247">
            <a:extLst>
              <a:ext uri="{FF2B5EF4-FFF2-40B4-BE49-F238E27FC236}">
                <a16:creationId xmlns:a16="http://schemas.microsoft.com/office/drawing/2014/main" id="{4E4AA2C8-0521-4451-89C3-1760F986B989}"/>
              </a:ext>
            </a:extLst>
          </p:cNvPr>
          <p:cNvSpPr/>
          <p:nvPr/>
        </p:nvSpPr>
        <p:spPr bwMode="auto">
          <a:xfrm>
            <a:off x="1804082" y="1664633"/>
            <a:ext cx="4776787" cy="1119188"/>
          </a:xfrm>
          <a:custGeom>
            <a:avLst/>
            <a:gdLst>
              <a:gd name="connsiteX0" fmla="*/ 0 w 4776787"/>
              <a:gd name="connsiteY0" fmla="*/ 0 h 1119188"/>
              <a:gd name="connsiteX1" fmla="*/ 633412 w 4776787"/>
              <a:gd name="connsiteY1" fmla="*/ 0 h 1119188"/>
              <a:gd name="connsiteX2" fmla="*/ 633412 w 4776787"/>
              <a:gd name="connsiteY2" fmla="*/ 152400 h 1119188"/>
              <a:gd name="connsiteX3" fmla="*/ 762000 w 4776787"/>
              <a:gd name="connsiteY3" fmla="*/ 152400 h 1119188"/>
              <a:gd name="connsiteX4" fmla="*/ 762000 w 4776787"/>
              <a:gd name="connsiteY4" fmla="*/ 195263 h 1119188"/>
              <a:gd name="connsiteX5" fmla="*/ 923925 w 4776787"/>
              <a:gd name="connsiteY5" fmla="*/ 195263 h 1119188"/>
              <a:gd name="connsiteX6" fmla="*/ 923925 w 4776787"/>
              <a:gd name="connsiteY6" fmla="*/ 242888 h 1119188"/>
              <a:gd name="connsiteX7" fmla="*/ 962025 w 4776787"/>
              <a:gd name="connsiteY7" fmla="*/ 242888 h 1119188"/>
              <a:gd name="connsiteX8" fmla="*/ 962025 w 4776787"/>
              <a:gd name="connsiteY8" fmla="*/ 333375 h 1119188"/>
              <a:gd name="connsiteX9" fmla="*/ 990600 w 4776787"/>
              <a:gd name="connsiteY9" fmla="*/ 333375 h 1119188"/>
              <a:gd name="connsiteX10" fmla="*/ 990600 w 4776787"/>
              <a:gd name="connsiteY10" fmla="*/ 390525 h 1119188"/>
              <a:gd name="connsiteX11" fmla="*/ 1266825 w 4776787"/>
              <a:gd name="connsiteY11" fmla="*/ 390525 h 1119188"/>
              <a:gd name="connsiteX12" fmla="*/ 1266825 w 4776787"/>
              <a:gd name="connsiteY12" fmla="*/ 447675 h 1119188"/>
              <a:gd name="connsiteX13" fmla="*/ 1290637 w 4776787"/>
              <a:gd name="connsiteY13" fmla="*/ 447675 h 1119188"/>
              <a:gd name="connsiteX14" fmla="*/ 1290637 w 4776787"/>
              <a:gd name="connsiteY14" fmla="*/ 495300 h 1119188"/>
              <a:gd name="connsiteX15" fmla="*/ 1585912 w 4776787"/>
              <a:gd name="connsiteY15" fmla="*/ 495300 h 1119188"/>
              <a:gd name="connsiteX16" fmla="*/ 1585912 w 4776787"/>
              <a:gd name="connsiteY16" fmla="*/ 538163 h 1119188"/>
              <a:gd name="connsiteX17" fmla="*/ 1633537 w 4776787"/>
              <a:gd name="connsiteY17" fmla="*/ 538163 h 1119188"/>
              <a:gd name="connsiteX18" fmla="*/ 1633537 w 4776787"/>
              <a:gd name="connsiteY18" fmla="*/ 590550 h 1119188"/>
              <a:gd name="connsiteX19" fmla="*/ 2209800 w 4776787"/>
              <a:gd name="connsiteY19" fmla="*/ 590550 h 1119188"/>
              <a:gd name="connsiteX20" fmla="*/ 2209800 w 4776787"/>
              <a:gd name="connsiteY20" fmla="*/ 652463 h 1119188"/>
              <a:gd name="connsiteX21" fmla="*/ 2233612 w 4776787"/>
              <a:gd name="connsiteY21" fmla="*/ 652463 h 1119188"/>
              <a:gd name="connsiteX22" fmla="*/ 2233612 w 4776787"/>
              <a:gd name="connsiteY22" fmla="*/ 690563 h 1119188"/>
              <a:gd name="connsiteX23" fmla="*/ 2281237 w 4776787"/>
              <a:gd name="connsiteY23" fmla="*/ 690563 h 1119188"/>
              <a:gd name="connsiteX24" fmla="*/ 2281237 w 4776787"/>
              <a:gd name="connsiteY24" fmla="*/ 747713 h 1119188"/>
              <a:gd name="connsiteX25" fmla="*/ 2438400 w 4776787"/>
              <a:gd name="connsiteY25" fmla="*/ 747713 h 1119188"/>
              <a:gd name="connsiteX26" fmla="*/ 2438400 w 4776787"/>
              <a:gd name="connsiteY26" fmla="*/ 809625 h 1119188"/>
              <a:gd name="connsiteX27" fmla="*/ 2547937 w 4776787"/>
              <a:gd name="connsiteY27" fmla="*/ 809625 h 1119188"/>
              <a:gd name="connsiteX28" fmla="*/ 2547937 w 4776787"/>
              <a:gd name="connsiteY28" fmla="*/ 866775 h 1119188"/>
              <a:gd name="connsiteX29" fmla="*/ 2566987 w 4776787"/>
              <a:gd name="connsiteY29" fmla="*/ 866775 h 1119188"/>
              <a:gd name="connsiteX30" fmla="*/ 2566987 w 4776787"/>
              <a:gd name="connsiteY30" fmla="*/ 947738 h 1119188"/>
              <a:gd name="connsiteX31" fmla="*/ 2971800 w 4776787"/>
              <a:gd name="connsiteY31" fmla="*/ 947738 h 1119188"/>
              <a:gd name="connsiteX32" fmla="*/ 2971800 w 4776787"/>
              <a:gd name="connsiteY32" fmla="*/ 1019175 h 1119188"/>
              <a:gd name="connsiteX33" fmla="*/ 3157537 w 4776787"/>
              <a:gd name="connsiteY33" fmla="*/ 1019175 h 1119188"/>
              <a:gd name="connsiteX34" fmla="*/ 3157537 w 4776787"/>
              <a:gd name="connsiteY34" fmla="*/ 1119188 h 1119188"/>
              <a:gd name="connsiteX35" fmla="*/ 4776787 w 4776787"/>
              <a:gd name="connsiteY35" fmla="*/ 1119188 h 1119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76787" h="1119188">
                <a:moveTo>
                  <a:pt x="0" y="0"/>
                </a:moveTo>
                <a:lnTo>
                  <a:pt x="633412" y="0"/>
                </a:lnTo>
                <a:lnTo>
                  <a:pt x="633412" y="152400"/>
                </a:lnTo>
                <a:lnTo>
                  <a:pt x="762000" y="152400"/>
                </a:lnTo>
                <a:lnTo>
                  <a:pt x="762000" y="195263"/>
                </a:lnTo>
                <a:lnTo>
                  <a:pt x="923925" y="195263"/>
                </a:lnTo>
                <a:lnTo>
                  <a:pt x="923925" y="242888"/>
                </a:lnTo>
                <a:lnTo>
                  <a:pt x="962025" y="242888"/>
                </a:lnTo>
                <a:lnTo>
                  <a:pt x="962025" y="333375"/>
                </a:lnTo>
                <a:lnTo>
                  <a:pt x="990600" y="333375"/>
                </a:lnTo>
                <a:lnTo>
                  <a:pt x="990600" y="390525"/>
                </a:lnTo>
                <a:lnTo>
                  <a:pt x="1266825" y="390525"/>
                </a:lnTo>
                <a:lnTo>
                  <a:pt x="1266825" y="447675"/>
                </a:lnTo>
                <a:lnTo>
                  <a:pt x="1290637" y="447675"/>
                </a:lnTo>
                <a:lnTo>
                  <a:pt x="1290637" y="495300"/>
                </a:lnTo>
                <a:lnTo>
                  <a:pt x="1585912" y="495300"/>
                </a:lnTo>
                <a:lnTo>
                  <a:pt x="1585912" y="538163"/>
                </a:lnTo>
                <a:lnTo>
                  <a:pt x="1633537" y="538163"/>
                </a:lnTo>
                <a:lnTo>
                  <a:pt x="1633537" y="590550"/>
                </a:lnTo>
                <a:lnTo>
                  <a:pt x="2209800" y="590550"/>
                </a:lnTo>
                <a:lnTo>
                  <a:pt x="2209800" y="652463"/>
                </a:lnTo>
                <a:lnTo>
                  <a:pt x="2233612" y="652463"/>
                </a:lnTo>
                <a:lnTo>
                  <a:pt x="2233612" y="690563"/>
                </a:lnTo>
                <a:lnTo>
                  <a:pt x="2281237" y="690563"/>
                </a:lnTo>
                <a:lnTo>
                  <a:pt x="2281237" y="747713"/>
                </a:lnTo>
                <a:lnTo>
                  <a:pt x="2438400" y="747713"/>
                </a:lnTo>
                <a:lnTo>
                  <a:pt x="2438400" y="809625"/>
                </a:lnTo>
                <a:lnTo>
                  <a:pt x="2547937" y="809625"/>
                </a:lnTo>
                <a:lnTo>
                  <a:pt x="2547937" y="866775"/>
                </a:lnTo>
                <a:lnTo>
                  <a:pt x="2566987" y="866775"/>
                </a:lnTo>
                <a:lnTo>
                  <a:pt x="2566987" y="947738"/>
                </a:lnTo>
                <a:lnTo>
                  <a:pt x="2971800" y="947738"/>
                </a:lnTo>
                <a:lnTo>
                  <a:pt x="2971800" y="1019175"/>
                </a:lnTo>
                <a:lnTo>
                  <a:pt x="3157537" y="1019175"/>
                </a:lnTo>
                <a:lnTo>
                  <a:pt x="3157537" y="1119188"/>
                </a:lnTo>
                <a:lnTo>
                  <a:pt x="4776787" y="1119188"/>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49" name="Rectangle 248">
            <a:extLst>
              <a:ext uri="{FF2B5EF4-FFF2-40B4-BE49-F238E27FC236}">
                <a16:creationId xmlns:a16="http://schemas.microsoft.com/office/drawing/2014/main" id="{66DBA206-596C-497F-BB19-43032251959A}"/>
              </a:ext>
            </a:extLst>
          </p:cNvPr>
          <p:cNvSpPr/>
          <p:nvPr/>
        </p:nvSpPr>
        <p:spPr bwMode="auto">
          <a:xfrm flipH="1">
            <a:off x="4296986" y="2451470"/>
            <a:ext cx="73152" cy="45720"/>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50" name="Rectangle 249">
            <a:extLst>
              <a:ext uri="{FF2B5EF4-FFF2-40B4-BE49-F238E27FC236}">
                <a16:creationId xmlns:a16="http://schemas.microsoft.com/office/drawing/2014/main" id="{6EE4AD21-80EB-4169-A7E2-1462ABAE0EAB}"/>
              </a:ext>
            </a:extLst>
          </p:cNvPr>
          <p:cNvSpPr/>
          <p:nvPr/>
        </p:nvSpPr>
        <p:spPr bwMode="auto">
          <a:xfrm flipH="1">
            <a:off x="5291355" y="2768341"/>
            <a:ext cx="73152" cy="45720"/>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51" name="Rectangle 250">
            <a:extLst>
              <a:ext uri="{FF2B5EF4-FFF2-40B4-BE49-F238E27FC236}">
                <a16:creationId xmlns:a16="http://schemas.microsoft.com/office/drawing/2014/main" id="{153EECC2-215D-4226-847A-D71B000E3518}"/>
              </a:ext>
            </a:extLst>
          </p:cNvPr>
          <p:cNvSpPr/>
          <p:nvPr/>
        </p:nvSpPr>
        <p:spPr bwMode="auto">
          <a:xfrm flipH="1">
            <a:off x="4606421" y="2597084"/>
            <a:ext cx="73152" cy="45720"/>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52" name="Rectangle 251">
            <a:extLst>
              <a:ext uri="{FF2B5EF4-FFF2-40B4-BE49-F238E27FC236}">
                <a16:creationId xmlns:a16="http://schemas.microsoft.com/office/drawing/2014/main" id="{5123C529-5438-4BC0-A3A4-5F3E03957291}"/>
              </a:ext>
            </a:extLst>
          </p:cNvPr>
          <p:cNvSpPr/>
          <p:nvPr/>
        </p:nvSpPr>
        <p:spPr bwMode="auto">
          <a:xfrm flipH="1">
            <a:off x="4333562" y="2517328"/>
            <a:ext cx="73152" cy="45720"/>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53" name="Rectangle 252">
            <a:extLst>
              <a:ext uri="{FF2B5EF4-FFF2-40B4-BE49-F238E27FC236}">
                <a16:creationId xmlns:a16="http://schemas.microsoft.com/office/drawing/2014/main" id="{55D6ABC5-9603-4F31-B250-F0AEC6B663B5}"/>
              </a:ext>
            </a:extLst>
          </p:cNvPr>
          <p:cNvSpPr/>
          <p:nvPr/>
        </p:nvSpPr>
        <p:spPr bwMode="auto">
          <a:xfrm flipH="1">
            <a:off x="4930522" y="2772957"/>
            <a:ext cx="73152" cy="45720"/>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54" name="Rectangle 253">
            <a:extLst>
              <a:ext uri="{FF2B5EF4-FFF2-40B4-BE49-F238E27FC236}">
                <a16:creationId xmlns:a16="http://schemas.microsoft.com/office/drawing/2014/main" id="{CD35A87E-0DDC-4731-AE25-08513BD2357E}"/>
              </a:ext>
            </a:extLst>
          </p:cNvPr>
          <p:cNvSpPr/>
          <p:nvPr/>
        </p:nvSpPr>
        <p:spPr bwMode="auto">
          <a:xfrm flipH="1">
            <a:off x="6532752" y="2763846"/>
            <a:ext cx="73152" cy="45720"/>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55" name="TextBox 254">
            <a:extLst>
              <a:ext uri="{FF2B5EF4-FFF2-40B4-BE49-F238E27FC236}">
                <a16:creationId xmlns:a16="http://schemas.microsoft.com/office/drawing/2014/main" id="{B0AF3C1C-7185-483E-81E6-471047D4BAAE}"/>
              </a:ext>
            </a:extLst>
          </p:cNvPr>
          <p:cNvSpPr txBox="1"/>
          <p:nvPr/>
        </p:nvSpPr>
        <p:spPr bwMode="auto">
          <a:xfrm>
            <a:off x="7020320" y="5800558"/>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23</a:t>
            </a:r>
          </a:p>
        </p:txBody>
      </p:sp>
      <p:sp>
        <p:nvSpPr>
          <p:cNvPr id="256" name="Freeform: Shape 255">
            <a:extLst>
              <a:ext uri="{FF2B5EF4-FFF2-40B4-BE49-F238E27FC236}">
                <a16:creationId xmlns:a16="http://schemas.microsoft.com/office/drawing/2014/main" id="{9D6568A8-80FD-4CD2-B826-163F23E0478C}"/>
              </a:ext>
            </a:extLst>
          </p:cNvPr>
          <p:cNvSpPr/>
          <p:nvPr/>
        </p:nvSpPr>
        <p:spPr bwMode="auto">
          <a:xfrm>
            <a:off x="1799319" y="4194805"/>
            <a:ext cx="5224463" cy="933450"/>
          </a:xfrm>
          <a:custGeom>
            <a:avLst/>
            <a:gdLst>
              <a:gd name="connsiteX0" fmla="*/ 5224463 w 5224463"/>
              <a:gd name="connsiteY0" fmla="*/ 933450 h 933450"/>
              <a:gd name="connsiteX1" fmla="*/ 2924175 w 5224463"/>
              <a:gd name="connsiteY1" fmla="*/ 933450 h 933450"/>
              <a:gd name="connsiteX2" fmla="*/ 2924175 w 5224463"/>
              <a:gd name="connsiteY2" fmla="*/ 814387 h 933450"/>
              <a:gd name="connsiteX3" fmla="*/ 2605088 w 5224463"/>
              <a:gd name="connsiteY3" fmla="*/ 814387 h 933450"/>
              <a:gd name="connsiteX4" fmla="*/ 2605088 w 5224463"/>
              <a:gd name="connsiteY4" fmla="*/ 709612 h 933450"/>
              <a:gd name="connsiteX5" fmla="*/ 2300288 w 5224463"/>
              <a:gd name="connsiteY5" fmla="*/ 709612 h 933450"/>
              <a:gd name="connsiteX6" fmla="*/ 2300288 w 5224463"/>
              <a:gd name="connsiteY6" fmla="*/ 604837 h 933450"/>
              <a:gd name="connsiteX7" fmla="*/ 1966913 w 5224463"/>
              <a:gd name="connsiteY7" fmla="*/ 604837 h 933450"/>
              <a:gd name="connsiteX8" fmla="*/ 1966913 w 5224463"/>
              <a:gd name="connsiteY8" fmla="*/ 495300 h 933450"/>
              <a:gd name="connsiteX9" fmla="*/ 1819275 w 5224463"/>
              <a:gd name="connsiteY9" fmla="*/ 495300 h 933450"/>
              <a:gd name="connsiteX10" fmla="*/ 1819275 w 5224463"/>
              <a:gd name="connsiteY10" fmla="*/ 414337 h 933450"/>
              <a:gd name="connsiteX11" fmla="*/ 1304925 w 5224463"/>
              <a:gd name="connsiteY11" fmla="*/ 414337 h 933450"/>
              <a:gd name="connsiteX12" fmla="*/ 1304925 w 5224463"/>
              <a:gd name="connsiteY12" fmla="*/ 223837 h 933450"/>
              <a:gd name="connsiteX13" fmla="*/ 971550 w 5224463"/>
              <a:gd name="connsiteY13" fmla="*/ 223837 h 933450"/>
              <a:gd name="connsiteX14" fmla="*/ 971550 w 5224463"/>
              <a:gd name="connsiteY14" fmla="*/ 161925 h 933450"/>
              <a:gd name="connsiteX15" fmla="*/ 733425 w 5224463"/>
              <a:gd name="connsiteY15" fmla="*/ 161925 h 933450"/>
              <a:gd name="connsiteX16" fmla="*/ 733425 w 5224463"/>
              <a:gd name="connsiteY16" fmla="*/ 71437 h 933450"/>
              <a:gd name="connsiteX17" fmla="*/ 661988 w 5224463"/>
              <a:gd name="connsiteY17" fmla="*/ 71437 h 933450"/>
              <a:gd name="connsiteX18" fmla="*/ 661988 w 5224463"/>
              <a:gd name="connsiteY18" fmla="*/ 0 h 933450"/>
              <a:gd name="connsiteX19" fmla="*/ 0 w 5224463"/>
              <a:gd name="connsiteY19" fmla="*/ 0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224463" h="933450">
                <a:moveTo>
                  <a:pt x="5224463" y="933450"/>
                </a:moveTo>
                <a:lnTo>
                  <a:pt x="2924175" y="933450"/>
                </a:lnTo>
                <a:lnTo>
                  <a:pt x="2924175" y="814387"/>
                </a:lnTo>
                <a:lnTo>
                  <a:pt x="2605088" y="814387"/>
                </a:lnTo>
                <a:lnTo>
                  <a:pt x="2605088" y="709612"/>
                </a:lnTo>
                <a:lnTo>
                  <a:pt x="2300288" y="709612"/>
                </a:lnTo>
                <a:lnTo>
                  <a:pt x="2300288" y="604837"/>
                </a:lnTo>
                <a:lnTo>
                  <a:pt x="1966913" y="604837"/>
                </a:lnTo>
                <a:lnTo>
                  <a:pt x="1966913" y="495300"/>
                </a:lnTo>
                <a:lnTo>
                  <a:pt x="1819275" y="495300"/>
                </a:lnTo>
                <a:lnTo>
                  <a:pt x="1819275" y="414337"/>
                </a:lnTo>
                <a:lnTo>
                  <a:pt x="1304925" y="414337"/>
                </a:lnTo>
                <a:lnTo>
                  <a:pt x="1304925" y="223837"/>
                </a:lnTo>
                <a:lnTo>
                  <a:pt x="971550" y="223837"/>
                </a:lnTo>
                <a:lnTo>
                  <a:pt x="971550" y="161925"/>
                </a:lnTo>
                <a:lnTo>
                  <a:pt x="733425" y="161925"/>
                </a:lnTo>
                <a:lnTo>
                  <a:pt x="733425" y="71437"/>
                </a:lnTo>
                <a:lnTo>
                  <a:pt x="661988" y="71437"/>
                </a:lnTo>
                <a:lnTo>
                  <a:pt x="661988" y="0"/>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257" name="Rectangle 256">
            <a:extLst>
              <a:ext uri="{FF2B5EF4-FFF2-40B4-BE49-F238E27FC236}">
                <a16:creationId xmlns:a16="http://schemas.microsoft.com/office/drawing/2014/main" id="{79369B72-43A8-4020-8859-BC1315CEFF6A}"/>
              </a:ext>
            </a:extLst>
          </p:cNvPr>
          <p:cNvSpPr/>
          <p:nvPr/>
        </p:nvSpPr>
        <p:spPr bwMode="auto">
          <a:xfrm flipH="1">
            <a:off x="2780438" y="4395989"/>
            <a:ext cx="73152" cy="45720"/>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58" name="Rectangle 257">
            <a:extLst>
              <a:ext uri="{FF2B5EF4-FFF2-40B4-BE49-F238E27FC236}">
                <a16:creationId xmlns:a16="http://schemas.microsoft.com/office/drawing/2014/main" id="{7F89DBC5-92E2-4BB5-8432-B74E3B303B30}"/>
              </a:ext>
            </a:extLst>
          </p:cNvPr>
          <p:cNvSpPr/>
          <p:nvPr/>
        </p:nvSpPr>
        <p:spPr bwMode="auto">
          <a:xfrm flipH="1">
            <a:off x="3180965" y="4576284"/>
            <a:ext cx="73152" cy="45720"/>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59" name="Rectangle 258">
            <a:extLst>
              <a:ext uri="{FF2B5EF4-FFF2-40B4-BE49-F238E27FC236}">
                <a16:creationId xmlns:a16="http://schemas.microsoft.com/office/drawing/2014/main" id="{774558D6-1E02-4138-A7F1-5FC261F3DFCE}"/>
              </a:ext>
            </a:extLst>
          </p:cNvPr>
          <p:cNvSpPr/>
          <p:nvPr/>
        </p:nvSpPr>
        <p:spPr bwMode="auto">
          <a:xfrm flipH="1">
            <a:off x="3989798" y="4778394"/>
            <a:ext cx="73152" cy="45720"/>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60" name="Rectangle 259">
            <a:extLst>
              <a:ext uri="{FF2B5EF4-FFF2-40B4-BE49-F238E27FC236}">
                <a16:creationId xmlns:a16="http://schemas.microsoft.com/office/drawing/2014/main" id="{66DFB600-A91F-495C-8A21-B5A24E399F95}"/>
              </a:ext>
            </a:extLst>
          </p:cNvPr>
          <p:cNvSpPr/>
          <p:nvPr/>
        </p:nvSpPr>
        <p:spPr bwMode="auto">
          <a:xfrm flipH="1">
            <a:off x="4687184" y="4991131"/>
            <a:ext cx="73152" cy="45720"/>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61" name="Rectangle 260">
            <a:extLst>
              <a:ext uri="{FF2B5EF4-FFF2-40B4-BE49-F238E27FC236}">
                <a16:creationId xmlns:a16="http://schemas.microsoft.com/office/drawing/2014/main" id="{1FC29219-1B64-4126-BEAE-784727190DAF}"/>
              </a:ext>
            </a:extLst>
          </p:cNvPr>
          <p:cNvSpPr/>
          <p:nvPr/>
        </p:nvSpPr>
        <p:spPr bwMode="auto">
          <a:xfrm flipH="1">
            <a:off x="4752780" y="5109395"/>
            <a:ext cx="73152" cy="45720"/>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62" name="Rectangle 261">
            <a:extLst>
              <a:ext uri="{FF2B5EF4-FFF2-40B4-BE49-F238E27FC236}">
                <a16:creationId xmlns:a16="http://schemas.microsoft.com/office/drawing/2014/main" id="{4C7ACB77-58B6-4AA0-B08C-78F955BF1D9C}"/>
              </a:ext>
            </a:extLst>
          </p:cNvPr>
          <p:cNvSpPr/>
          <p:nvPr/>
        </p:nvSpPr>
        <p:spPr bwMode="auto">
          <a:xfrm flipH="1">
            <a:off x="4997157" y="5109395"/>
            <a:ext cx="73152" cy="45720"/>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63" name="Rectangle 262">
            <a:extLst>
              <a:ext uri="{FF2B5EF4-FFF2-40B4-BE49-F238E27FC236}">
                <a16:creationId xmlns:a16="http://schemas.microsoft.com/office/drawing/2014/main" id="{7DDC6BE0-DB7A-4BEA-886A-5124C1843A58}"/>
              </a:ext>
            </a:extLst>
          </p:cNvPr>
          <p:cNvSpPr/>
          <p:nvPr/>
        </p:nvSpPr>
        <p:spPr bwMode="auto">
          <a:xfrm flipH="1">
            <a:off x="5327931" y="5109395"/>
            <a:ext cx="73152" cy="45720"/>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64" name="Rectangle 263">
            <a:extLst>
              <a:ext uri="{FF2B5EF4-FFF2-40B4-BE49-F238E27FC236}">
                <a16:creationId xmlns:a16="http://schemas.microsoft.com/office/drawing/2014/main" id="{272C0F39-2CEB-4EDA-9826-B792058ACA40}"/>
              </a:ext>
            </a:extLst>
          </p:cNvPr>
          <p:cNvSpPr/>
          <p:nvPr/>
        </p:nvSpPr>
        <p:spPr bwMode="auto">
          <a:xfrm flipH="1">
            <a:off x="5657029" y="5109395"/>
            <a:ext cx="73152" cy="45720"/>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65" name="Rectangle 264">
            <a:extLst>
              <a:ext uri="{FF2B5EF4-FFF2-40B4-BE49-F238E27FC236}">
                <a16:creationId xmlns:a16="http://schemas.microsoft.com/office/drawing/2014/main" id="{C38CD43E-4D61-4A29-B0B0-CE7D5F3EE588}"/>
              </a:ext>
            </a:extLst>
          </p:cNvPr>
          <p:cNvSpPr/>
          <p:nvPr/>
        </p:nvSpPr>
        <p:spPr bwMode="auto">
          <a:xfrm flipH="1">
            <a:off x="6982181" y="5109395"/>
            <a:ext cx="73152" cy="45720"/>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nvGrpSpPr>
          <p:cNvPr id="2" name="Group 1">
            <a:extLst>
              <a:ext uri="{FF2B5EF4-FFF2-40B4-BE49-F238E27FC236}">
                <a16:creationId xmlns:a16="http://schemas.microsoft.com/office/drawing/2014/main" id="{3329FAA3-84BA-4452-9457-96340EC72712}"/>
              </a:ext>
            </a:extLst>
          </p:cNvPr>
          <p:cNvGrpSpPr/>
          <p:nvPr/>
        </p:nvGrpSpPr>
        <p:grpSpPr>
          <a:xfrm>
            <a:off x="1646701" y="3108355"/>
            <a:ext cx="5690746" cy="610446"/>
            <a:chOff x="1646701" y="3210996"/>
            <a:chExt cx="5690746" cy="610446"/>
          </a:xfrm>
        </p:grpSpPr>
        <p:sp>
          <p:nvSpPr>
            <p:cNvPr id="266" name="TextBox 265">
              <a:extLst>
                <a:ext uri="{FF2B5EF4-FFF2-40B4-BE49-F238E27FC236}">
                  <a16:creationId xmlns:a16="http://schemas.microsoft.com/office/drawing/2014/main" id="{05C46008-7137-4BFD-AA50-C27FB1689CE8}"/>
                </a:ext>
              </a:extLst>
            </p:cNvPr>
            <p:cNvSpPr txBox="1"/>
            <p:nvPr/>
          </p:nvSpPr>
          <p:spPr bwMode="auto">
            <a:xfrm>
              <a:off x="7023072" y="3210996"/>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23</a:t>
              </a:r>
            </a:p>
          </p:txBody>
        </p:sp>
        <p:cxnSp>
          <p:nvCxnSpPr>
            <p:cNvPr id="267" name="Straight Connector 266">
              <a:extLst>
                <a:ext uri="{FF2B5EF4-FFF2-40B4-BE49-F238E27FC236}">
                  <a16:creationId xmlns:a16="http://schemas.microsoft.com/office/drawing/2014/main" id="{532D3648-32E9-4C9D-AD94-0AD0DFB1B7BB}"/>
                </a:ext>
              </a:extLst>
            </p:cNvPr>
            <p:cNvCxnSpPr>
              <a:cxnSpLocks/>
            </p:cNvCxnSpPr>
            <p:nvPr/>
          </p:nvCxnSpPr>
          <p:spPr bwMode="auto">
            <a:xfrm>
              <a:off x="1789600" y="3219705"/>
              <a:ext cx="5390443" cy="0"/>
            </a:xfrm>
            <a:prstGeom prst="line">
              <a:avLst/>
            </a:prstGeom>
            <a:noFill/>
            <a:ln w="28575" cap="flat" cmpd="sng" algn="ctr">
              <a:solidFill>
                <a:schemeClr val="bg1"/>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70185C8B-DB5A-4B5A-BD80-9A66A498BC98}"/>
                </a:ext>
              </a:extLst>
            </p:cNvPr>
            <p:cNvCxnSpPr/>
            <p:nvPr/>
          </p:nvCxnSpPr>
          <p:spPr bwMode="auto">
            <a:xfrm flipH="1">
              <a:off x="1728286" y="322046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82BB83D9-722E-41E3-9572-4C7EB98EBAC0}"/>
                </a:ext>
              </a:extLst>
            </p:cNvPr>
            <p:cNvCxnSpPr/>
            <p:nvPr/>
          </p:nvCxnSpPr>
          <p:spPr bwMode="auto">
            <a:xfrm>
              <a:off x="1794607" y="3214938"/>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CACA2689-352F-4032-8422-7F14AF3E00D4}"/>
                </a:ext>
              </a:extLst>
            </p:cNvPr>
            <p:cNvCxnSpPr/>
            <p:nvPr/>
          </p:nvCxnSpPr>
          <p:spPr bwMode="auto">
            <a:xfrm>
              <a:off x="2023537" y="3214938"/>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79F94F55-0C44-4651-BEA3-7FE490E9FAB8}"/>
                </a:ext>
              </a:extLst>
            </p:cNvPr>
            <p:cNvCxnSpPr/>
            <p:nvPr/>
          </p:nvCxnSpPr>
          <p:spPr bwMode="auto">
            <a:xfrm>
              <a:off x="2257230" y="3214938"/>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272" name="Straight Connector 271">
              <a:extLst>
                <a:ext uri="{FF2B5EF4-FFF2-40B4-BE49-F238E27FC236}">
                  <a16:creationId xmlns:a16="http://schemas.microsoft.com/office/drawing/2014/main" id="{DCF628CA-F4EB-45B9-94CC-405DF4A94518}"/>
                </a:ext>
              </a:extLst>
            </p:cNvPr>
            <p:cNvCxnSpPr/>
            <p:nvPr/>
          </p:nvCxnSpPr>
          <p:spPr bwMode="auto">
            <a:xfrm>
              <a:off x="2490923" y="3214938"/>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9E99CCAF-28F2-4925-BC29-2B36414B2E55}"/>
                </a:ext>
              </a:extLst>
            </p:cNvPr>
            <p:cNvCxnSpPr/>
            <p:nvPr/>
          </p:nvCxnSpPr>
          <p:spPr bwMode="auto">
            <a:xfrm>
              <a:off x="2724616" y="3214938"/>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EA25B1EC-320E-415C-ABC9-C1BAB95D1099}"/>
                </a:ext>
              </a:extLst>
            </p:cNvPr>
            <p:cNvCxnSpPr/>
            <p:nvPr/>
          </p:nvCxnSpPr>
          <p:spPr bwMode="auto">
            <a:xfrm>
              <a:off x="2958309" y="3214938"/>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4DF9625C-E18E-4006-A68A-89AC4C261237}"/>
                </a:ext>
              </a:extLst>
            </p:cNvPr>
            <p:cNvCxnSpPr/>
            <p:nvPr/>
          </p:nvCxnSpPr>
          <p:spPr bwMode="auto">
            <a:xfrm>
              <a:off x="3192002" y="3214938"/>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276" name="Straight Connector 275">
              <a:extLst>
                <a:ext uri="{FF2B5EF4-FFF2-40B4-BE49-F238E27FC236}">
                  <a16:creationId xmlns:a16="http://schemas.microsoft.com/office/drawing/2014/main" id="{B20B23C5-78FC-4A97-95A4-1A7AC9BD1EAC}"/>
                </a:ext>
              </a:extLst>
            </p:cNvPr>
            <p:cNvCxnSpPr/>
            <p:nvPr/>
          </p:nvCxnSpPr>
          <p:spPr bwMode="auto">
            <a:xfrm>
              <a:off x="3425695" y="3214938"/>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7EE61A82-8014-480E-843D-94AF085D6486}"/>
                </a:ext>
              </a:extLst>
            </p:cNvPr>
            <p:cNvCxnSpPr/>
            <p:nvPr/>
          </p:nvCxnSpPr>
          <p:spPr bwMode="auto">
            <a:xfrm>
              <a:off x="3659388" y="3214938"/>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32E8153B-DA67-4F43-989F-15B0AEBA023A}"/>
                </a:ext>
              </a:extLst>
            </p:cNvPr>
            <p:cNvCxnSpPr/>
            <p:nvPr/>
          </p:nvCxnSpPr>
          <p:spPr bwMode="auto">
            <a:xfrm>
              <a:off x="3893081" y="3214938"/>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86DD2E89-04A0-4F35-BEF2-4BACF2D5A269}"/>
                </a:ext>
              </a:extLst>
            </p:cNvPr>
            <p:cNvCxnSpPr/>
            <p:nvPr/>
          </p:nvCxnSpPr>
          <p:spPr bwMode="auto">
            <a:xfrm>
              <a:off x="4126774" y="3214938"/>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7C09D392-2638-41D6-A4ED-4A1177548451}"/>
                </a:ext>
              </a:extLst>
            </p:cNvPr>
            <p:cNvCxnSpPr/>
            <p:nvPr/>
          </p:nvCxnSpPr>
          <p:spPr bwMode="auto">
            <a:xfrm>
              <a:off x="4360467" y="3214938"/>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C13FF19D-ADB9-45EE-B193-6B2F3A3ABC3D}"/>
                </a:ext>
              </a:extLst>
            </p:cNvPr>
            <p:cNvCxnSpPr/>
            <p:nvPr/>
          </p:nvCxnSpPr>
          <p:spPr bwMode="auto">
            <a:xfrm>
              <a:off x="4594160" y="3214938"/>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282" name="Straight Connector 281">
              <a:extLst>
                <a:ext uri="{FF2B5EF4-FFF2-40B4-BE49-F238E27FC236}">
                  <a16:creationId xmlns:a16="http://schemas.microsoft.com/office/drawing/2014/main" id="{0666204D-BABD-4049-9E85-6194F7316DAA}"/>
                </a:ext>
              </a:extLst>
            </p:cNvPr>
            <p:cNvCxnSpPr/>
            <p:nvPr/>
          </p:nvCxnSpPr>
          <p:spPr bwMode="auto">
            <a:xfrm>
              <a:off x="4827853" y="3214938"/>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CC0D6872-F86D-44D7-BF07-2619CFD6047C}"/>
                </a:ext>
              </a:extLst>
            </p:cNvPr>
            <p:cNvCxnSpPr/>
            <p:nvPr/>
          </p:nvCxnSpPr>
          <p:spPr bwMode="auto">
            <a:xfrm>
              <a:off x="5061546" y="3214938"/>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8A6376C9-C367-413D-A9E9-C213D2E5D5AD}"/>
                </a:ext>
              </a:extLst>
            </p:cNvPr>
            <p:cNvCxnSpPr/>
            <p:nvPr/>
          </p:nvCxnSpPr>
          <p:spPr bwMode="auto">
            <a:xfrm>
              <a:off x="5295239" y="3214938"/>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E3584AA1-B138-4536-BA5B-7D8556C49781}"/>
                </a:ext>
              </a:extLst>
            </p:cNvPr>
            <p:cNvCxnSpPr/>
            <p:nvPr/>
          </p:nvCxnSpPr>
          <p:spPr bwMode="auto">
            <a:xfrm>
              <a:off x="5528932" y="3214938"/>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F217B560-D746-4F24-8459-E2513C759226}"/>
                </a:ext>
              </a:extLst>
            </p:cNvPr>
            <p:cNvCxnSpPr/>
            <p:nvPr/>
          </p:nvCxnSpPr>
          <p:spPr bwMode="auto">
            <a:xfrm>
              <a:off x="5762625" y="3214938"/>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3BAC0F69-3727-4591-8D9D-D08B76BE2F4D}"/>
                </a:ext>
              </a:extLst>
            </p:cNvPr>
            <p:cNvCxnSpPr/>
            <p:nvPr/>
          </p:nvCxnSpPr>
          <p:spPr bwMode="auto">
            <a:xfrm>
              <a:off x="5996318" y="3214938"/>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288" name="Straight Connector 287">
              <a:extLst>
                <a:ext uri="{FF2B5EF4-FFF2-40B4-BE49-F238E27FC236}">
                  <a16:creationId xmlns:a16="http://schemas.microsoft.com/office/drawing/2014/main" id="{7CDD5FCD-0B6D-4A05-BA50-8913C09D322D}"/>
                </a:ext>
              </a:extLst>
            </p:cNvPr>
            <p:cNvCxnSpPr/>
            <p:nvPr/>
          </p:nvCxnSpPr>
          <p:spPr bwMode="auto">
            <a:xfrm>
              <a:off x="6230011" y="3214938"/>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289" name="Straight Connector 288">
              <a:extLst>
                <a:ext uri="{FF2B5EF4-FFF2-40B4-BE49-F238E27FC236}">
                  <a16:creationId xmlns:a16="http://schemas.microsoft.com/office/drawing/2014/main" id="{D7AC082F-C593-46ED-837A-B50C39D07C23}"/>
                </a:ext>
              </a:extLst>
            </p:cNvPr>
            <p:cNvCxnSpPr/>
            <p:nvPr/>
          </p:nvCxnSpPr>
          <p:spPr bwMode="auto">
            <a:xfrm>
              <a:off x="6463704" y="3214938"/>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290" name="Straight Connector 289">
              <a:extLst>
                <a:ext uri="{FF2B5EF4-FFF2-40B4-BE49-F238E27FC236}">
                  <a16:creationId xmlns:a16="http://schemas.microsoft.com/office/drawing/2014/main" id="{B9CF761D-DA27-4893-8D6C-07A36E365C6D}"/>
                </a:ext>
              </a:extLst>
            </p:cNvPr>
            <p:cNvCxnSpPr/>
            <p:nvPr/>
          </p:nvCxnSpPr>
          <p:spPr bwMode="auto">
            <a:xfrm>
              <a:off x="6697397" y="3214938"/>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291" name="Straight Connector 290">
              <a:extLst>
                <a:ext uri="{FF2B5EF4-FFF2-40B4-BE49-F238E27FC236}">
                  <a16:creationId xmlns:a16="http://schemas.microsoft.com/office/drawing/2014/main" id="{455785E5-31C9-4D8F-823A-A96997213550}"/>
                </a:ext>
              </a:extLst>
            </p:cNvPr>
            <p:cNvCxnSpPr/>
            <p:nvPr/>
          </p:nvCxnSpPr>
          <p:spPr bwMode="auto">
            <a:xfrm>
              <a:off x="6931090" y="3214938"/>
              <a:ext cx="0" cy="64698"/>
            </a:xfrm>
            <a:prstGeom prst="line">
              <a:avLst/>
            </a:prstGeom>
            <a:noFill/>
            <a:ln w="28575" cap="flat" cmpd="sng" algn="ctr">
              <a:solidFill>
                <a:schemeClr val="bg1"/>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A79785C8-C100-4987-9E68-2B9D6A68B9FB}"/>
                </a:ext>
              </a:extLst>
            </p:cNvPr>
            <p:cNvCxnSpPr/>
            <p:nvPr/>
          </p:nvCxnSpPr>
          <p:spPr bwMode="auto">
            <a:xfrm>
              <a:off x="7169536" y="3214938"/>
              <a:ext cx="0" cy="64698"/>
            </a:xfrm>
            <a:prstGeom prst="line">
              <a:avLst/>
            </a:prstGeom>
            <a:noFill/>
            <a:ln w="28575" cap="flat" cmpd="sng" algn="ctr">
              <a:solidFill>
                <a:schemeClr val="bg1"/>
              </a:solidFill>
              <a:prstDash val="solid"/>
              <a:round/>
              <a:headEnd type="none" w="med" len="med"/>
              <a:tailEnd type="none" w="med" len="med"/>
            </a:ln>
            <a:effectLst/>
          </p:spPr>
        </p:cxnSp>
        <p:sp>
          <p:nvSpPr>
            <p:cNvPr id="294" name="TextBox 293">
              <a:extLst>
                <a:ext uri="{FF2B5EF4-FFF2-40B4-BE49-F238E27FC236}">
                  <a16:creationId xmlns:a16="http://schemas.microsoft.com/office/drawing/2014/main" id="{B77687A6-6C9C-4CAE-8A0E-B0345A5272B9}"/>
                </a:ext>
              </a:extLst>
            </p:cNvPr>
            <p:cNvSpPr txBox="1"/>
            <p:nvPr/>
          </p:nvSpPr>
          <p:spPr bwMode="auto">
            <a:xfrm>
              <a:off x="1646701" y="3210996"/>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295" name="TextBox 294">
              <a:extLst>
                <a:ext uri="{FF2B5EF4-FFF2-40B4-BE49-F238E27FC236}">
                  <a16:creationId xmlns:a16="http://schemas.microsoft.com/office/drawing/2014/main" id="{DA35A5D2-E4FC-45BB-BB54-3499C032152D}"/>
                </a:ext>
              </a:extLst>
            </p:cNvPr>
            <p:cNvSpPr txBox="1"/>
            <p:nvPr/>
          </p:nvSpPr>
          <p:spPr bwMode="auto">
            <a:xfrm>
              <a:off x="1880456" y="3210996"/>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296" name="TextBox 295">
              <a:extLst>
                <a:ext uri="{FF2B5EF4-FFF2-40B4-BE49-F238E27FC236}">
                  <a16:creationId xmlns:a16="http://schemas.microsoft.com/office/drawing/2014/main" id="{7ED18D34-BC24-49F7-961B-84131CD55D03}"/>
                </a:ext>
              </a:extLst>
            </p:cNvPr>
            <p:cNvSpPr txBox="1"/>
            <p:nvPr/>
          </p:nvSpPr>
          <p:spPr bwMode="auto">
            <a:xfrm>
              <a:off x="2114211" y="3210996"/>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297" name="TextBox 296">
              <a:extLst>
                <a:ext uri="{FF2B5EF4-FFF2-40B4-BE49-F238E27FC236}">
                  <a16:creationId xmlns:a16="http://schemas.microsoft.com/office/drawing/2014/main" id="{D152C128-F9B6-487B-A4D3-B1C065E63E1E}"/>
                </a:ext>
              </a:extLst>
            </p:cNvPr>
            <p:cNvSpPr txBox="1"/>
            <p:nvPr/>
          </p:nvSpPr>
          <p:spPr bwMode="auto">
            <a:xfrm>
              <a:off x="2347966" y="3210996"/>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298" name="TextBox 297">
              <a:extLst>
                <a:ext uri="{FF2B5EF4-FFF2-40B4-BE49-F238E27FC236}">
                  <a16:creationId xmlns:a16="http://schemas.microsoft.com/office/drawing/2014/main" id="{C841D6A3-A24C-4941-B7D7-4286DE700158}"/>
                </a:ext>
              </a:extLst>
            </p:cNvPr>
            <p:cNvSpPr txBox="1"/>
            <p:nvPr/>
          </p:nvSpPr>
          <p:spPr bwMode="auto">
            <a:xfrm>
              <a:off x="2581721" y="3210996"/>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a:t>
              </a:r>
            </a:p>
          </p:txBody>
        </p:sp>
        <p:sp>
          <p:nvSpPr>
            <p:cNvPr id="299" name="TextBox 298">
              <a:extLst>
                <a:ext uri="{FF2B5EF4-FFF2-40B4-BE49-F238E27FC236}">
                  <a16:creationId xmlns:a16="http://schemas.microsoft.com/office/drawing/2014/main" id="{B7924D1E-7C44-4095-859B-26B366269238}"/>
                </a:ext>
              </a:extLst>
            </p:cNvPr>
            <p:cNvSpPr txBox="1"/>
            <p:nvPr/>
          </p:nvSpPr>
          <p:spPr bwMode="auto">
            <a:xfrm>
              <a:off x="2815476" y="3210996"/>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a:t>
              </a:r>
            </a:p>
          </p:txBody>
        </p:sp>
        <p:sp>
          <p:nvSpPr>
            <p:cNvPr id="300" name="TextBox 299">
              <a:extLst>
                <a:ext uri="{FF2B5EF4-FFF2-40B4-BE49-F238E27FC236}">
                  <a16:creationId xmlns:a16="http://schemas.microsoft.com/office/drawing/2014/main" id="{193892A1-8698-4D11-A572-7F07DA1D66BC}"/>
                </a:ext>
              </a:extLst>
            </p:cNvPr>
            <p:cNvSpPr txBox="1"/>
            <p:nvPr/>
          </p:nvSpPr>
          <p:spPr bwMode="auto">
            <a:xfrm>
              <a:off x="3049231" y="3210996"/>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301" name="TextBox 300">
              <a:extLst>
                <a:ext uri="{FF2B5EF4-FFF2-40B4-BE49-F238E27FC236}">
                  <a16:creationId xmlns:a16="http://schemas.microsoft.com/office/drawing/2014/main" id="{B4F74786-BA61-4B8A-A68D-A58FB44ECEF4}"/>
                </a:ext>
              </a:extLst>
            </p:cNvPr>
            <p:cNvSpPr txBox="1"/>
            <p:nvPr/>
          </p:nvSpPr>
          <p:spPr bwMode="auto">
            <a:xfrm>
              <a:off x="3282986" y="3210996"/>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a:t>
              </a:r>
            </a:p>
          </p:txBody>
        </p:sp>
        <p:sp>
          <p:nvSpPr>
            <p:cNvPr id="302" name="TextBox 301">
              <a:extLst>
                <a:ext uri="{FF2B5EF4-FFF2-40B4-BE49-F238E27FC236}">
                  <a16:creationId xmlns:a16="http://schemas.microsoft.com/office/drawing/2014/main" id="{4EA76F2B-ED31-4DB6-9E3D-8564732F8A70}"/>
                </a:ext>
              </a:extLst>
            </p:cNvPr>
            <p:cNvSpPr txBox="1"/>
            <p:nvPr/>
          </p:nvSpPr>
          <p:spPr bwMode="auto">
            <a:xfrm>
              <a:off x="3516741" y="3210996"/>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a:t>
              </a:r>
            </a:p>
          </p:txBody>
        </p:sp>
        <p:sp>
          <p:nvSpPr>
            <p:cNvPr id="303" name="TextBox 302">
              <a:extLst>
                <a:ext uri="{FF2B5EF4-FFF2-40B4-BE49-F238E27FC236}">
                  <a16:creationId xmlns:a16="http://schemas.microsoft.com/office/drawing/2014/main" id="{5471DE3A-8F14-4063-B566-7D9C51A69176}"/>
                </a:ext>
              </a:extLst>
            </p:cNvPr>
            <p:cNvSpPr txBox="1"/>
            <p:nvPr/>
          </p:nvSpPr>
          <p:spPr bwMode="auto">
            <a:xfrm>
              <a:off x="3750496" y="3210996"/>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a:t>
              </a:r>
            </a:p>
          </p:txBody>
        </p:sp>
        <p:sp>
          <p:nvSpPr>
            <p:cNvPr id="304" name="TextBox 303">
              <a:extLst>
                <a:ext uri="{FF2B5EF4-FFF2-40B4-BE49-F238E27FC236}">
                  <a16:creationId xmlns:a16="http://schemas.microsoft.com/office/drawing/2014/main" id="{DC3BDFF1-9D3A-4A65-8351-9F0AFF7F62B4}"/>
                </a:ext>
              </a:extLst>
            </p:cNvPr>
            <p:cNvSpPr txBox="1"/>
            <p:nvPr/>
          </p:nvSpPr>
          <p:spPr bwMode="auto">
            <a:xfrm>
              <a:off x="3984251" y="3210996"/>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305" name="TextBox 304">
              <a:extLst>
                <a:ext uri="{FF2B5EF4-FFF2-40B4-BE49-F238E27FC236}">
                  <a16:creationId xmlns:a16="http://schemas.microsoft.com/office/drawing/2014/main" id="{3378AED7-3DEF-42D2-BC13-8E69037F4856}"/>
                </a:ext>
              </a:extLst>
            </p:cNvPr>
            <p:cNvSpPr txBox="1"/>
            <p:nvPr/>
          </p:nvSpPr>
          <p:spPr bwMode="auto">
            <a:xfrm>
              <a:off x="4218006" y="3210996"/>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a:t>
              </a:r>
            </a:p>
          </p:txBody>
        </p:sp>
        <p:sp>
          <p:nvSpPr>
            <p:cNvPr id="306" name="TextBox 305">
              <a:extLst>
                <a:ext uri="{FF2B5EF4-FFF2-40B4-BE49-F238E27FC236}">
                  <a16:creationId xmlns:a16="http://schemas.microsoft.com/office/drawing/2014/main" id="{94C09E3E-14D3-4113-978F-63C947B23937}"/>
                </a:ext>
              </a:extLst>
            </p:cNvPr>
            <p:cNvSpPr txBox="1"/>
            <p:nvPr/>
          </p:nvSpPr>
          <p:spPr bwMode="auto">
            <a:xfrm>
              <a:off x="4451761" y="3210996"/>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307" name="TextBox 306">
              <a:extLst>
                <a:ext uri="{FF2B5EF4-FFF2-40B4-BE49-F238E27FC236}">
                  <a16:creationId xmlns:a16="http://schemas.microsoft.com/office/drawing/2014/main" id="{0941051B-9368-4FFA-B5FF-6B497AE7D727}"/>
                </a:ext>
              </a:extLst>
            </p:cNvPr>
            <p:cNvSpPr txBox="1"/>
            <p:nvPr/>
          </p:nvSpPr>
          <p:spPr bwMode="auto">
            <a:xfrm>
              <a:off x="4685516" y="3210996"/>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a:t>
              </a:r>
            </a:p>
          </p:txBody>
        </p:sp>
        <p:sp>
          <p:nvSpPr>
            <p:cNvPr id="308" name="TextBox 307">
              <a:extLst>
                <a:ext uri="{FF2B5EF4-FFF2-40B4-BE49-F238E27FC236}">
                  <a16:creationId xmlns:a16="http://schemas.microsoft.com/office/drawing/2014/main" id="{CFE16134-C600-4B88-AD06-71E1988B21C0}"/>
                </a:ext>
              </a:extLst>
            </p:cNvPr>
            <p:cNvSpPr txBox="1"/>
            <p:nvPr/>
          </p:nvSpPr>
          <p:spPr bwMode="auto">
            <a:xfrm>
              <a:off x="4919271" y="3210996"/>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a:t>
              </a:r>
            </a:p>
          </p:txBody>
        </p:sp>
        <p:sp>
          <p:nvSpPr>
            <p:cNvPr id="309" name="TextBox 308">
              <a:extLst>
                <a:ext uri="{FF2B5EF4-FFF2-40B4-BE49-F238E27FC236}">
                  <a16:creationId xmlns:a16="http://schemas.microsoft.com/office/drawing/2014/main" id="{6946940D-F416-4CF2-B4FE-B15CE2CD11D1}"/>
                </a:ext>
              </a:extLst>
            </p:cNvPr>
            <p:cNvSpPr txBox="1"/>
            <p:nvPr/>
          </p:nvSpPr>
          <p:spPr bwMode="auto">
            <a:xfrm>
              <a:off x="5153026" y="3210996"/>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310" name="TextBox 309">
              <a:extLst>
                <a:ext uri="{FF2B5EF4-FFF2-40B4-BE49-F238E27FC236}">
                  <a16:creationId xmlns:a16="http://schemas.microsoft.com/office/drawing/2014/main" id="{285842B2-832C-47FB-8AF4-C361A3D7DD1C}"/>
                </a:ext>
              </a:extLst>
            </p:cNvPr>
            <p:cNvSpPr txBox="1"/>
            <p:nvPr/>
          </p:nvSpPr>
          <p:spPr bwMode="auto">
            <a:xfrm>
              <a:off x="5386781" y="3210996"/>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a:t>
              </a:r>
            </a:p>
          </p:txBody>
        </p:sp>
        <p:sp>
          <p:nvSpPr>
            <p:cNvPr id="311" name="TextBox 310">
              <a:extLst>
                <a:ext uri="{FF2B5EF4-FFF2-40B4-BE49-F238E27FC236}">
                  <a16:creationId xmlns:a16="http://schemas.microsoft.com/office/drawing/2014/main" id="{FF9FA2CE-0D8F-464A-8102-3C30366FEC98}"/>
                </a:ext>
              </a:extLst>
            </p:cNvPr>
            <p:cNvSpPr txBox="1"/>
            <p:nvPr/>
          </p:nvSpPr>
          <p:spPr bwMode="auto">
            <a:xfrm>
              <a:off x="5620536" y="3210996"/>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a:t>
              </a:r>
            </a:p>
          </p:txBody>
        </p:sp>
        <p:sp>
          <p:nvSpPr>
            <p:cNvPr id="312" name="TextBox 311">
              <a:extLst>
                <a:ext uri="{FF2B5EF4-FFF2-40B4-BE49-F238E27FC236}">
                  <a16:creationId xmlns:a16="http://schemas.microsoft.com/office/drawing/2014/main" id="{10562158-25D9-4836-97E0-50A95998888F}"/>
                </a:ext>
              </a:extLst>
            </p:cNvPr>
            <p:cNvSpPr txBox="1"/>
            <p:nvPr/>
          </p:nvSpPr>
          <p:spPr bwMode="auto">
            <a:xfrm>
              <a:off x="5854291" y="3210996"/>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313" name="TextBox 312">
              <a:extLst>
                <a:ext uri="{FF2B5EF4-FFF2-40B4-BE49-F238E27FC236}">
                  <a16:creationId xmlns:a16="http://schemas.microsoft.com/office/drawing/2014/main" id="{9F80D365-B3FC-4779-8621-2F9255198EE6}"/>
                </a:ext>
              </a:extLst>
            </p:cNvPr>
            <p:cNvSpPr txBox="1"/>
            <p:nvPr/>
          </p:nvSpPr>
          <p:spPr bwMode="auto">
            <a:xfrm>
              <a:off x="6088046" y="3210996"/>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19</a:t>
              </a:r>
            </a:p>
          </p:txBody>
        </p:sp>
        <p:sp>
          <p:nvSpPr>
            <p:cNvPr id="314" name="TextBox 313">
              <a:extLst>
                <a:ext uri="{FF2B5EF4-FFF2-40B4-BE49-F238E27FC236}">
                  <a16:creationId xmlns:a16="http://schemas.microsoft.com/office/drawing/2014/main" id="{A4644FD8-C63B-4263-B860-7CCF0276EE28}"/>
                </a:ext>
              </a:extLst>
            </p:cNvPr>
            <p:cNvSpPr txBox="1"/>
            <p:nvPr/>
          </p:nvSpPr>
          <p:spPr bwMode="auto">
            <a:xfrm>
              <a:off x="6321801" y="3210996"/>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315" name="TextBox 314">
              <a:extLst>
                <a:ext uri="{FF2B5EF4-FFF2-40B4-BE49-F238E27FC236}">
                  <a16:creationId xmlns:a16="http://schemas.microsoft.com/office/drawing/2014/main" id="{30B4BA8E-42CD-462E-BB02-04A70095CE19}"/>
                </a:ext>
              </a:extLst>
            </p:cNvPr>
            <p:cNvSpPr txBox="1"/>
            <p:nvPr/>
          </p:nvSpPr>
          <p:spPr bwMode="auto">
            <a:xfrm>
              <a:off x="6555556" y="3210996"/>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p:txBody>
        </p:sp>
        <p:sp>
          <p:nvSpPr>
            <p:cNvPr id="316" name="TextBox 315">
              <a:extLst>
                <a:ext uri="{FF2B5EF4-FFF2-40B4-BE49-F238E27FC236}">
                  <a16:creationId xmlns:a16="http://schemas.microsoft.com/office/drawing/2014/main" id="{1DBDEC36-048A-4D37-B715-486EBA96F27F}"/>
                </a:ext>
              </a:extLst>
            </p:cNvPr>
            <p:cNvSpPr txBox="1"/>
            <p:nvPr/>
          </p:nvSpPr>
          <p:spPr bwMode="auto">
            <a:xfrm>
              <a:off x="6789311" y="3210996"/>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22</a:t>
              </a:r>
            </a:p>
          </p:txBody>
        </p:sp>
        <p:sp>
          <p:nvSpPr>
            <p:cNvPr id="317" name="TextBox 316">
              <a:extLst>
                <a:ext uri="{FF2B5EF4-FFF2-40B4-BE49-F238E27FC236}">
                  <a16:creationId xmlns:a16="http://schemas.microsoft.com/office/drawing/2014/main" id="{972142DE-9C80-4FFA-9481-7992AAE480B5}"/>
                </a:ext>
              </a:extLst>
            </p:cNvPr>
            <p:cNvSpPr txBox="1"/>
            <p:nvPr/>
          </p:nvSpPr>
          <p:spPr bwMode="auto">
            <a:xfrm>
              <a:off x="1651641" y="3575221"/>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28</a:t>
              </a:r>
            </a:p>
          </p:txBody>
        </p:sp>
        <p:sp>
          <p:nvSpPr>
            <p:cNvPr id="318" name="TextBox 317">
              <a:extLst>
                <a:ext uri="{FF2B5EF4-FFF2-40B4-BE49-F238E27FC236}">
                  <a16:creationId xmlns:a16="http://schemas.microsoft.com/office/drawing/2014/main" id="{BD9051A8-4D7B-4FF4-A4B5-FBA0724D88CC}"/>
                </a:ext>
              </a:extLst>
            </p:cNvPr>
            <p:cNvSpPr txBox="1"/>
            <p:nvPr/>
          </p:nvSpPr>
          <p:spPr bwMode="auto">
            <a:xfrm>
              <a:off x="1885181" y="3575221"/>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28</a:t>
              </a:r>
            </a:p>
          </p:txBody>
        </p:sp>
        <p:sp>
          <p:nvSpPr>
            <p:cNvPr id="319" name="TextBox 318">
              <a:extLst>
                <a:ext uri="{FF2B5EF4-FFF2-40B4-BE49-F238E27FC236}">
                  <a16:creationId xmlns:a16="http://schemas.microsoft.com/office/drawing/2014/main" id="{60D8751F-87F1-4A7F-95E3-F7A1E3737B0F}"/>
                </a:ext>
              </a:extLst>
            </p:cNvPr>
            <p:cNvSpPr txBox="1"/>
            <p:nvPr/>
          </p:nvSpPr>
          <p:spPr bwMode="auto">
            <a:xfrm>
              <a:off x="2118721" y="3575221"/>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28</a:t>
              </a:r>
            </a:p>
          </p:txBody>
        </p:sp>
        <p:sp>
          <p:nvSpPr>
            <p:cNvPr id="320" name="TextBox 319">
              <a:extLst>
                <a:ext uri="{FF2B5EF4-FFF2-40B4-BE49-F238E27FC236}">
                  <a16:creationId xmlns:a16="http://schemas.microsoft.com/office/drawing/2014/main" id="{1D23D93F-91AD-45BE-B2DA-3A071B9E1954}"/>
                </a:ext>
              </a:extLst>
            </p:cNvPr>
            <p:cNvSpPr txBox="1"/>
            <p:nvPr/>
          </p:nvSpPr>
          <p:spPr bwMode="auto">
            <a:xfrm>
              <a:off x="2352261" y="3575221"/>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25</a:t>
              </a:r>
            </a:p>
          </p:txBody>
        </p:sp>
        <p:sp>
          <p:nvSpPr>
            <p:cNvPr id="321" name="TextBox 320">
              <a:extLst>
                <a:ext uri="{FF2B5EF4-FFF2-40B4-BE49-F238E27FC236}">
                  <a16:creationId xmlns:a16="http://schemas.microsoft.com/office/drawing/2014/main" id="{F0D1A1E1-FFA6-4602-B95F-7391653E96F3}"/>
                </a:ext>
              </a:extLst>
            </p:cNvPr>
            <p:cNvSpPr txBox="1"/>
            <p:nvPr/>
          </p:nvSpPr>
          <p:spPr bwMode="auto">
            <a:xfrm>
              <a:off x="2585801" y="3575221"/>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322" name="TextBox 321">
              <a:extLst>
                <a:ext uri="{FF2B5EF4-FFF2-40B4-BE49-F238E27FC236}">
                  <a16:creationId xmlns:a16="http://schemas.microsoft.com/office/drawing/2014/main" id="{5696E85C-CE21-4A4A-B15D-89608AEB8500}"/>
                </a:ext>
              </a:extLst>
            </p:cNvPr>
            <p:cNvSpPr txBox="1"/>
            <p:nvPr/>
          </p:nvSpPr>
          <p:spPr bwMode="auto">
            <a:xfrm>
              <a:off x="2819341" y="3575221"/>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323" name="TextBox 322">
              <a:extLst>
                <a:ext uri="{FF2B5EF4-FFF2-40B4-BE49-F238E27FC236}">
                  <a16:creationId xmlns:a16="http://schemas.microsoft.com/office/drawing/2014/main" id="{134F094B-70A8-4414-9AEA-0F4EDBF6797A}"/>
                </a:ext>
              </a:extLst>
            </p:cNvPr>
            <p:cNvSpPr txBox="1"/>
            <p:nvPr/>
          </p:nvSpPr>
          <p:spPr bwMode="auto">
            <a:xfrm>
              <a:off x="3052881" y="3575221"/>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324" name="TextBox 323">
              <a:extLst>
                <a:ext uri="{FF2B5EF4-FFF2-40B4-BE49-F238E27FC236}">
                  <a16:creationId xmlns:a16="http://schemas.microsoft.com/office/drawing/2014/main" id="{4EC8E488-B5EA-4038-80BD-18EC4BFC4EBD}"/>
                </a:ext>
              </a:extLst>
            </p:cNvPr>
            <p:cNvSpPr txBox="1"/>
            <p:nvPr/>
          </p:nvSpPr>
          <p:spPr bwMode="auto">
            <a:xfrm>
              <a:off x="3286421" y="3575221"/>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a:t>
              </a:r>
            </a:p>
          </p:txBody>
        </p:sp>
        <p:sp>
          <p:nvSpPr>
            <p:cNvPr id="325" name="TextBox 324">
              <a:extLst>
                <a:ext uri="{FF2B5EF4-FFF2-40B4-BE49-F238E27FC236}">
                  <a16:creationId xmlns:a16="http://schemas.microsoft.com/office/drawing/2014/main" id="{B246F910-A5A9-44EC-A1B8-31CF221B3379}"/>
                </a:ext>
              </a:extLst>
            </p:cNvPr>
            <p:cNvSpPr txBox="1"/>
            <p:nvPr/>
          </p:nvSpPr>
          <p:spPr bwMode="auto">
            <a:xfrm>
              <a:off x="3519961" y="3575221"/>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326" name="TextBox 325">
              <a:extLst>
                <a:ext uri="{FF2B5EF4-FFF2-40B4-BE49-F238E27FC236}">
                  <a16:creationId xmlns:a16="http://schemas.microsoft.com/office/drawing/2014/main" id="{43A8F2DE-267B-46C5-832D-BEC5D567076E}"/>
                </a:ext>
              </a:extLst>
            </p:cNvPr>
            <p:cNvSpPr txBox="1"/>
            <p:nvPr/>
          </p:nvSpPr>
          <p:spPr bwMode="auto">
            <a:xfrm>
              <a:off x="3753501" y="3575221"/>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327" name="TextBox 326">
              <a:extLst>
                <a:ext uri="{FF2B5EF4-FFF2-40B4-BE49-F238E27FC236}">
                  <a16:creationId xmlns:a16="http://schemas.microsoft.com/office/drawing/2014/main" id="{BB217C94-53B2-45FE-90E7-CE90F35D8CF4}"/>
                </a:ext>
              </a:extLst>
            </p:cNvPr>
            <p:cNvSpPr txBox="1"/>
            <p:nvPr/>
          </p:nvSpPr>
          <p:spPr bwMode="auto">
            <a:xfrm>
              <a:off x="3987041" y="3575221"/>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328" name="TextBox 327">
              <a:extLst>
                <a:ext uri="{FF2B5EF4-FFF2-40B4-BE49-F238E27FC236}">
                  <a16:creationId xmlns:a16="http://schemas.microsoft.com/office/drawing/2014/main" id="{A82B9A40-787C-40EB-A8C8-9526B0E19FD5}"/>
                </a:ext>
              </a:extLst>
            </p:cNvPr>
            <p:cNvSpPr txBox="1"/>
            <p:nvPr/>
          </p:nvSpPr>
          <p:spPr bwMode="auto">
            <a:xfrm>
              <a:off x="4220581" y="3575221"/>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a:t>
              </a:r>
            </a:p>
          </p:txBody>
        </p:sp>
        <p:sp>
          <p:nvSpPr>
            <p:cNvPr id="329" name="TextBox 328">
              <a:extLst>
                <a:ext uri="{FF2B5EF4-FFF2-40B4-BE49-F238E27FC236}">
                  <a16:creationId xmlns:a16="http://schemas.microsoft.com/office/drawing/2014/main" id="{2A2D2CEE-F421-4154-89DD-83F741C08622}"/>
                </a:ext>
              </a:extLst>
            </p:cNvPr>
            <p:cNvSpPr txBox="1"/>
            <p:nvPr/>
          </p:nvSpPr>
          <p:spPr bwMode="auto">
            <a:xfrm>
              <a:off x="4454121" y="3575221"/>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330" name="TextBox 329">
              <a:extLst>
                <a:ext uri="{FF2B5EF4-FFF2-40B4-BE49-F238E27FC236}">
                  <a16:creationId xmlns:a16="http://schemas.microsoft.com/office/drawing/2014/main" id="{46813DD2-87D2-403F-8517-9D297ADB05E9}"/>
                </a:ext>
              </a:extLst>
            </p:cNvPr>
            <p:cNvSpPr txBox="1"/>
            <p:nvPr/>
          </p:nvSpPr>
          <p:spPr bwMode="auto">
            <a:xfrm>
              <a:off x="4687661" y="3575221"/>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a:t>
              </a:r>
            </a:p>
          </p:txBody>
        </p:sp>
        <p:sp>
          <p:nvSpPr>
            <p:cNvPr id="331" name="TextBox 330">
              <a:extLst>
                <a:ext uri="{FF2B5EF4-FFF2-40B4-BE49-F238E27FC236}">
                  <a16:creationId xmlns:a16="http://schemas.microsoft.com/office/drawing/2014/main" id="{706FB263-82BB-468E-94B6-79C2C22EF8BD}"/>
                </a:ext>
              </a:extLst>
            </p:cNvPr>
            <p:cNvSpPr txBox="1"/>
            <p:nvPr/>
          </p:nvSpPr>
          <p:spPr bwMode="auto">
            <a:xfrm>
              <a:off x="4921201" y="3575221"/>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332" name="TextBox 331">
              <a:extLst>
                <a:ext uri="{FF2B5EF4-FFF2-40B4-BE49-F238E27FC236}">
                  <a16:creationId xmlns:a16="http://schemas.microsoft.com/office/drawing/2014/main" id="{3FAC3FB7-2E8A-41E6-BC38-AE241B9C9E39}"/>
                </a:ext>
              </a:extLst>
            </p:cNvPr>
            <p:cNvSpPr txBox="1"/>
            <p:nvPr/>
          </p:nvSpPr>
          <p:spPr bwMode="auto">
            <a:xfrm>
              <a:off x="5154741" y="3575221"/>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333" name="TextBox 332">
              <a:extLst>
                <a:ext uri="{FF2B5EF4-FFF2-40B4-BE49-F238E27FC236}">
                  <a16:creationId xmlns:a16="http://schemas.microsoft.com/office/drawing/2014/main" id="{C342F4FF-1D3A-48B8-B26F-8CFDF872D6C7}"/>
                </a:ext>
              </a:extLst>
            </p:cNvPr>
            <p:cNvSpPr txBox="1"/>
            <p:nvPr/>
          </p:nvSpPr>
          <p:spPr bwMode="auto">
            <a:xfrm>
              <a:off x="5388281" y="3575221"/>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334" name="TextBox 333">
              <a:extLst>
                <a:ext uri="{FF2B5EF4-FFF2-40B4-BE49-F238E27FC236}">
                  <a16:creationId xmlns:a16="http://schemas.microsoft.com/office/drawing/2014/main" id="{39C43EE3-93B0-4A94-A8E4-FE04A2A1E753}"/>
                </a:ext>
              </a:extLst>
            </p:cNvPr>
            <p:cNvSpPr txBox="1"/>
            <p:nvPr/>
          </p:nvSpPr>
          <p:spPr bwMode="auto">
            <a:xfrm>
              <a:off x="5621821" y="3575221"/>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335" name="TextBox 334">
              <a:extLst>
                <a:ext uri="{FF2B5EF4-FFF2-40B4-BE49-F238E27FC236}">
                  <a16:creationId xmlns:a16="http://schemas.microsoft.com/office/drawing/2014/main" id="{BBD5DE84-A30E-4281-924A-04BC702B057D}"/>
                </a:ext>
              </a:extLst>
            </p:cNvPr>
            <p:cNvSpPr txBox="1"/>
            <p:nvPr/>
          </p:nvSpPr>
          <p:spPr bwMode="auto">
            <a:xfrm>
              <a:off x="5855361" y="3575221"/>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336" name="TextBox 335">
              <a:extLst>
                <a:ext uri="{FF2B5EF4-FFF2-40B4-BE49-F238E27FC236}">
                  <a16:creationId xmlns:a16="http://schemas.microsoft.com/office/drawing/2014/main" id="{48867DA3-BCF2-4D88-A25A-EF9C99EAE9B7}"/>
                </a:ext>
              </a:extLst>
            </p:cNvPr>
            <p:cNvSpPr txBox="1"/>
            <p:nvPr/>
          </p:nvSpPr>
          <p:spPr bwMode="auto">
            <a:xfrm>
              <a:off x="6088901" y="3575221"/>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337" name="TextBox 336">
              <a:extLst>
                <a:ext uri="{FF2B5EF4-FFF2-40B4-BE49-F238E27FC236}">
                  <a16:creationId xmlns:a16="http://schemas.microsoft.com/office/drawing/2014/main" id="{F0AD2BBB-738C-422A-AACB-1D28EC0CC649}"/>
                </a:ext>
              </a:extLst>
            </p:cNvPr>
            <p:cNvSpPr txBox="1"/>
            <p:nvPr/>
          </p:nvSpPr>
          <p:spPr bwMode="auto">
            <a:xfrm>
              <a:off x="6322441" y="3575221"/>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338" name="TextBox 337">
              <a:extLst>
                <a:ext uri="{FF2B5EF4-FFF2-40B4-BE49-F238E27FC236}">
                  <a16:creationId xmlns:a16="http://schemas.microsoft.com/office/drawing/2014/main" id="{3AE3B245-AA49-4CB0-BA28-AFC7532B2DD2}"/>
                </a:ext>
              </a:extLst>
            </p:cNvPr>
            <p:cNvSpPr txBox="1"/>
            <p:nvPr/>
          </p:nvSpPr>
          <p:spPr bwMode="auto">
            <a:xfrm>
              <a:off x="6555981" y="3575221"/>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339" name="TextBox 338">
              <a:extLst>
                <a:ext uri="{FF2B5EF4-FFF2-40B4-BE49-F238E27FC236}">
                  <a16:creationId xmlns:a16="http://schemas.microsoft.com/office/drawing/2014/main" id="{B9EBF3D4-B223-4FE3-88EA-E5357C3292A3}"/>
                </a:ext>
              </a:extLst>
            </p:cNvPr>
            <p:cNvSpPr txBox="1"/>
            <p:nvPr/>
          </p:nvSpPr>
          <p:spPr bwMode="auto">
            <a:xfrm>
              <a:off x="6789521" y="3575221"/>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340" name="TextBox 339">
              <a:extLst>
                <a:ext uri="{FF2B5EF4-FFF2-40B4-BE49-F238E27FC236}">
                  <a16:creationId xmlns:a16="http://schemas.microsoft.com/office/drawing/2014/main" id="{DCFFAA94-1F91-4E01-A618-8D6EC3803D84}"/>
                </a:ext>
              </a:extLst>
            </p:cNvPr>
            <p:cNvSpPr txBox="1"/>
            <p:nvPr/>
          </p:nvSpPr>
          <p:spPr bwMode="auto">
            <a:xfrm>
              <a:off x="7023072" y="3575221"/>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341" name="TextBox 340">
              <a:extLst>
                <a:ext uri="{FF2B5EF4-FFF2-40B4-BE49-F238E27FC236}">
                  <a16:creationId xmlns:a16="http://schemas.microsoft.com/office/drawing/2014/main" id="{F5D1D64C-0237-4575-AD08-3CB55193E9AE}"/>
                </a:ext>
              </a:extLst>
            </p:cNvPr>
            <p:cNvSpPr txBox="1"/>
            <p:nvPr/>
          </p:nvSpPr>
          <p:spPr bwMode="auto">
            <a:xfrm>
              <a:off x="7022241" y="3210996"/>
              <a:ext cx="3143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23</a:t>
              </a:r>
            </a:p>
          </p:txBody>
        </p:sp>
      </p:grpSp>
      <p:sp>
        <p:nvSpPr>
          <p:cNvPr id="293" name="Rectangle 292">
            <a:extLst>
              <a:ext uri="{FF2B5EF4-FFF2-40B4-BE49-F238E27FC236}">
                <a16:creationId xmlns:a16="http://schemas.microsoft.com/office/drawing/2014/main" id="{6D2C64D0-4FAB-487E-B193-DF747EBE7FC4}"/>
              </a:ext>
            </a:extLst>
          </p:cNvPr>
          <p:cNvSpPr/>
          <p:nvPr/>
        </p:nvSpPr>
        <p:spPr bwMode="auto">
          <a:xfrm>
            <a:off x="5746806" y="1875688"/>
            <a:ext cx="158380" cy="54555"/>
          </a:xfrm>
          <a:prstGeom prst="rect">
            <a:avLst/>
          </a:prstGeom>
          <a:solidFill>
            <a:schemeClr val="accent1"/>
          </a:solidFill>
          <a:ln w="0">
            <a:solidFill>
              <a:schemeClr val="accent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42" name="Rectangle 341">
            <a:extLst>
              <a:ext uri="{FF2B5EF4-FFF2-40B4-BE49-F238E27FC236}">
                <a16:creationId xmlns:a16="http://schemas.microsoft.com/office/drawing/2014/main" id="{89533465-6E1A-4836-8D6A-4394485683DD}"/>
              </a:ext>
            </a:extLst>
          </p:cNvPr>
          <p:cNvSpPr/>
          <p:nvPr/>
        </p:nvSpPr>
        <p:spPr bwMode="auto">
          <a:xfrm>
            <a:off x="5769727" y="4417131"/>
            <a:ext cx="158380" cy="54555"/>
          </a:xfrm>
          <a:prstGeom prst="rect">
            <a:avLst/>
          </a:prstGeom>
          <a:solidFill>
            <a:schemeClr val="accent3"/>
          </a:solidFill>
          <a:ln w="0">
            <a:solidFill>
              <a:schemeClr val="accent3"/>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2182391955"/>
      </p:ext>
    </p:extLst>
  </p:cSld>
  <p:clrMapOvr>
    <a:masterClrMapping/>
  </p:clrMapOvr>
  <p:transition spd="med"/>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9374282-4ECE-4980-ADCD-D3423F5663D4}"/>
              </a:ext>
            </a:extLst>
          </p:cNvPr>
          <p:cNvSpPr>
            <a:spLocks noGrp="1"/>
          </p:cNvSpPr>
          <p:nvPr>
            <p:ph type="title"/>
          </p:nvPr>
        </p:nvSpPr>
        <p:spPr/>
        <p:txBody>
          <a:bodyPr/>
          <a:lstStyle/>
          <a:p>
            <a:r>
              <a:rPr lang="en-US" dirty="0"/>
              <a:t>GEOMETRY mono-1 Trial: Intracranial Activity of Capmatinib</a:t>
            </a:r>
          </a:p>
        </p:txBody>
      </p:sp>
      <p:sp>
        <p:nvSpPr>
          <p:cNvPr id="3" name="Content Placeholder 2">
            <a:extLst>
              <a:ext uri="{FF2B5EF4-FFF2-40B4-BE49-F238E27FC236}">
                <a16:creationId xmlns:a16="http://schemas.microsoft.com/office/drawing/2014/main" id="{3F5E16C0-CE2D-42E3-B04C-975D29701EF9}"/>
              </a:ext>
            </a:extLst>
          </p:cNvPr>
          <p:cNvSpPr>
            <a:spLocks noGrp="1"/>
          </p:cNvSpPr>
          <p:nvPr>
            <p:ph sz="half" idx="1"/>
          </p:nvPr>
        </p:nvSpPr>
        <p:spPr>
          <a:xfrm>
            <a:off x="601819" y="1510730"/>
            <a:ext cx="5808407" cy="4678738"/>
          </a:xfrm>
        </p:spPr>
        <p:txBody>
          <a:bodyPr/>
          <a:lstStyle/>
          <a:p>
            <a:r>
              <a:rPr lang="fy-NL" sz="2200" dirty="0"/>
              <a:t>Intracranial efficacy by IRC assessed in 13 evaluable patients with brain mets at BL</a:t>
            </a:r>
            <a:r>
              <a:rPr lang="fy-NL" sz="2200" baseline="30000" dirty="0"/>
              <a:t>[1]</a:t>
            </a:r>
            <a:endParaRPr lang="fy-NL" sz="2200" dirty="0"/>
          </a:p>
          <a:p>
            <a:pPr lvl="1"/>
            <a:r>
              <a:rPr lang="fy-NL" sz="2000" dirty="0"/>
              <a:t>Intracranial ORR: 54% (7/13 patients); complete resolution of all brain lesions observed in 4 patients</a:t>
            </a:r>
          </a:p>
          <a:p>
            <a:pPr lvl="1"/>
            <a:r>
              <a:rPr lang="fy-NL" sz="2000" dirty="0"/>
              <a:t>Intracranial disease control observed in 12/13 patients</a:t>
            </a:r>
          </a:p>
          <a:p>
            <a:r>
              <a:rPr lang="fy-NL" sz="2200" dirty="0"/>
              <a:t>VISION trial assessing tepotinib </a:t>
            </a:r>
            <a:r>
              <a:rPr lang="fy-NL" sz="2200" b="1" dirty="0">
                <a:solidFill>
                  <a:schemeClr val="accent3"/>
                </a:solidFill>
              </a:rPr>
              <a:t>exluded patients with active CNS disease </a:t>
            </a:r>
            <a:r>
              <a:rPr lang="fy-NL" sz="2200" dirty="0"/>
              <a:t>in </a:t>
            </a:r>
            <a:br>
              <a:rPr lang="fy-NL" sz="2200" dirty="0"/>
            </a:br>
            <a:r>
              <a:rPr lang="fy-NL" sz="2200" i="1" dirty="0"/>
              <a:t>MET</a:t>
            </a:r>
            <a:r>
              <a:rPr lang="fy-NL" sz="2200" dirty="0"/>
              <a:t>-altered NSCLC</a:t>
            </a:r>
            <a:r>
              <a:rPr lang="fy-NL" sz="2200" baseline="30000" dirty="0"/>
              <a:t>[2]</a:t>
            </a:r>
            <a:r>
              <a:rPr lang="fy-NL" sz="2200" dirty="0"/>
              <a:t> </a:t>
            </a:r>
          </a:p>
          <a:p>
            <a:pPr lvl="1"/>
            <a:r>
              <a:rPr lang="fy-NL" sz="2000" dirty="0"/>
              <a:t>Intracranial CR and systemic CR achieved in 1 patient with </a:t>
            </a:r>
            <a:r>
              <a:rPr lang="fy-NL" sz="2000" i="1" dirty="0"/>
              <a:t>MET</a:t>
            </a:r>
            <a:r>
              <a:rPr lang="fy-NL" sz="2000" dirty="0"/>
              <a:t>-RB1 translocation who received tepotinib through compassionate use</a:t>
            </a:r>
          </a:p>
          <a:p>
            <a:endParaRPr lang="en-US" dirty="0"/>
          </a:p>
        </p:txBody>
      </p:sp>
      <p:pic>
        <p:nvPicPr>
          <p:cNvPr id="209923" name="Picture 2">
            <a:extLst>
              <a:ext uri="{FF2B5EF4-FFF2-40B4-BE49-F238E27FC236}">
                <a16:creationId xmlns:a16="http://schemas.microsoft.com/office/drawing/2014/main" id="{77A85952-490F-4975-B152-B3450E867880}"/>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a:stretch/>
        </p:blipFill>
        <p:spPr bwMode="auto">
          <a:xfrm>
            <a:off x="6488305" y="1958599"/>
            <a:ext cx="5230368" cy="3616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4" name="Group 13">
            <a:extLst>
              <a:ext uri="{FF2B5EF4-FFF2-40B4-BE49-F238E27FC236}">
                <a16:creationId xmlns:a16="http://schemas.microsoft.com/office/drawing/2014/main" id="{1D14121D-C394-442D-9920-A5B4528CAFBE}"/>
              </a:ext>
            </a:extLst>
          </p:cNvPr>
          <p:cNvGrpSpPr>
            <a:grpSpLocks/>
          </p:cNvGrpSpPr>
          <p:nvPr/>
        </p:nvGrpSpPr>
        <p:grpSpPr bwMode="auto">
          <a:xfrm>
            <a:off x="9389569" y="6216652"/>
            <a:ext cx="2488502" cy="447822"/>
            <a:chOff x="9527309" y="3551529"/>
            <a:chExt cx="2488502" cy="448324"/>
          </a:xfrm>
        </p:grpSpPr>
        <p:pic>
          <p:nvPicPr>
            <p:cNvPr id="15" name="Picture 14">
              <a:extLst>
                <a:ext uri="{FF2B5EF4-FFF2-40B4-BE49-F238E27FC236}">
                  <a16:creationId xmlns:a16="http://schemas.microsoft.com/office/drawing/2014/main" id="{CAAA6EF3-5C83-41F4-B1A0-4215490FD30B}"/>
                </a:ext>
              </a:extLst>
            </p:cNvPr>
            <p:cNvPicPr>
              <a:picLocks noChangeAspect="1" noChangeArrowheads="1"/>
            </p:cNvPicPr>
            <p:nvPr/>
          </p:nvPicPr>
          <p:blipFill>
            <a:blip r:embed="rId4">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6" name="Rectangle 8">
              <a:extLst>
                <a:ext uri="{FF2B5EF4-FFF2-40B4-BE49-F238E27FC236}">
                  <a16:creationId xmlns:a16="http://schemas.microsoft.com/office/drawing/2014/main" id="{C78BCD9B-48CC-4DE8-96A4-9CD407B58658}"/>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5"/>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7" name="TextBox 16">
            <a:extLst>
              <a:ext uri="{FF2B5EF4-FFF2-40B4-BE49-F238E27FC236}">
                <a16:creationId xmlns:a16="http://schemas.microsoft.com/office/drawing/2014/main" id="{A0AA25B6-E483-4B31-9C1E-BF54758AE806}"/>
              </a:ext>
            </a:extLst>
          </p:cNvPr>
          <p:cNvSpPr txBox="1"/>
          <p:nvPr/>
        </p:nvSpPr>
        <p:spPr bwMode="auto">
          <a:xfrm>
            <a:off x="335279" y="6379015"/>
            <a:ext cx="7721325"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anchor="b">
            <a:spAutoFit/>
          </a:bodyPr>
          <a:lstStyle>
            <a:defPPr>
              <a:defRPr lang="en-US"/>
            </a:defPPr>
            <a:lvl1pPr>
              <a:lnSpc>
                <a:spcPct val="90000"/>
              </a:lnSpc>
              <a:spcBef>
                <a:spcPts val="1000"/>
              </a:spcBef>
              <a:spcAft>
                <a:spcPts val="700"/>
              </a:spcAft>
              <a:buClr>
                <a:srgbClr val="FEFDDE"/>
              </a:buClr>
              <a:buFont typeface="Wingdings" panose="05000000000000000000" pitchFamily="2" charset="2"/>
              <a:buChar char="§"/>
              <a:defRPr sz="1200" b="0" spc="-10">
                <a:solidFill>
                  <a:srgbClr val="455560"/>
                </a:solidFill>
                <a:latin typeface="Calibri" panose="020F050202020403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9pPr>
          </a:lstStyle>
          <a:p>
            <a:pPr marL="0" marR="0" lvl="0" indent="0" algn="l" defTabSz="914400" rtl="0" eaLnBrk="1" fontAlgn="auto" latinLnBrk="0" hangingPunct="1">
              <a:lnSpc>
                <a:spcPct val="90000"/>
              </a:lnSpc>
              <a:spcBef>
                <a:spcPts val="1000"/>
              </a:spcBef>
              <a:spcAft>
                <a:spcPts val="700"/>
              </a:spcAft>
              <a:buClr>
                <a:srgbClr val="FEFDDE"/>
              </a:buClr>
              <a:buSzTx/>
              <a:buFont typeface="Wingdings" panose="05000000000000000000" pitchFamily="2" charset="2"/>
              <a:buChar char="§"/>
              <a:tabLst/>
              <a:defRPr/>
            </a:pPr>
            <a:r>
              <a:rPr kumimoji="0" 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1. Wolf. ASCO 2019. Abstr 9004. 2. Paik. ASCO 2019. Abstr 9005. </a:t>
            </a:r>
          </a:p>
        </p:txBody>
      </p:sp>
      <p:sp>
        <p:nvSpPr>
          <p:cNvPr id="19" name="TextBox 18">
            <a:extLst>
              <a:ext uri="{FF2B5EF4-FFF2-40B4-BE49-F238E27FC236}">
                <a16:creationId xmlns:a16="http://schemas.microsoft.com/office/drawing/2014/main" id="{E91C1889-4E0D-4327-AE82-28C2A5C62CA6}"/>
              </a:ext>
            </a:extLst>
          </p:cNvPr>
          <p:cNvSpPr txBox="1"/>
          <p:nvPr/>
        </p:nvSpPr>
        <p:spPr bwMode="auto">
          <a:xfrm>
            <a:off x="6488305" y="1510730"/>
            <a:ext cx="523036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CT Images of 73-Yr-Old Female Patient With Multiple Brain Mets Treated With Capmatinib After PD</a:t>
            </a:r>
            <a:r>
              <a:rPr kumimoji="0" lang="en-US" sz="18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mn-cs"/>
              </a:rPr>
              <a:t>[1]</a:t>
            </a: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Tree>
  </p:cSld>
  <p:clrMapOvr>
    <a:masterClrMapping/>
  </p:clrMapOvr>
  <p:transition spd="med"/>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63E538CE-9FB4-4F92-8A0C-70D58DCB8AD9}"/>
              </a:ext>
            </a:extLst>
          </p:cNvPr>
          <p:cNvSpPr>
            <a:spLocks noGrp="1"/>
          </p:cNvSpPr>
          <p:nvPr>
            <p:ph type="title"/>
          </p:nvPr>
        </p:nvSpPr>
        <p:spPr/>
        <p:txBody>
          <a:bodyPr/>
          <a:lstStyle/>
          <a:p>
            <a:r>
              <a:rPr lang="en-US" dirty="0"/>
              <a:t>GEOMETRY mono-1: Safety</a:t>
            </a:r>
          </a:p>
        </p:txBody>
      </p:sp>
      <p:sp>
        <p:nvSpPr>
          <p:cNvPr id="20" name="Content Placeholder 19">
            <a:extLst>
              <a:ext uri="{FF2B5EF4-FFF2-40B4-BE49-F238E27FC236}">
                <a16:creationId xmlns:a16="http://schemas.microsoft.com/office/drawing/2014/main" id="{83DD937E-06FF-4456-A48C-56C8971A1147}"/>
              </a:ext>
            </a:extLst>
          </p:cNvPr>
          <p:cNvSpPr>
            <a:spLocks noGrp="1"/>
          </p:cNvSpPr>
          <p:nvPr>
            <p:ph sz="half" idx="2"/>
          </p:nvPr>
        </p:nvSpPr>
        <p:spPr>
          <a:xfrm>
            <a:off x="6252634" y="5207077"/>
            <a:ext cx="5229570" cy="983115"/>
          </a:xfrm>
        </p:spPr>
        <p:txBody>
          <a:bodyPr/>
          <a:lstStyle/>
          <a:p>
            <a:r>
              <a:rPr lang="en-US" sz="1800" dirty="0"/>
              <a:t>Safety analysis performed on largest dataset to date of patients with </a:t>
            </a:r>
            <a:r>
              <a:rPr lang="en-US" sz="1800" i="1" dirty="0"/>
              <a:t>MET</a:t>
            </a:r>
            <a:r>
              <a:rPr lang="en-US" sz="1800" dirty="0"/>
              <a:t>-altered NSCLC</a:t>
            </a:r>
          </a:p>
          <a:p>
            <a:r>
              <a:rPr lang="en-US" sz="1800" dirty="0"/>
              <a:t>Capmatinib well tolerated; limited grade 3/4 AEs</a:t>
            </a:r>
          </a:p>
        </p:txBody>
      </p:sp>
      <p:grpSp>
        <p:nvGrpSpPr>
          <p:cNvPr id="12" name="Group 11">
            <a:extLst>
              <a:ext uri="{FF2B5EF4-FFF2-40B4-BE49-F238E27FC236}">
                <a16:creationId xmlns:a16="http://schemas.microsoft.com/office/drawing/2014/main" id="{DC8C8510-18A6-4F62-A440-F1B79B07F184}"/>
              </a:ext>
            </a:extLst>
          </p:cNvPr>
          <p:cNvGrpSpPr>
            <a:grpSpLocks/>
          </p:cNvGrpSpPr>
          <p:nvPr/>
        </p:nvGrpSpPr>
        <p:grpSpPr bwMode="auto">
          <a:xfrm>
            <a:off x="9389569" y="6216652"/>
            <a:ext cx="2488502" cy="447822"/>
            <a:chOff x="9527309" y="3551529"/>
            <a:chExt cx="2488502" cy="448324"/>
          </a:xfrm>
        </p:grpSpPr>
        <p:pic>
          <p:nvPicPr>
            <p:cNvPr id="13" name="Picture 12">
              <a:extLst>
                <a:ext uri="{FF2B5EF4-FFF2-40B4-BE49-F238E27FC236}">
                  <a16:creationId xmlns:a16="http://schemas.microsoft.com/office/drawing/2014/main" id="{51106E79-4FDF-4D49-AD6E-1F5F0F472517}"/>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4" name="Rectangle 8">
              <a:extLst>
                <a:ext uri="{FF2B5EF4-FFF2-40B4-BE49-F238E27FC236}">
                  <a16:creationId xmlns:a16="http://schemas.microsoft.com/office/drawing/2014/main" id="{53E18266-C33D-4B1D-BFE7-F59AC6EECEBC}"/>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5" name="TextBox 14">
            <a:extLst>
              <a:ext uri="{FF2B5EF4-FFF2-40B4-BE49-F238E27FC236}">
                <a16:creationId xmlns:a16="http://schemas.microsoft.com/office/drawing/2014/main" id="{0FBBC0F8-66F6-411D-8B72-E22EECB23F7F}"/>
              </a:ext>
            </a:extLst>
          </p:cNvPr>
          <p:cNvSpPr txBox="1"/>
          <p:nvPr/>
        </p:nvSpPr>
        <p:spPr bwMode="auto">
          <a:xfrm>
            <a:off x="335279" y="6379015"/>
            <a:ext cx="7721325"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anchor="b">
            <a:spAutoFit/>
          </a:bodyPr>
          <a:lstStyle>
            <a:defPPr>
              <a:defRPr lang="en-US"/>
            </a:defPPr>
            <a:lvl1pPr>
              <a:lnSpc>
                <a:spcPct val="90000"/>
              </a:lnSpc>
              <a:spcBef>
                <a:spcPts val="1000"/>
              </a:spcBef>
              <a:spcAft>
                <a:spcPts val="700"/>
              </a:spcAft>
              <a:buClr>
                <a:srgbClr val="FEFDDE"/>
              </a:buClr>
              <a:buFont typeface="Wingdings" panose="05000000000000000000" pitchFamily="2" charset="2"/>
              <a:buChar char="§"/>
              <a:defRPr sz="1200" b="0" spc="-10">
                <a:solidFill>
                  <a:srgbClr val="455560"/>
                </a:solidFill>
                <a:latin typeface="Calibri" panose="020F050202020403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9pPr>
          </a:lstStyle>
          <a:p>
            <a:pPr marL="0" marR="0" lvl="0" indent="0" algn="l" defTabSz="914400" rtl="0" eaLnBrk="1" fontAlgn="auto" latinLnBrk="0" hangingPunct="1">
              <a:lnSpc>
                <a:spcPct val="90000"/>
              </a:lnSpc>
              <a:spcBef>
                <a:spcPts val="1000"/>
              </a:spcBef>
              <a:spcAft>
                <a:spcPts val="700"/>
              </a:spcAft>
              <a:buClr>
                <a:srgbClr val="FEFDDE"/>
              </a:buClr>
              <a:buSzTx/>
              <a:buFont typeface="Wingdings" panose="05000000000000000000" pitchFamily="2" charset="2"/>
              <a:buChar char="§"/>
              <a:tabLst/>
              <a:defRPr/>
            </a:pPr>
            <a:r>
              <a:rPr kumimoji="0" 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Wolf. ASCO 2019. Abstr 9004. </a:t>
            </a:r>
          </a:p>
        </p:txBody>
      </p:sp>
      <p:graphicFrame>
        <p:nvGraphicFramePr>
          <p:cNvPr id="16" name="Table 15">
            <a:extLst>
              <a:ext uri="{FF2B5EF4-FFF2-40B4-BE49-F238E27FC236}">
                <a16:creationId xmlns:a16="http://schemas.microsoft.com/office/drawing/2014/main" id="{ACEC666C-C71B-45EF-88F0-1D048B0CD808}"/>
              </a:ext>
            </a:extLst>
          </p:cNvPr>
          <p:cNvGraphicFramePr>
            <a:graphicFrameLocks noGrp="1"/>
          </p:cNvGraphicFramePr>
          <p:nvPr>
            <p:extLst>
              <p:ext uri="{D42A27DB-BD31-4B8C-83A1-F6EECF244321}">
                <p14:modId xmlns:p14="http://schemas.microsoft.com/office/powerpoint/2010/main" val="2795992651"/>
              </p:ext>
            </p:extLst>
          </p:nvPr>
        </p:nvGraphicFramePr>
        <p:xfrm>
          <a:off x="501886" y="1610437"/>
          <a:ext cx="5376671" cy="3596640"/>
        </p:xfrm>
        <a:graphic>
          <a:graphicData uri="http://schemas.openxmlformats.org/drawingml/2006/table">
            <a:tbl>
              <a:tblPr firstRow="1" bandRow="1"/>
              <a:tblGrid>
                <a:gridCol w="2852135">
                  <a:extLst>
                    <a:ext uri="{9D8B030D-6E8A-4147-A177-3AD203B41FA5}">
                      <a16:colId xmlns:a16="http://schemas.microsoft.com/office/drawing/2014/main" val="4254340076"/>
                    </a:ext>
                  </a:extLst>
                </a:gridCol>
                <a:gridCol w="1253069">
                  <a:extLst>
                    <a:ext uri="{9D8B030D-6E8A-4147-A177-3AD203B41FA5}">
                      <a16:colId xmlns:a16="http://schemas.microsoft.com/office/drawing/2014/main" val="4273170243"/>
                    </a:ext>
                  </a:extLst>
                </a:gridCol>
                <a:gridCol w="1271467">
                  <a:extLst>
                    <a:ext uri="{9D8B030D-6E8A-4147-A177-3AD203B41FA5}">
                      <a16:colId xmlns:a16="http://schemas.microsoft.com/office/drawing/2014/main" val="1088654883"/>
                    </a:ext>
                  </a:extLst>
                </a:gridCol>
              </a:tblGrid>
              <a:tr h="469376">
                <a:tc rowSpan="2">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GB" sz="1600" b="1" kern="1200" noProof="0" dirty="0">
                          <a:solidFill>
                            <a:schemeClr val="tx1"/>
                          </a:solidFill>
                          <a:latin typeface="Calibri" panose="020F0502020204030204" pitchFamily="34" charset="0"/>
                          <a:ea typeface="+mn-ea"/>
                          <a:cs typeface="Calibri" panose="020F0502020204030204" pitchFamily="34" charset="0"/>
                        </a:rPr>
                        <a:t>TRAEs With Capmatinib Occurring in ≥ 10% of Patients,* n (%)</a:t>
                      </a:r>
                      <a:endParaRPr lang="en-GB" sz="1600" b="1" kern="1200" baseline="30000" noProof="0" dirty="0">
                        <a:solidFill>
                          <a:schemeClr val="tx1"/>
                        </a:solidFill>
                        <a:latin typeface="Calibri" panose="020F0502020204030204" pitchFamily="34" charset="0"/>
                        <a:ea typeface="+mn-ea"/>
                        <a:cs typeface="Calibri" panose="020F0502020204030204" pitchFamily="34" charset="0"/>
                      </a:endParaRP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gridSpan="2">
                  <a:txBody>
                    <a:bodyPr/>
                    <a:lstStyle/>
                    <a:p>
                      <a:pPr marL="0" marR="0" algn="ctr">
                        <a:spcBef>
                          <a:spcPts val="0"/>
                        </a:spcBef>
                        <a:spcAft>
                          <a:spcPts val="0"/>
                        </a:spcAft>
                      </a:pPr>
                      <a:r>
                        <a:rPr lang="en-US" sz="1600" b="1" dirty="0">
                          <a:solidFill>
                            <a:schemeClr val="tx1"/>
                          </a:solidFill>
                          <a:effectLst/>
                          <a:latin typeface="Calibri" panose="020F0502020204030204" pitchFamily="34" charset="0"/>
                          <a:ea typeface="Times New Roman" panose="02020603050405020304" pitchFamily="18" charset="0"/>
                          <a:cs typeface="Calibri" panose="020F0502020204030204" pitchFamily="34" charset="0"/>
                        </a:rPr>
                        <a:t>All Patients</a:t>
                      </a:r>
                      <a:endParaRPr lang="en-US" sz="160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p>
                      <a:pPr marL="0" marR="0" algn="ctr">
                        <a:spcBef>
                          <a:spcPts val="0"/>
                        </a:spcBef>
                        <a:spcAft>
                          <a:spcPts val="30"/>
                        </a:spcAft>
                      </a:pPr>
                      <a:r>
                        <a:rPr lang="en-US" sz="1600" b="1" dirty="0">
                          <a:solidFill>
                            <a:schemeClr val="tx1"/>
                          </a:solidFill>
                          <a:effectLst/>
                          <a:latin typeface="Calibri" panose="020F0502020204030204" pitchFamily="34" charset="0"/>
                          <a:ea typeface="Times New Roman" panose="02020603050405020304" pitchFamily="18" charset="0"/>
                          <a:cs typeface="Calibri" panose="020F0502020204030204" pitchFamily="34" charset="0"/>
                        </a:rPr>
                        <a:t>(N = 334)</a:t>
                      </a:r>
                      <a:endParaRPr lang="en-US" sz="160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anchor="b">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hMerge="1">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marL="0" marR="0" algn="ctr">
                        <a:spcBef>
                          <a:spcPts val="0"/>
                        </a:spcBef>
                        <a:spcAft>
                          <a:spcPts val="0"/>
                        </a:spcAft>
                      </a:pPr>
                      <a:endParaRPr lang="en-US" sz="140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48000" marR="48000" marT="24000" marB="24000"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3568372349"/>
                  </a:ext>
                </a:extLst>
              </a:tr>
              <a:tr h="268215">
                <a:tc vMerge="1">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sz="1600" b="0" noProof="0" dirty="0">
                        <a:solidFill>
                          <a:schemeClr val="tx1"/>
                        </a:solidFill>
                        <a:latin typeface="Calibri" panose="020F0502020204030204" pitchFamily="34" charset="0"/>
                        <a:cs typeface="Calibri" panose="020F0502020204030204" pitchFamily="34" charset="0"/>
                      </a:endParaRPr>
                    </a:p>
                  </a:txBody>
                  <a:tcPr marL="36000" marR="3600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tc>
                  <a:txBody>
                    <a:bodyPr/>
                    <a:lstStyle/>
                    <a:p>
                      <a:pPr algn="ctr"/>
                      <a:r>
                        <a:rPr lang="en-GB" sz="1600" b="1" kern="1200" noProof="0" dirty="0">
                          <a:solidFill>
                            <a:schemeClr val="tx1"/>
                          </a:solidFill>
                          <a:latin typeface="Calibri" panose="020F0502020204030204" pitchFamily="34" charset="0"/>
                          <a:ea typeface="+mn-ea"/>
                          <a:cs typeface="Calibri" panose="020F0502020204030204" pitchFamily="34" charset="0"/>
                        </a:rPr>
                        <a:t>Any Grade</a:t>
                      </a:r>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6"/>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b="1" kern="1200" noProof="0" dirty="0">
                          <a:solidFill>
                            <a:schemeClr val="tx1"/>
                          </a:solidFill>
                          <a:latin typeface="Calibri" panose="020F0502020204030204" pitchFamily="34" charset="0"/>
                          <a:ea typeface="+mn-ea"/>
                          <a:cs typeface="Calibri" panose="020F0502020204030204" pitchFamily="34" charset="0"/>
                        </a:rPr>
                        <a:t>Grade 3/4</a:t>
                      </a:r>
                    </a:p>
                  </a:txBody>
                  <a:tcPr anchor="ct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3424543283"/>
                  </a:ext>
                </a:extLst>
              </a:tr>
              <a:tr h="26821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GB" sz="1600" noProof="0" dirty="0">
                          <a:solidFill>
                            <a:schemeClr val="bg1"/>
                          </a:solidFill>
                          <a:latin typeface="Calibri" panose="020F0502020204030204" pitchFamily="34" charset="0"/>
                          <a:cs typeface="Calibri" panose="020F0502020204030204" pitchFamily="34" charset="0"/>
                        </a:rPr>
                        <a:t>Any</a:t>
                      </a:r>
                    </a:p>
                  </a:txBody>
                  <a:tcPr anchor="ctr">
                    <a:lnL w="12700" cmpd="sng">
                      <a:noFill/>
                    </a:lnL>
                    <a:lnR w="12700" cmpd="sng">
                      <a:noFill/>
                    </a:lnR>
                    <a:lnT w="12700" cmpd="sng">
                      <a:noFill/>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282 (84.4)</a:t>
                      </a:r>
                    </a:p>
                  </a:txBody>
                  <a:tcPr anchor="ctr">
                    <a:lnL w="12700" cmpd="sng">
                      <a:noFill/>
                    </a:lnL>
                    <a:lnR w="12700" cmpd="sng">
                      <a:noFill/>
                    </a:lnR>
                    <a:lnT w="12700" cmpd="sng">
                      <a:noFill/>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119 (35.6)</a:t>
                      </a:r>
                    </a:p>
                  </a:txBody>
                  <a:tcPr anchor="ctr">
                    <a:lnL w="12700" cmpd="sng">
                      <a:noFill/>
                    </a:lnL>
                    <a:lnR w="12700" cmpd="sng">
                      <a:noFill/>
                    </a:lnR>
                    <a:lnT w="12700" cmpd="sng">
                      <a:noFill/>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027480300"/>
                  </a:ext>
                </a:extLst>
              </a:tr>
              <a:tr h="26821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600" noProof="0" dirty="0">
                          <a:solidFill>
                            <a:schemeClr val="bg1"/>
                          </a:solidFill>
                          <a:latin typeface="Calibri" panose="020F0502020204030204" pitchFamily="34" charset="0"/>
                          <a:cs typeface="Calibri" panose="020F0502020204030204" pitchFamily="34" charset="0"/>
                        </a:rPr>
                        <a:t>Peripheral edema</a:t>
                      </a:r>
                    </a:p>
                  </a:txBody>
                  <a:tcPr anchor="ctr">
                    <a:lnL w="28575" cap="flat" cmpd="sng" algn="ctr">
                      <a:solidFill>
                        <a:schemeClr val="accent3"/>
                      </a:solidFill>
                      <a:prstDash val="solid"/>
                      <a:round/>
                      <a:headEnd type="none" w="med" len="med"/>
                      <a:tailEnd type="none" w="med" len="med"/>
                    </a:lnL>
                    <a:lnR w="12700" cmpd="sng">
                      <a:noFill/>
                    </a:lnR>
                    <a:lnT w="28575" cap="flat" cmpd="sng" algn="ctr">
                      <a:solidFill>
                        <a:schemeClr val="accent3"/>
                      </a:solidFill>
                      <a:prstDash val="solid"/>
                      <a:round/>
                      <a:headEnd type="none" w="med" len="med"/>
                      <a:tailEnd type="none" w="med" len="med"/>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139 (41.6)</a:t>
                      </a:r>
                    </a:p>
                  </a:txBody>
                  <a:tcPr anchor="ctr">
                    <a:lnL w="12700" cmpd="sng">
                      <a:noFill/>
                    </a:lnL>
                    <a:lnR w="12700" cmpd="sng">
                      <a:noFill/>
                    </a:lnR>
                    <a:lnT w="28575" cap="flat" cmpd="sng" algn="ctr">
                      <a:solidFill>
                        <a:schemeClr val="accent3"/>
                      </a:solidFill>
                      <a:prstDash val="solid"/>
                      <a:round/>
                      <a:headEnd type="none" w="med" len="med"/>
                      <a:tailEnd type="none" w="med" len="med"/>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25 (7.5)</a:t>
                      </a:r>
                    </a:p>
                  </a:txBody>
                  <a:tcPr anchor="ctr">
                    <a:lnL w="12700" cmpd="sng">
                      <a:noFill/>
                    </a:lnL>
                    <a:lnR w="28575" cap="flat" cmpd="sng" algn="ctr">
                      <a:solidFill>
                        <a:schemeClr val="accent3"/>
                      </a:solidFill>
                      <a:prstDash val="solid"/>
                      <a:round/>
                      <a:headEnd type="none" w="med" len="med"/>
                      <a:tailEnd type="none" w="med" len="med"/>
                    </a:lnR>
                    <a:lnT w="28575" cap="flat" cmpd="sng" algn="ctr">
                      <a:solidFill>
                        <a:schemeClr val="accent3"/>
                      </a:solidFill>
                      <a:prstDash val="solid"/>
                      <a:round/>
                      <a:headEnd type="none" w="med" len="med"/>
                      <a:tailEnd type="none" w="med" len="med"/>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910226982"/>
                  </a:ext>
                </a:extLst>
              </a:tr>
              <a:tr h="26821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600" noProof="0" dirty="0">
                          <a:solidFill>
                            <a:schemeClr val="bg1"/>
                          </a:solidFill>
                          <a:latin typeface="Calibri" panose="020F0502020204030204" pitchFamily="34" charset="0"/>
                          <a:cs typeface="Calibri" panose="020F0502020204030204" pitchFamily="34" charset="0"/>
                        </a:rPr>
                        <a:t>Nausea*</a:t>
                      </a:r>
                      <a:endParaRPr lang="en-GB" sz="1600" baseline="30000" noProof="0" dirty="0">
                        <a:solidFill>
                          <a:schemeClr val="bg1"/>
                        </a:solidFill>
                        <a:latin typeface="Calibri" panose="020F0502020204030204" pitchFamily="34" charset="0"/>
                        <a:cs typeface="Calibri" panose="020F0502020204030204" pitchFamily="34" charset="0"/>
                      </a:endParaRPr>
                    </a:p>
                  </a:txBody>
                  <a:tcPr anchor="ctr">
                    <a:lnL w="12700" cmpd="sng">
                      <a:noFill/>
                    </a:lnL>
                    <a:lnR w="12700" cmpd="sng">
                      <a:noFill/>
                    </a:lnR>
                    <a:lnT w="28575" cap="flat" cmpd="sng" algn="ctr">
                      <a:solidFill>
                        <a:schemeClr val="accent3"/>
                      </a:solidFill>
                      <a:prstDash val="solid"/>
                      <a:round/>
                      <a:headEnd type="none" w="med" len="med"/>
                      <a:tailEnd type="none" w="med" len="med"/>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111 (33.2)</a:t>
                      </a:r>
                    </a:p>
                  </a:txBody>
                  <a:tcPr anchor="ctr">
                    <a:lnL w="12700" cmpd="sng">
                      <a:noFill/>
                    </a:lnL>
                    <a:lnR w="12700" cmpd="sng">
                      <a:noFill/>
                    </a:lnR>
                    <a:lnT w="28575" cap="flat" cmpd="sng" algn="ctr">
                      <a:solidFill>
                        <a:schemeClr val="accent3"/>
                      </a:solidFill>
                      <a:prstDash val="solid"/>
                      <a:round/>
                      <a:headEnd type="none" w="med" len="med"/>
                      <a:tailEnd type="none" w="med" len="med"/>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6 (1.8)</a:t>
                      </a:r>
                    </a:p>
                  </a:txBody>
                  <a:tcPr anchor="ctr">
                    <a:lnL w="12700" cmpd="sng">
                      <a:noFill/>
                    </a:lnL>
                    <a:lnR w="12700" cmpd="sng">
                      <a:noFill/>
                    </a:lnR>
                    <a:lnT w="28575" cap="flat" cmpd="sng" algn="ctr">
                      <a:solidFill>
                        <a:schemeClr val="accent3"/>
                      </a:solidFill>
                      <a:prstDash val="solid"/>
                      <a:round/>
                      <a:headEnd type="none" w="med" len="med"/>
                      <a:tailEnd type="none" w="med" len="med"/>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930102216"/>
                  </a:ext>
                </a:extLst>
              </a:tr>
              <a:tr h="26821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600" noProof="0" dirty="0">
                          <a:solidFill>
                            <a:schemeClr val="bg1"/>
                          </a:solidFill>
                          <a:latin typeface="Calibri" panose="020F0502020204030204" pitchFamily="34" charset="0"/>
                          <a:cs typeface="Calibri" panose="020F0502020204030204" pitchFamily="34" charset="0"/>
                        </a:rPr>
                        <a:t>Creatinine increased</a:t>
                      </a:r>
                      <a:r>
                        <a:rPr lang="en-GB" sz="1600" baseline="30000" noProof="0" dirty="0">
                          <a:solidFill>
                            <a:schemeClr val="bg1"/>
                          </a:solidFill>
                          <a:latin typeface="Calibri" panose="020F0502020204030204" pitchFamily="34" charset="0"/>
                          <a:cs typeface="Calibri" panose="020F0502020204030204" pitchFamily="34" charset="0"/>
                        </a:rPr>
                        <a:t>†</a:t>
                      </a:r>
                    </a:p>
                  </a:txBody>
                  <a:tcPr anchor="ctr">
                    <a:lnL w="28575" cap="flat" cmpd="sng" algn="ctr">
                      <a:solidFill>
                        <a:schemeClr val="accent3"/>
                      </a:solidFill>
                      <a:prstDash val="solid"/>
                      <a:round/>
                      <a:headEnd type="none" w="med" len="med"/>
                      <a:tailEnd type="none" w="med" len="med"/>
                    </a:lnL>
                    <a:lnR w="12700" cmpd="sng">
                      <a:noFill/>
                    </a:lnR>
                    <a:lnT w="28575" cap="flat" cmpd="sng" algn="ctr">
                      <a:solidFill>
                        <a:schemeClr val="accent3"/>
                      </a:solidFill>
                      <a:prstDash val="solid"/>
                      <a:round/>
                      <a:headEnd type="none" w="med" len="med"/>
                      <a:tailEnd type="none" w="med" len="med"/>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65 (19.5)</a:t>
                      </a:r>
                    </a:p>
                  </a:txBody>
                  <a:tcPr anchor="ctr">
                    <a:lnL w="12700" cmpd="sng">
                      <a:noFill/>
                    </a:lnL>
                    <a:lnR w="12700" cmpd="sng">
                      <a:noFill/>
                    </a:lnR>
                    <a:lnT w="28575" cap="flat" cmpd="sng" algn="ctr">
                      <a:solidFill>
                        <a:schemeClr val="accent3"/>
                      </a:solidFill>
                      <a:prstDash val="solid"/>
                      <a:round/>
                      <a:headEnd type="none" w="med" len="med"/>
                      <a:tailEnd type="none" w="med" len="med"/>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0</a:t>
                      </a:r>
                    </a:p>
                  </a:txBody>
                  <a:tcPr anchor="ctr">
                    <a:lnL w="12700" cmpd="sng">
                      <a:noFill/>
                    </a:lnL>
                    <a:lnR w="28575" cap="flat" cmpd="sng" algn="ctr">
                      <a:solidFill>
                        <a:schemeClr val="accent3"/>
                      </a:solidFill>
                      <a:prstDash val="solid"/>
                      <a:round/>
                      <a:headEnd type="none" w="med" len="med"/>
                      <a:tailEnd type="none" w="med" len="med"/>
                    </a:lnR>
                    <a:lnT w="28575" cap="flat" cmpd="sng" algn="ctr">
                      <a:solidFill>
                        <a:schemeClr val="accent3"/>
                      </a:solidFill>
                      <a:prstDash val="solid"/>
                      <a:round/>
                      <a:headEnd type="none" w="med" len="med"/>
                      <a:tailEnd type="none" w="med" len="med"/>
                    </a:lnT>
                    <a:lnB w="285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489914539"/>
                  </a:ext>
                </a:extLst>
              </a:tr>
              <a:tr h="26821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600" noProof="0" dirty="0">
                          <a:solidFill>
                            <a:schemeClr val="bg1"/>
                          </a:solidFill>
                          <a:latin typeface="Calibri" panose="020F0502020204030204" pitchFamily="34" charset="0"/>
                          <a:cs typeface="Calibri" panose="020F0502020204030204" pitchFamily="34" charset="0"/>
                        </a:rPr>
                        <a:t>Vomiting*</a:t>
                      </a:r>
                    </a:p>
                  </a:txBody>
                  <a:tcPr anchor="ctr">
                    <a:lnL w="12700" cmpd="sng">
                      <a:noFill/>
                    </a:lnL>
                    <a:lnR w="12700" cmpd="sng">
                      <a:noFill/>
                    </a:lnR>
                    <a:lnT w="28575" cap="flat" cmpd="sng" algn="ctr">
                      <a:solidFill>
                        <a:schemeClr val="accent3"/>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63 (18.9)</a:t>
                      </a:r>
                    </a:p>
                  </a:txBody>
                  <a:tcPr anchor="ctr">
                    <a:lnL w="12700" cmpd="sng">
                      <a:noFill/>
                    </a:lnL>
                    <a:lnR w="12700" cmpd="sng">
                      <a:noFill/>
                    </a:lnR>
                    <a:lnT w="28575" cap="flat" cmpd="sng" algn="ctr">
                      <a:solidFill>
                        <a:schemeClr val="accent3"/>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6 (1.8)</a:t>
                      </a:r>
                    </a:p>
                  </a:txBody>
                  <a:tcPr anchor="ctr">
                    <a:lnL w="12700" cmpd="sng">
                      <a:noFill/>
                    </a:lnL>
                    <a:lnR w="12700" cmpd="sng">
                      <a:noFill/>
                    </a:lnR>
                    <a:lnT w="28575" cap="flat" cmpd="sng" algn="ctr">
                      <a:solidFill>
                        <a:schemeClr val="accent3"/>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758038909"/>
                  </a:ext>
                </a:extLst>
              </a:tr>
              <a:tr h="26821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600" noProof="0" dirty="0">
                          <a:solidFill>
                            <a:schemeClr val="bg1"/>
                          </a:solidFill>
                          <a:latin typeface="Calibri" panose="020F0502020204030204" pitchFamily="34" charset="0"/>
                          <a:cs typeface="Calibri" panose="020F0502020204030204" pitchFamily="34" charset="0"/>
                        </a:rPr>
                        <a:t>Fatigue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46 (13.8)</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10 (3.0)</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070793907"/>
                  </a:ext>
                </a:extLst>
              </a:tr>
              <a:tr h="26821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600" noProof="0" dirty="0">
                          <a:solidFill>
                            <a:schemeClr val="bg1"/>
                          </a:solidFill>
                          <a:latin typeface="Calibri" panose="020F0502020204030204" pitchFamily="34" charset="0"/>
                          <a:cs typeface="Calibri" panose="020F0502020204030204" pitchFamily="34" charset="0"/>
                        </a:rPr>
                        <a:t>Appetite decreased</a:t>
                      </a:r>
                      <a:r>
                        <a:rPr lang="en-GB" sz="1600" baseline="30000" noProof="0" dirty="0">
                          <a:solidFill>
                            <a:schemeClr val="bg1"/>
                          </a:solidFill>
                          <a:latin typeface="Calibri" panose="020F0502020204030204" pitchFamily="34" charset="0"/>
                          <a:cs typeface="Calibri" panose="020F0502020204030204" pitchFamily="34" charset="0"/>
                        </a:rPr>
                        <a:t>†</a:t>
                      </a:r>
                      <a:endParaRPr lang="en-GB" sz="1600" noProof="0" dirty="0">
                        <a:solidFill>
                          <a:schemeClr val="bg1"/>
                        </a:solidFill>
                        <a:latin typeface="Calibri" panose="020F0502020204030204" pitchFamily="34" charset="0"/>
                        <a:cs typeface="Calibri" panose="020F050202020403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42 (12.6)</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3 (0.9)</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981024962"/>
                  </a:ext>
                </a:extLst>
              </a:tr>
              <a:tr h="26821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600" noProof="0" dirty="0">
                          <a:solidFill>
                            <a:schemeClr val="bg1"/>
                          </a:solidFill>
                          <a:latin typeface="Calibri" panose="020F0502020204030204" pitchFamily="34" charset="0"/>
                          <a:cs typeface="Calibri" panose="020F0502020204030204" pitchFamily="34" charset="0"/>
                        </a:rPr>
                        <a:t>Diarrhea</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38 (11.4)</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1 (0.3)</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811014351"/>
                  </a:ext>
                </a:extLst>
              </a:tr>
            </a:tbl>
          </a:graphicData>
        </a:graphic>
      </p:graphicFrame>
      <p:sp>
        <p:nvSpPr>
          <p:cNvPr id="18" name="Text Box 30">
            <a:extLst>
              <a:ext uri="{FF2B5EF4-FFF2-40B4-BE49-F238E27FC236}">
                <a16:creationId xmlns:a16="http://schemas.microsoft.com/office/drawing/2014/main" id="{69C5B22C-5C07-4C60-8691-A1ECE592B4A1}"/>
              </a:ext>
            </a:extLst>
          </p:cNvPr>
          <p:cNvSpPr txBox="1">
            <a:spLocks noChangeArrowheads="1"/>
          </p:cNvSpPr>
          <p:nvPr/>
        </p:nvSpPr>
        <p:spPr bwMode="auto">
          <a:xfrm>
            <a:off x="519304" y="5237910"/>
            <a:ext cx="5376672" cy="520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100000"/>
              </a:lnSpc>
              <a:spcBef>
                <a:spcPts val="0"/>
              </a:spcBef>
              <a:spcAft>
                <a:spcPct val="0"/>
              </a:spcAft>
              <a:buClrTx/>
              <a:buSzTx/>
              <a:buFont typeface="Wingdings" panose="05000000000000000000" pitchFamily="2" charset="2"/>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*Capmatinib given under fasting conditions; food restrictions lifted for subsequent Cohorts 6-7. </a:t>
            </a:r>
            <a:r>
              <a:rPr kumimoji="0" lang="en-GB"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Known to inhibit creatinine transporters.</a:t>
            </a:r>
          </a:p>
        </p:txBody>
      </p:sp>
      <p:graphicFrame>
        <p:nvGraphicFramePr>
          <p:cNvPr id="19" name="Group 3">
            <a:extLst>
              <a:ext uri="{FF2B5EF4-FFF2-40B4-BE49-F238E27FC236}">
                <a16:creationId xmlns:a16="http://schemas.microsoft.com/office/drawing/2014/main" id="{822C1CDF-F28A-4026-BA05-63910EFE18D7}"/>
              </a:ext>
            </a:extLst>
          </p:cNvPr>
          <p:cNvGraphicFramePr>
            <a:graphicFrameLocks/>
          </p:cNvGraphicFramePr>
          <p:nvPr>
            <p:extLst>
              <p:ext uri="{D42A27DB-BD31-4B8C-83A1-F6EECF244321}">
                <p14:modId xmlns:p14="http://schemas.microsoft.com/office/powerpoint/2010/main" val="1997131872"/>
              </p:ext>
            </p:extLst>
          </p:nvPr>
        </p:nvGraphicFramePr>
        <p:xfrm>
          <a:off x="6367508" y="1610437"/>
          <a:ext cx="5376672" cy="3566272"/>
        </p:xfrm>
        <a:graphic>
          <a:graphicData uri="http://schemas.openxmlformats.org/drawingml/2006/table">
            <a:tbl>
              <a:tblPr/>
              <a:tblGrid>
                <a:gridCol w="3656541">
                  <a:extLst>
                    <a:ext uri="{9D8B030D-6E8A-4147-A177-3AD203B41FA5}">
                      <a16:colId xmlns:a16="http://schemas.microsoft.com/office/drawing/2014/main" val="20000"/>
                    </a:ext>
                  </a:extLst>
                </a:gridCol>
                <a:gridCol w="1720131">
                  <a:extLst>
                    <a:ext uri="{9D8B030D-6E8A-4147-A177-3AD203B41FA5}">
                      <a16:colId xmlns:a16="http://schemas.microsoft.com/office/drawing/2014/main" val="20001"/>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Safety Outcome,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All Patients</a:t>
                      </a:r>
                      <a:br>
                        <a:rPr kumimoji="0" lang="en-US" sz="1600" b="1" i="0" u="none" strike="noStrike" cap="none" normalizeH="0" baseline="0" dirty="0">
                          <a:ln>
                            <a:noFill/>
                          </a:ln>
                          <a:solidFill>
                            <a:schemeClr val="tx1"/>
                          </a:solidFill>
                          <a:effectLst/>
                          <a:latin typeface="Calibri" panose="020F0502020204030204" pitchFamily="34" charset="0"/>
                        </a:rPr>
                      </a:br>
                      <a:r>
                        <a:rPr kumimoji="0" lang="en-US" sz="1600" b="1" i="0" u="none" strike="noStrike" cap="none" normalizeH="0" baseline="0" dirty="0">
                          <a:ln>
                            <a:noFill/>
                          </a:ln>
                          <a:solidFill>
                            <a:schemeClr val="tx1"/>
                          </a:solidFill>
                          <a:effectLst/>
                          <a:latin typeface="Calibri" panose="020F0502020204030204" pitchFamily="34" charset="0"/>
                        </a:rPr>
                        <a:t>(N = 334)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Median exposure, wks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Grade 4 AE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3"/>
                      </a:solid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 (4.5)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accent3"/>
                      </a:solid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Dose adjustment due to TRAE</a:t>
                      </a:r>
                    </a:p>
                  </a:txBody>
                  <a:tcPr marL="121699" marR="121699" marT="45728" marB="45728" anchor="ctr" horzOverflow="overflow">
                    <a:lnL w="28575" cap="flat" cmpd="sng" algn="ctr">
                      <a:solidFill>
                        <a:schemeClr val="accent3"/>
                      </a:solid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accent3"/>
                      </a:solidFill>
                      <a:prstDash val="solid"/>
                      <a:round/>
                      <a:headEnd type="none" w="med" len="med"/>
                      <a:tailEnd type="none" w="med" len="med"/>
                    </a:lnT>
                    <a:lnB w="28575" cap="flat" cmpd="sng" algn="ctr">
                      <a:solidFill>
                        <a:schemeClr val="accent3"/>
                      </a:solid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73 (21.9)</a:t>
                      </a:r>
                    </a:p>
                  </a:txBody>
                  <a:tcPr marL="121699" marR="121699" marT="45728" marB="45728" anchor="ctr" horzOverflow="overflow">
                    <a:lnL w="12700" cap="flat" cmpd="sng" algn="ctr">
                      <a:noFill/>
                      <a:prstDash val="solid"/>
                      <a:round/>
                      <a:headEnd type="none" w="med" len="med"/>
                      <a:tailEnd type="none" w="med" len="med"/>
                    </a:lnL>
                    <a:lnR w="28575" cap="flat" cmpd="sng" algn="ctr">
                      <a:solidFill>
                        <a:schemeClr val="accent3"/>
                      </a:solidFill>
                      <a:prstDash val="solid"/>
                      <a:round/>
                      <a:headEnd type="none" w="med" len="med"/>
                      <a:tailEnd type="none" w="med" len="med"/>
                    </a:lnR>
                    <a:lnT w="28575" cap="flat" cmpd="sng" algn="ctr">
                      <a:solidFill>
                        <a:schemeClr val="accent3"/>
                      </a:solidFill>
                      <a:prstDash val="solid"/>
                      <a:round/>
                      <a:headEnd type="none" w="med" len="med"/>
                      <a:tailEnd type="none" w="med" len="med"/>
                    </a:lnT>
                    <a:lnB w="28575" cap="flat" cmpd="sng" algn="ctr">
                      <a:solidFill>
                        <a:schemeClr val="accent3"/>
                      </a:solid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Discontinuation due to TRAE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accent3"/>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37 (11.1)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accent3"/>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121408956"/>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Most common TRAEs leading to discontinuation in ≥ 1% of patients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Peripheral edema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Pneumonitis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Fatigue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 (1.8)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 (1.5)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 (1.5)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443177577"/>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Serious TRAE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43 (12.9)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4085179111"/>
                  </a:ext>
                </a:extLst>
              </a:tr>
            </a:tbl>
          </a:graphicData>
        </a:graphic>
      </p:graphicFrame>
    </p:spTree>
    <p:extLst>
      <p:ext uri="{BB962C8B-B14F-4D97-AF65-F5344CB8AC3E}">
        <p14:creationId xmlns:p14="http://schemas.microsoft.com/office/powerpoint/2010/main" val="1608855715"/>
      </p:ext>
    </p:extLst>
  </p:cSld>
  <p:clrMapOvr>
    <a:masterClrMapping/>
  </p:clrMapOvr>
  <p:transition spd="med"/>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3E7594-8DB5-4868-AF3C-8F4C53A51571}"/>
              </a:ext>
            </a:extLst>
          </p:cNvPr>
          <p:cNvSpPr>
            <a:spLocks noGrp="1"/>
          </p:cNvSpPr>
          <p:nvPr>
            <p:ph type="title"/>
          </p:nvPr>
        </p:nvSpPr>
        <p:spPr/>
        <p:txBody>
          <a:bodyPr/>
          <a:lstStyle/>
          <a:p>
            <a:r>
              <a:rPr lang="en-US" dirty="0"/>
              <a:t>Capmatinib Approval</a:t>
            </a:r>
          </a:p>
        </p:txBody>
      </p:sp>
      <p:sp>
        <p:nvSpPr>
          <p:cNvPr id="3" name="Content Placeholder 2">
            <a:extLst>
              <a:ext uri="{FF2B5EF4-FFF2-40B4-BE49-F238E27FC236}">
                <a16:creationId xmlns:a16="http://schemas.microsoft.com/office/drawing/2014/main" id="{A07A0F7B-EBF4-4656-8BA1-3CF40A61A74B}"/>
              </a:ext>
            </a:extLst>
          </p:cNvPr>
          <p:cNvSpPr>
            <a:spLocks noGrp="1"/>
          </p:cNvSpPr>
          <p:nvPr>
            <p:ph idx="1"/>
          </p:nvPr>
        </p:nvSpPr>
        <p:spPr>
          <a:xfrm>
            <a:off x="604675" y="1513047"/>
            <a:ext cx="10995445" cy="4650686"/>
          </a:xfrm>
        </p:spPr>
        <p:txBody>
          <a:bodyPr/>
          <a:lstStyle/>
          <a:p>
            <a:r>
              <a:rPr lang="en-US" sz="2200" dirty="0"/>
              <a:t>On May 6, 2020, the FDA-approved capmatinib for treatment of adult patients with metastatic NSCLC that has a mutation leading to </a:t>
            </a:r>
            <a:r>
              <a:rPr lang="en-US" sz="2200" i="1" dirty="0"/>
              <a:t>MET</a:t>
            </a:r>
            <a:r>
              <a:rPr lang="en-US" sz="2200" dirty="0"/>
              <a:t> exon 14 skipping detected by an </a:t>
            </a:r>
            <a:br>
              <a:rPr lang="en-US" sz="2200" dirty="0"/>
            </a:br>
            <a:r>
              <a:rPr lang="en-US" sz="2200" dirty="0"/>
              <a:t>FDA-approved test</a:t>
            </a:r>
          </a:p>
          <a:p>
            <a:pPr lvl="1"/>
            <a:r>
              <a:rPr lang="en-US" sz="2000" dirty="0"/>
              <a:t>Administration/dose: 400 mg PO BID with or without food</a:t>
            </a:r>
          </a:p>
          <a:p>
            <a:pPr lvl="1"/>
            <a:r>
              <a:rPr lang="en-US" sz="2000" dirty="0"/>
              <a:t>Monitor for ILD and pneumonitis during treatment; monitor LFTs; counsel patients </a:t>
            </a:r>
            <a:br>
              <a:rPr lang="en-US" sz="2000" dirty="0"/>
            </a:br>
            <a:r>
              <a:rPr lang="en-US" sz="2000" dirty="0"/>
              <a:t>to limit direct UV exposure due to potential photosensitivity and to use effective contraception due to potential risk to fetus</a:t>
            </a:r>
          </a:p>
          <a:p>
            <a:pPr lvl="1"/>
            <a:r>
              <a:rPr lang="en-US" sz="2000" dirty="0"/>
              <a:t>Management of AEs may require temporary interruption, dose reduction, or discontinuation</a:t>
            </a:r>
          </a:p>
          <a:p>
            <a:pPr lvl="1"/>
            <a:r>
              <a:rPr lang="en-US" sz="2000" dirty="0"/>
              <a:t>FDA-approved companion diagnostic: FoundationOne CDx</a:t>
            </a:r>
          </a:p>
          <a:p>
            <a:r>
              <a:rPr lang="en-US" sz="2200" dirty="0"/>
              <a:t>Approval based on ORR data from single-arm, multicohort phase II GEOMETRY mono-1 trial </a:t>
            </a:r>
          </a:p>
        </p:txBody>
      </p:sp>
      <p:grpSp>
        <p:nvGrpSpPr>
          <p:cNvPr id="5" name="Group 4">
            <a:extLst>
              <a:ext uri="{FF2B5EF4-FFF2-40B4-BE49-F238E27FC236}">
                <a16:creationId xmlns:a16="http://schemas.microsoft.com/office/drawing/2014/main" id="{0C10F117-EBAF-444E-889A-E19F6493D5AC}"/>
              </a:ext>
            </a:extLst>
          </p:cNvPr>
          <p:cNvGrpSpPr>
            <a:grpSpLocks/>
          </p:cNvGrpSpPr>
          <p:nvPr/>
        </p:nvGrpSpPr>
        <p:grpSpPr bwMode="auto">
          <a:xfrm>
            <a:off x="9389569" y="6216652"/>
            <a:ext cx="2488502" cy="447822"/>
            <a:chOff x="9527309" y="3551529"/>
            <a:chExt cx="2488502" cy="448324"/>
          </a:xfrm>
        </p:grpSpPr>
        <p:pic>
          <p:nvPicPr>
            <p:cNvPr id="6" name="Picture 5">
              <a:extLst>
                <a:ext uri="{FF2B5EF4-FFF2-40B4-BE49-F238E27FC236}">
                  <a16:creationId xmlns:a16="http://schemas.microsoft.com/office/drawing/2014/main" id="{3E73FC3B-B690-4887-94DF-9438D47F9578}"/>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7" name="Rectangle 8">
              <a:extLst>
                <a:ext uri="{FF2B5EF4-FFF2-40B4-BE49-F238E27FC236}">
                  <a16:creationId xmlns:a16="http://schemas.microsoft.com/office/drawing/2014/main" id="{77A01610-5390-4F0E-AD0C-460BE9FD2369}"/>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8" name="TextBox 7">
            <a:extLst>
              <a:ext uri="{FF2B5EF4-FFF2-40B4-BE49-F238E27FC236}">
                <a16:creationId xmlns:a16="http://schemas.microsoft.com/office/drawing/2014/main" id="{1497C010-0943-4E83-ABEA-50D45DECF001}"/>
              </a:ext>
            </a:extLst>
          </p:cNvPr>
          <p:cNvSpPr txBox="1"/>
          <p:nvPr/>
        </p:nvSpPr>
        <p:spPr bwMode="auto">
          <a:xfrm>
            <a:off x="396242" y="6379015"/>
            <a:ext cx="7721325"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anchor="b">
            <a:spAutoFit/>
          </a:bodyPr>
          <a:lstStyle>
            <a:defPPr>
              <a:defRPr lang="en-US"/>
            </a:defPPr>
            <a:lvl1pPr>
              <a:lnSpc>
                <a:spcPct val="90000"/>
              </a:lnSpc>
              <a:spcBef>
                <a:spcPts val="1000"/>
              </a:spcBef>
              <a:spcAft>
                <a:spcPts val="700"/>
              </a:spcAft>
              <a:buClr>
                <a:srgbClr val="FEFDDE"/>
              </a:buClr>
              <a:buFont typeface="Wingdings" panose="05000000000000000000" pitchFamily="2" charset="2"/>
              <a:buChar char="§"/>
              <a:defRPr sz="1200" b="0" spc="-10">
                <a:solidFill>
                  <a:srgbClr val="455560"/>
                </a:solidFill>
                <a:latin typeface="Calibri" panose="020F050202020403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9pPr>
          </a:lstStyle>
          <a:p>
            <a:pPr marL="0" marR="0" lvl="0" indent="0" algn="l" defTabSz="914400" rtl="0" eaLnBrk="1" fontAlgn="auto" latinLnBrk="0" hangingPunct="1">
              <a:lnSpc>
                <a:spcPct val="90000"/>
              </a:lnSpc>
              <a:spcBef>
                <a:spcPts val="1000"/>
              </a:spcBef>
              <a:spcAft>
                <a:spcPts val="700"/>
              </a:spcAft>
              <a:buClr>
                <a:srgbClr val="FEFDDE"/>
              </a:buClr>
              <a:buSzTx/>
              <a:buFont typeface="Wingdings" panose="05000000000000000000" pitchFamily="2" charset="2"/>
              <a:buNone/>
              <a:tabLst/>
              <a:defRPr/>
            </a:pPr>
            <a:r>
              <a:rPr kumimoji="0" 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Capmatinib PI.</a:t>
            </a:r>
          </a:p>
        </p:txBody>
      </p:sp>
    </p:spTree>
    <p:extLst>
      <p:ext uri="{BB962C8B-B14F-4D97-AF65-F5344CB8AC3E}">
        <p14:creationId xmlns:p14="http://schemas.microsoft.com/office/powerpoint/2010/main" val="278305819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537665D-CC5B-492B-979F-227558EF064F}"/>
              </a:ext>
            </a:extLst>
          </p:cNvPr>
          <p:cNvSpPr>
            <a:spLocks noGrp="1"/>
          </p:cNvSpPr>
          <p:nvPr>
            <p:ph type="title"/>
          </p:nvPr>
        </p:nvSpPr>
        <p:spPr/>
        <p:txBody>
          <a:bodyPr/>
          <a:lstStyle/>
          <a:p>
            <a:r>
              <a:rPr lang="en-US" dirty="0"/>
              <a:t>Phase II Study of Savolitinib in </a:t>
            </a:r>
            <a:r>
              <a:rPr lang="en-US" i="1" dirty="0"/>
              <a:t>MET</a:t>
            </a:r>
            <a:r>
              <a:rPr lang="en-US" dirty="0"/>
              <a:t>ex14+ Pulmonary Sarcomatoid Carcinoma and Other NSCLC</a:t>
            </a:r>
          </a:p>
        </p:txBody>
      </p:sp>
      <p:sp>
        <p:nvSpPr>
          <p:cNvPr id="13" name="Content Placeholder 12">
            <a:extLst>
              <a:ext uri="{FF2B5EF4-FFF2-40B4-BE49-F238E27FC236}">
                <a16:creationId xmlns:a16="http://schemas.microsoft.com/office/drawing/2014/main" id="{62AAEF9E-2F72-4422-90DA-A87A9DF5169D}"/>
              </a:ext>
            </a:extLst>
          </p:cNvPr>
          <p:cNvSpPr>
            <a:spLocks noGrp="1"/>
          </p:cNvSpPr>
          <p:nvPr>
            <p:ph sz="half" idx="1"/>
          </p:nvPr>
        </p:nvSpPr>
        <p:spPr>
          <a:xfrm>
            <a:off x="601821" y="1510731"/>
            <a:ext cx="5378774" cy="4678739"/>
          </a:xfrm>
        </p:spPr>
        <p:txBody>
          <a:bodyPr/>
          <a:lstStyle/>
          <a:p>
            <a:r>
              <a:rPr lang="en-US" sz="2400" dirty="0"/>
              <a:t>Multicohort, single-arm phase II study of savolitinb in patients with unresectable or metastatic </a:t>
            </a:r>
            <a:r>
              <a:rPr lang="en-US" sz="2400" i="1" dirty="0"/>
              <a:t>MET</a:t>
            </a:r>
            <a:r>
              <a:rPr lang="en-US" sz="2400" dirty="0"/>
              <a:t>ex14+ PSC or other NSCLC</a:t>
            </a:r>
          </a:p>
          <a:p>
            <a:pPr lvl="1"/>
            <a:r>
              <a:rPr lang="en-US" sz="2200" dirty="0"/>
              <a:t>Savolitinib: 600 mg PO QD if wt ≥ 50 kg or 400 mg PO QD if wt &lt; 50 kg</a:t>
            </a:r>
          </a:p>
          <a:p>
            <a:endParaRPr lang="en-US" sz="2400" dirty="0"/>
          </a:p>
        </p:txBody>
      </p:sp>
      <p:sp>
        <p:nvSpPr>
          <p:cNvPr id="14" name="Content Placeholder 13">
            <a:extLst>
              <a:ext uri="{FF2B5EF4-FFF2-40B4-BE49-F238E27FC236}">
                <a16:creationId xmlns:a16="http://schemas.microsoft.com/office/drawing/2014/main" id="{48ED7F80-8038-486A-B692-E7D5EFC7F70F}"/>
              </a:ext>
            </a:extLst>
          </p:cNvPr>
          <p:cNvSpPr>
            <a:spLocks noGrp="1"/>
          </p:cNvSpPr>
          <p:nvPr>
            <p:ph sz="half" idx="2"/>
          </p:nvPr>
        </p:nvSpPr>
        <p:spPr>
          <a:xfrm>
            <a:off x="6252594" y="4177520"/>
            <a:ext cx="5228209" cy="2012674"/>
          </a:xfrm>
        </p:spPr>
        <p:txBody>
          <a:bodyPr/>
          <a:lstStyle/>
          <a:p>
            <a:r>
              <a:rPr lang="en-US" sz="2400" dirty="0"/>
              <a:t>TRAEs in ≥ 20%: peripheral edema, nausea, increased ALT/AST, vomiting, hypoalbuminemia</a:t>
            </a:r>
          </a:p>
          <a:p>
            <a:r>
              <a:rPr lang="en-US" sz="2400" dirty="0"/>
              <a:t>Grade ≥ 3 AEs: ≥ 41.4%</a:t>
            </a:r>
          </a:p>
          <a:p>
            <a:r>
              <a:rPr lang="en-US" sz="2400" dirty="0"/>
              <a:t>D/c due to TRAEs*: 14.3%</a:t>
            </a:r>
          </a:p>
        </p:txBody>
      </p:sp>
      <p:grpSp>
        <p:nvGrpSpPr>
          <p:cNvPr id="4" name="Group 7">
            <a:extLst>
              <a:ext uri="{FF2B5EF4-FFF2-40B4-BE49-F238E27FC236}">
                <a16:creationId xmlns:a16="http://schemas.microsoft.com/office/drawing/2014/main" id="{96100443-8E61-491F-9060-D320592845FB}"/>
              </a:ext>
            </a:extLst>
          </p:cNvPr>
          <p:cNvGrpSpPr>
            <a:grpSpLocks/>
          </p:cNvGrpSpPr>
          <p:nvPr/>
        </p:nvGrpSpPr>
        <p:grpSpPr bwMode="auto">
          <a:xfrm>
            <a:off x="9388711" y="6215927"/>
            <a:ext cx="2487854" cy="447705"/>
            <a:chOff x="9527309" y="3551529"/>
            <a:chExt cx="2488502" cy="448324"/>
          </a:xfrm>
        </p:grpSpPr>
        <p:pic>
          <p:nvPicPr>
            <p:cNvPr id="5" name="Picture 9">
              <a:extLst>
                <a:ext uri="{FF2B5EF4-FFF2-40B4-BE49-F238E27FC236}">
                  <a16:creationId xmlns:a16="http://schemas.microsoft.com/office/drawing/2014/main" id="{D5E11638-92B5-4941-98AF-20046BB0068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6" name="Rectangle 5">
              <a:extLst>
                <a:ext uri="{FF2B5EF4-FFF2-40B4-BE49-F238E27FC236}">
                  <a16:creationId xmlns:a16="http://schemas.microsoft.com/office/drawing/2014/main" id="{C4D7E704-6D8C-404A-AC07-EAEDFA02C526}"/>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defTabSz="457006" eaLnBrk="1" hangingPunct="1">
                <a:lnSpc>
                  <a:spcPct val="100000"/>
                </a:lnSpc>
                <a:spcBef>
                  <a:spcPct val="0"/>
                </a:spcBef>
                <a:spcAft>
                  <a:spcPct val="0"/>
                </a:spcAft>
                <a:buClrTx/>
                <a:buNone/>
              </a:pPr>
              <a:r>
                <a:rPr lang="en-US" altLang="en-US" sz="1400" dirty="0">
                  <a:solidFill>
                    <a:srgbClr val="455560"/>
                  </a:solidFill>
                  <a:latin typeface="Calibri" panose="020F0502020204030204" pitchFamily="34" charset="0"/>
                </a:rPr>
                <a:t>Slide credit: </a:t>
              </a:r>
              <a:r>
                <a:rPr lang="en-US" altLang="en-US" sz="1400" dirty="0">
                  <a:solidFill>
                    <a:srgbClr val="455560"/>
                  </a:solidFill>
                  <a:latin typeface="Calibri" panose="020F0502020204030204" pitchFamily="34" charset="0"/>
                  <a:hlinkClick r:id="rId4"/>
                </a:rPr>
                <a:t>clinicaloptions.com</a:t>
              </a:r>
              <a:endParaRPr lang="en-US" altLang="en-US" sz="1400" dirty="0">
                <a:solidFill>
                  <a:srgbClr val="455560"/>
                </a:solidFill>
                <a:latin typeface="Calibri" panose="020F0502020204030204" pitchFamily="34" charset="0"/>
              </a:endParaRPr>
            </a:p>
          </p:txBody>
        </p:sp>
      </p:grpSp>
      <p:sp>
        <p:nvSpPr>
          <p:cNvPr id="8" name="TextBox 7">
            <a:extLst>
              <a:ext uri="{FF2B5EF4-FFF2-40B4-BE49-F238E27FC236}">
                <a16:creationId xmlns:a16="http://schemas.microsoft.com/office/drawing/2014/main" id="{8E96E88C-F951-40D2-9814-88D464C83273}"/>
              </a:ext>
            </a:extLst>
          </p:cNvPr>
          <p:cNvSpPr txBox="1"/>
          <p:nvPr/>
        </p:nvSpPr>
        <p:spPr bwMode="auto">
          <a:xfrm>
            <a:off x="7127486" y="1477514"/>
            <a:ext cx="4107634" cy="666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457006">
              <a:spcBef>
                <a:spcPct val="50000"/>
              </a:spcBef>
              <a:spcAft>
                <a:spcPct val="0"/>
              </a:spcAft>
            </a:pPr>
            <a:r>
              <a:rPr lang="en-US" sz="1866" b="1" dirty="0">
                <a:solidFill>
                  <a:srgbClr val="000000"/>
                </a:solidFill>
                <a:latin typeface="Calibri" panose="020F0502020204030204" pitchFamily="34" charset="0"/>
              </a:rPr>
              <a:t>Efficacy With Savolitnib in Patients with No Prior MET Inhibitor Therapy</a:t>
            </a:r>
          </a:p>
        </p:txBody>
      </p:sp>
      <p:graphicFrame>
        <p:nvGraphicFramePr>
          <p:cNvPr id="9" name="Group 32">
            <a:extLst>
              <a:ext uri="{FF2B5EF4-FFF2-40B4-BE49-F238E27FC236}">
                <a16:creationId xmlns:a16="http://schemas.microsoft.com/office/drawing/2014/main" id="{6C0C1AEF-A4AB-4DBA-8F7B-7F26564958B2}"/>
              </a:ext>
            </a:extLst>
          </p:cNvPr>
          <p:cNvGraphicFramePr>
            <a:graphicFrameLocks noGrp="1"/>
          </p:cNvGraphicFramePr>
          <p:nvPr>
            <p:extLst>
              <p:ext uri="{D42A27DB-BD31-4B8C-83A1-F6EECF244321}">
                <p14:modId xmlns:p14="http://schemas.microsoft.com/office/powerpoint/2010/main" val="411969591"/>
              </p:ext>
            </p:extLst>
          </p:nvPr>
        </p:nvGraphicFramePr>
        <p:xfrm>
          <a:off x="723900" y="3745579"/>
          <a:ext cx="5199073" cy="2560168"/>
        </p:xfrm>
        <a:graphic>
          <a:graphicData uri="http://schemas.openxmlformats.org/drawingml/2006/table">
            <a:tbl>
              <a:tblPr/>
              <a:tblGrid>
                <a:gridCol w="2377440">
                  <a:extLst>
                    <a:ext uri="{9D8B030D-6E8A-4147-A177-3AD203B41FA5}">
                      <a16:colId xmlns:a16="http://schemas.microsoft.com/office/drawing/2014/main" val="20000"/>
                    </a:ext>
                  </a:extLst>
                </a:gridCol>
                <a:gridCol w="2821633">
                  <a:extLst>
                    <a:ext uri="{9D8B030D-6E8A-4147-A177-3AD203B41FA5}">
                      <a16:colId xmlns:a16="http://schemas.microsoft.com/office/drawing/2014/main" val="263324760"/>
                    </a:ext>
                  </a:extLst>
                </a:gridCol>
              </a:tblGrid>
              <a:tr h="168381">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Characteristic</a:t>
                      </a:r>
                    </a:p>
                  </a:txBody>
                  <a:tcPr marL="121849" marR="121849" marT="45716" marB="4571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N = 70</a:t>
                      </a:r>
                    </a:p>
                  </a:txBody>
                  <a:tcPr marL="121849" marR="121849" marT="45716" marB="4571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10000"/>
                  </a:ext>
                </a:extLst>
              </a:tr>
              <a:tr h="168374">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Median age, yrs (range)</a:t>
                      </a:r>
                    </a:p>
                  </a:txBody>
                  <a:tcPr marL="121849" marR="121849" marT="45716" marB="4571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fontAlgn="b"/>
                      <a:r>
                        <a:rPr lang="en-US" sz="1800" b="0" dirty="0">
                          <a:solidFill>
                            <a:schemeClr val="bg1"/>
                          </a:solidFill>
                          <a:effectLst/>
                          <a:latin typeface="Calibri" panose="020F0502020204030204" pitchFamily="34" charset="0"/>
                          <a:cs typeface="Calibri" panose="020F0502020204030204" pitchFamily="34" charset="0"/>
                        </a:rPr>
                        <a:t>68.7 (51.7-85.0)</a:t>
                      </a:r>
                    </a:p>
                  </a:txBody>
                  <a:tcPr marL="91416" marR="91416"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168374">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Male, %</a:t>
                      </a:r>
                    </a:p>
                  </a:txBody>
                  <a:tcPr marL="121849" marR="121849" marT="45716" marB="4571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b"/>
                      <a:r>
                        <a:rPr lang="en-US" sz="1800" b="0" dirty="0">
                          <a:solidFill>
                            <a:schemeClr val="bg1"/>
                          </a:solidFill>
                          <a:effectLst/>
                          <a:latin typeface="Calibri" panose="020F0502020204030204" pitchFamily="34" charset="0"/>
                          <a:cs typeface="Calibri" panose="020F0502020204030204" pitchFamily="34" charset="0"/>
                        </a:rPr>
                        <a:t>58.6</a:t>
                      </a:r>
                    </a:p>
                  </a:txBody>
                  <a:tcPr marL="91416" marR="91416"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168374">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Stage IV, %</a:t>
                      </a:r>
                    </a:p>
                  </a:txBody>
                  <a:tcPr marL="121849" marR="121849" marT="45716" marB="4571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fontAlgn="b"/>
                      <a:r>
                        <a:rPr lang="en-US" sz="1800" b="0" dirty="0">
                          <a:solidFill>
                            <a:schemeClr val="bg1"/>
                          </a:solidFill>
                          <a:effectLst/>
                          <a:latin typeface="Calibri" panose="020F0502020204030204" pitchFamily="34" charset="0"/>
                          <a:cs typeface="Calibri" panose="020F0502020204030204" pitchFamily="34" charset="0"/>
                        </a:rPr>
                        <a:t>92.9</a:t>
                      </a:r>
                    </a:p>
                  </a:txBody>
                  <a:tcPr marL="91416" marR="91416"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168374">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Previously treated, %</a:t>
                      </a:r>
                    </a:p>
                  </a:txBody>
                  <a:tcPr marL="121849" marR="121849" marT="45716" marB="4571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b"/>
                      <a:r>
                        <a:rPr lang="en-US" sz="1800" b="0" dirty="0">
                          <a:solidFill>
                            <a:schemeClr val="bg1"/>
                          </a:solidFill>
                          <a:effectLst/>
                          <a:latin typeface="Calibri" panose="020F0502020204030204" pitchFamily="34" charset="0"/>
                          <a:cs typeface="Calibri" panose="020F0502020204030204" pitchFamily="34" charset="0"/>
                        </a:rPr>
                        <a:t>60.0</a:t>
                      </a:r>
                    </a:p>
                  </a:txBody>
                  <a:tcPr marL="91416" marR="91416"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429489880"/>
                  </a:ext>
                </a:extLst>
              </a:tr>
              <a:tr h="168374">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Adenocarcinoma, %</a:t>
                      </a:r>
                    </a:p>
                  </a:txBody>
                  <a:tcPr marL="121849" marR="121849" marT="45716" marB="4571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fontAlgn="b"/>
                      <a:r>
                        <a:rPr lang="en-US" sz="1800" b="0" dirty="0">
                          <a:solidFill>
                            <a:schemeClr val="bg1"/>
                          </a:solidFill>
                          <a:effectLst/>
                          <a:latin typeface="Calibri" panose="020F0502020204030204" pitchFamily="34" charset="0"/>
                          <a:cs typeface="Calibri" panose="020F0502020204030204" pitchFamily="34" charset="0"/>
                        </a:rPr>
                        <a:t>57.1</a:t>
                      </a:r>
                    </a:p>
                  </a:txBody>
                  <a:tcPr marL="91416" marR="91416"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40377438"/>
                  </a:ext>
                </a:extLst>
              </a:tr>
              <a:tr h="168374">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PSC, %</a:t>
                      </a:r>
                    </a:p>
                  </a:txBody>
                  <a:tcPr marL="121849" marR="121849" marT="45716" marB="4571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b"/>
                      <a:r>
                        <a:rPr lang="en-US" sz="1800" b="0" dirty="0">
                          <a:solidFill>
                            <a:schemeClr val="bg1"/>
                          </a:solidFill>
                          <a:effectLst/>
                          <a:latin typeface="Calibri" panose="020F0502020204030204" pitchFamily="34" charset="0"/>
                          <a:cs typeface="Calibri" panose="020F0502020204030204" pitchFamily="34" charset="0"/>
                        </a:rPr>
                        <a:t>35.7</a:t>
                      </a:r>
                    </a:p>
                  </a:txBody>
                  <a:tcPr marL="91416" marR="91416"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085968313"/>
                  </a:ext>
                </a:extLst>
              </a:tr>
            </a:tbl>
          </a:graphicData>
        </a:graphic>
      </p:graphicFrame>
      <p:graphicFrame>
        <p:nvGraphicFramePr>
          <p:cNvPr id="10" name="Group 32">
            <a:extLst>
              <a:ext uri="{FF2B5EF4-FFF2-40B4-BE49-F238E27FC236}">
                <a16:creationId xmlns:a16="http://schemas.microsoft.com/office/drawing/2014/main" id="{AFB7CC68-EC96-443D-938D-F56D814BDDEF}"/>
              </a:ext>
            </a:extLst>
          </p:cNvPr>
          <p:cNvGraphicFramePr>
            <a:graphicFrameLocks noGrp="1"/>
          </p:cNvGraphicFramePr>
          <p:nvPr>
            <p:extLst>
              <p:ext uri="{D42A27DB-BD31-4B8C-83A1-F6EECF244321}">
                <p14:modId xmlns:p14="http://schemas.microsoft.com/office/powerpoint/2010/main" val="414692927"/>
              </p:ext>
            </p:extLst>
          </p:nvPr>
        </p:nvGraphicFramePr>
        <p:xfrm>
          <a:off x="6543389" y="2153587"/>
          <a:ext cx="5199073" cy="1828760"/>
        </p:xfrm>
        <a:graphic>
          <a:graphicData uri="http://schemas.openxmlformats.org/drawingml/2006/table">
            <a:tbl>
              <a:tblPr/>
              <a:tblGrid>
                <a:gridCol w="2818967">
                  <a:extLst>
                    <a:ext uri="{9D8B030D-6E8A-4147-A177-3AD203B41FA5}">
                      <a16:colId xmlns:a16="http://schemas.microsoft.com/office/drawing/2014/main" val="20000"/>
                    </a:ext>
                  </a:extLst>
                </a:gridCol>
                <a:gridCol w="2380106">
                  <a:extLst>
                    <a:ext uri="{9D8B030D-6E8A-4147-A177-3AD203B41FA5}">
                      <a16:colId xmlns:a16="http://schemas.microsoft.com/office/drawing/2014/main" val="263324760"/>
                    </a:ext>
                  </a:extLst>
                </a:gridCol>
              </a:tblGrid>
              <a:tr h="365681">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Efficacy Outcome by IRC</a:t>
                      </a:r>
                    </a:p>
                  </a:txBody>
                  <a:tcPr marL="121849" marR="121849" marT="45716" marB="4571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cs typeface="Calibri" panose="020F0502020204030204" pitchFamily="34" charset="0"/>
                        </a:rPr>
                        <a:t>N = 61</a:t>
                      </a:r>
                    </a:p>
                  </a:txBody>
                  <a:tcPr marL="121849" marR="121849" marT="45716" marB="45716"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10000"/>
                  </a:ext>
                </a:extLst>
              </a:tr>
              <a:tr h="365665">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8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ORR, % (95% CI)</a:t>
                      </a:r>
                    </a:p>
                  </a:txBody>
                  <a:tcPr marL="121849" marR="121849" marT="45716" marB="4571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fontAlgn="b"/>
                      <a:r>
                        <a:rPr lang="en-US" sz="1800" b="0" dirty="0">
                          <a:solidFill>
                            <a:schemeClr val="bg1"/>
                          </a:solidFill>
                          <a:effectLst/>
                          <a:latin typeface="Calibri" panose="020F0502020204030204" pitchFamily="34" charset="0"/>
                          <a:cs typeface="Calibri" panose="020F0502020204030204" pitchFamily="34" charset="0"/>
                        </a:rPr>
                        <a:t>47.5 (34.6-60.7)</a:t>
                      </a:r>
                    </a:p>
                  </a:txBody>
                  <a:tcPr marL="91416" marR="91416"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365665">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DCR, % (95% CI)</a:t>
                      </a:r>
                    </a:p>
                  </a:txBody>
                  <a:tcPr marL="121849" marR="121849" marT="45716" marB="4571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b"/>
                      <a:r>
                        <a:rPr lang="en-US" sz="1800" b="0" dirty="0">
                          <a:solidFill>
                            <a:schemeClr val="bg1"/>
                          </a:solidFill>
                          <a:effectLst/>
                          <a:latin typeface="Calibri" panose="020F0502020204030204" pitchFamily="34" charset="0"/>
                          <a:cs typeface="Calibri" panose="020F0502020204030204" pitchFamily="34" charset="0"/>
                        </a:rPr>
                        <a:t>93.4 (84.1-98.2)</a:t>
                      </a:r>
                    </a:p>
                  </a:txBody>
                  <a:tcPr marL="91416" marR="91416"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365665">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8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Median DoR, mos</a:t>
                      </a:r>
                    </a:p>
                  </a:txBody>
                  <a:tcPr marL="121849" marR="121849" marT="45716" marB="4571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fontAlgn="b"/>
                      <a:r>
                        <a:rPr lang="en-US" sz="1800" b="0" dirty="0">
                          <a:solidFill>
                            <a:schemeClr val="bg1"/>
                          </a:solidFill>
                          <a:effectLst/>
                          <a:latin typeface="Calibri" panose="020F0502020204030204" pitchFamily="34" charset="0"/>
                          <a:cs typeface="Calibri" panose="020F0502020204030204" pitchFamily="34" charset="0"/>
                        </a:rPr>
                        <a:t>NR</a:t>
                      </a:r>
                    </a:p>
                  </a:txBody>
                  <a:tcPr marL="91416" marR="91416"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365665">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8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Median PFS, mos (95% CI)</a:t>
                      </a:r>
                    </a:p>
                  </a:txBody>
                  <a:tcPr marL="121849" marR="121849" marT="45716" marB="45716"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b"/>
                      <a:r>
                        <a:rPr lang="en-US" sz="1800" b="0" dirty="0">
                          <a:solidFill>
                            <a:schemeClr val="bg1"/>
                          </a:solidFill>
                          <a:effectLst/>
                          <a:latin typeface="Calibri" panose="020F0502020204030204" pitchFamily="34" charset="0"/>
                          <a:cs typeface="Calibri" panose="020F0502020204030204" pitchFamily="34" charset="0"/>
                        </a:rPr>
                        <a:t>6.8 (4.2-13.8)</a:t>
                      </a:r>
                    </a:p>
                  </a:txBody>
                  <a:tcPr marL="91416" marR="91416"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429489880"/>
                  </a:ext>
                </a:extLst>
              </a:tr>
            </a:tbl>
          </a:graphicData>
        </a:graphic>
      </p:graphicFrame>
      <p:sp>
        <p:nvSpPr>
          <p:cNvPr id="12" name="TextBox 11">
            <a:extLst>
              <a:ext uri="{FF2B5EF4-FFF2-40B4-BE49-F238E27FC236}">
                <a16:creationId xmlns:a16="http://schemas.microsoft.com/office/drawing/2014/main" id="{90A8FD2A-1512-4B50-B06E-A4267F58AA7F}"/>
              </a:ext>
            </a:extLst>
          </p:cNvPr>
          <p:cNvSpPr txBox="1"/>
          <p:nvPr/>
        </p:nvSpPr>
        <p:spPr bwMode="auto">
          <a:xfrm>
            <a:off x="336780" y="6378248"/>
            <a:ext cx="7719314" cy="258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anchor="b">
            <a:spAutoFit/>
          </a:bodyPr>
          <a:lstStyle>
            <a:defPPr>
              <a:defRPr lang="en-US"/>
            </a:defPPr>
            <a:lvl1pPr>
              <a:lnSpc>
                <a:spcPct val="90000"/>
              </a:lnSpc>
              <a:spcBef>
                <a:spcPts val="1000"/>
              </a:spcBef>
              <a:spcAft>
                <a:spcPts val="700"/>
              </a:spcAft>
              <a:buClr>
                <a:srgbClr val="FEFDDE"/>
              </a:buClr>
              <a:buFont typeface="Wingdings" panose="05000000000000000000" pitchFamily="2" charset="2"/>
              <a:buChar char="§"/>
              <a:defRPr sz="1200" b="0" spc="-10">
                <a:solidFill>
                  <a:srgbClr val="455560"/>
                </a:solidFill>
                <a:latin typeface="Calibri" panose="020F050202020403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9pPr>
          </a:lstStyle>
          <a:p>
            <a:pPr defTabSz="914126">
              <a:defRPr/>
            </a:pPr>
            <a:r>
              <a:rPr lang="pt-BR" dirty="0"/>
              <a:t>Lu. ASCO 2020. Abstract 9519. NCT02897479. </a:t>
            </a:r>
          </a:p>
        </p:txBody>
      </p:sp>
      <p:sp>
        <p:nvSpPr>
          <p:cNvPr id="15" name="TextBox 14">
            <a:extLst>
              <a:ext uri="{FF2B5EF4-FFF2-40B4-BE49-F238E27FC236}">
                <a16:creationId xmlns:a16="http://schemas.microsoft.com/office/drawing/2014/main" id="{94C5FCC2-F4BA-4ACF-972E-BDED8A65FD86}"/>
              </a:ext>
            </a:extLst>
          </p:cNvPr>
          <p:cNvSpPr txBox="1"/>
          <p:nvPr/>
        </p:nvSpPr>
        <p:spPr bwMode="auto">
          <a:xfrm>
            <a:off x="5866593" y="6378248"/>
            <a:ext cx="35990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defTabSz="914400">
              <a:spcBef>
                <a:spcPct val="50000"/>
              </a:spcBef>
              <a:spcAft>
                <a:spcPct val="0"/>
              </a:spcAft>
            </a:pPr>
            <a:r>
              <a:rPr lang="en-US" sz="1200" dirty="0">
                <a:solidFill>
                  <a:srgbClr val="000000"/>
                </a:solidFill>
                <a:latin typeface="Calibri" panose="020F0502020204030204" pitchFamily="34" charset="0"/>
                <a:cs typeface="Calibri" panose="020F0502020204030204" pitchFamily="34" charset="0"/>
              </a:rPr>
              <a:t>*Most common (2.9% each): liver injury, hypertension.</a:t>
            </a:r>
          </a:p>
        </p:txBody>
      </p:sp>
    </p:spTree>
    <p:extLst>
      <p:ext uri="{BB962C8B-B14F-4D97-AF65-F5344CB8AC3E}">
        <p14:creationId xmlns:p14="http://schemas.microsoft.com/office/powerpoint/2010/main" val="2838042609"/>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208D7855-EEF8-4120-8E6A-9969BCAABD54}"/>
              </a:ext>
            </a:extLst>
          </p:cNvPr>
          <p:cNvSpPr>
            <a:spLocks noGrp="1"/>
          </p:cNvSpPr>
          <p:nvPr>
            <p:ph type="title"/>
          </p:nvPr>
        </p:nvSpPr>
        <p:spPr/>
        <p:txBody>
          <a:bodyPr/>
          <a:lstStyle/>
          <a:p>
            <a:r>
              <a:rPr lang="en-US" dirty="0"/>
              <a:t>Key Trials Evaluating MET Inhibitors for </a:t>
            </a:r>
            <a:r>
              <a:rPr lang="en-US" i="1" dirty="0"/>
              <a:t>MET </a:t>
            </a:r>
            <a:r>
              <a:rPr lang="en-US" dirty="0"/>
              <a:t>Exon 14–Altered NSCLC </a:t>
            </a:r>
          </a:p>
        </p:txBody>
      </p:sp>
      <p:graphicFrame>
        <p:nvGraphicFramePr>
          <p:cNvPr id="17" name="Group 3">
            <a:extLst>
              <a:ext uri="{FF2B5EF4-FFF2-40B4-BE49-F238E27FC236}">
                <a16:creationId xmlns:a16="http://schemas.microsoft.com/office/drawing/2014/main" id="{000C50EC-15AA-4408-A621-44093D694501}"/>
              </a:ext>
            </a:extLst>
          </p:cNvPr>
          <p:cNvGraphicFramePr>
            <a:graphicFrameLocks/>
          </p:cNvGraphicFramePr>
          <p:nvPr>
            <p:extLst>
              <p:ext uri="{D42A27DB-BD31-4B8C-83A1-F6EECF244321}">
                <p14:modId xmlns:p14="http://schemas.microsoft.com/office/powerpoint/2010/main" val="13553008"/>
              </p:ext>
            </p:extLst>
          </p:nvPr>
        </p:nvGraphicFramePr>
        <p:xfrm>
          <a:off x="723900" y="1600200"/>
          <a:ext cx="10758303" cy="4358720"/>
        </p:xfrm>
        <a:graphic>
          <a:graphicData uri="http://schemas.openxmlformats.org/drawingml/2006/table">
            <a:tbl>
              <a:tblPr/>
              <a:tblGrid>
                <a:gridCol w="1498190">
                  <a:extLst>
                    <a:ext uri="{9D8B030D-6E8A-4147-A177-3AD203B41FA5}">
                      <a16:colId xmlns:a16="http://schemas.microsoft.com/office/drawing/2014/main" val="20001"/>
                    </a:ext>
                  </a:extLst>
                </a:gridCol>
                <a:gridCol w="3857187">
                  <a:extLst>
                    <a:ext uri="{9D8B030D-6E8A-4147-A177-3AD203B41FA5}">
                      <a16:colId xmlns:a16="http://schemas.microsoft.com/office/drawing/2014/main" val="20002"/>
                    </a:ext>
                  </a:extLst>
                </a:gridCol>
                <a:gridCol w="866891">
                  <a:extLst>
                    <a:ext uri="{9D8B030D-6E8A-4147-A177-3AD203B41FA5}">
                      <a16:colId xmlns:a16="http://schemas.microsoft.com/office/drawing/2014/main" val="664298261"/>
                    </a:ext>
                  </a:extLst>
                </a:gridCol>
                <a:gridCol w="1733780">
                  <a:extLst>
                    <a:ext uri="{9D8B030D-6E8A-4147-A177-3AD203B41FA5}">
                      <a16:colId xmlns:a16="http://schemas.microsoft.com/office/drawing/2014/main" val="20003"/>
                    </a:ext>
                  </a:extLst>
                </a:gridCol>
                <a:gridCol w="1435344">
                  <a:extLst>
                    <a:ext uri="{9D8B030D-6E8A-4147-A177-3AD203B41FA5}">
                      <a16:colId xmlns:a16="http://schemas.microsoft.com/office/drawing/2014/main" val="3597957779"/>
                    </a:ext>
                  </a:extLst>
                </a:gridCol>
                <a:gridCol w="1366911">
                  <a:extLst>
                    <a:ext uri="{9D8B030D-6E8A-4147-A177-3AD203B41FA5}">
                      <a16:colId xmlns:a16="http://schemas.microsoft.com/office/drawing/2014/main" val="3305001446"/>
                    </a:ext>
                  </a:extLst>
                </a:gridCol>
              </a:tblGrid>
              <a:tr h="39877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MET Inhibitor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Trial and Cohorts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Testing</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ORR,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Median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DoR, Mos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Median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PFS, Mos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10001"/>
                  </a:ext>
                </a:extLst>
              </a:tr>
              <a:tr h="39877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Crizotinib</a:t>
                      </a:r>
                      <a:r>
                        <a:rPr kumimoji="0" lang="en-US" sz="1600" b="0" i="0" u="none" strike="noStrike" cap="none" normalizeH="0" baseline="30000" dirty="0">
                          <a:ln>
                            <a:noFill/>
                          </a:ln>
                          <a:solidFill>
                            <a:schemeClr val="bg2">
                              <a:lumMod val="10000"/>
                            </a:schemeClr>
                          </a:solidFill>
                          <a:effectLst/>
                          <a:latin typeface="Calibri" panose="020F0502020204030204" pitchFamily="34" charset="0"/>
                        </a:rPr>
                        <a:t>[1,2]</a:t>
                      </a: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PROFILE 1001 expansion cohort</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Treatment naive and pretreated (n = 65)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Tumor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9.1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7.3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899111214"/>
                  </a:ext>
                </a:extLst>
              </a:tr>
              <a:tr h="56667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Capmatinib</a:t>
                      </a:r>
                      <a:r>
                        <a:rPr kumimoji="0" lang="en-US" sz="1600" b="0" i="0" u="none" strike="noStrike" cap="none" normalizeH="0" baseline="30000" dirty="0">
                          <a:ln>
                            <a:noFill/>
                          </a:ln>
                          <a:solidFill>
                            <a:schemeClr val="bg2">
                              <a:lumMod val="10000"/>
                            </a:schemeClr>
                          </a:solidFill>
                          <a:effectLst/>
                          <a:latin typeface="Calibri" panose="020F0502020204030204" pitchFamily="34" charset="0"/>
                        </a:rPr>
                        <a:t>[3,4]</a:t>
                      </a:r>
                      <a:endParaRPr kumimoji="0" lang="en-US" sz="16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Phase II GEOMETRY mono-1</a:t>
                      </a:r>
                      <a:endParaRPr kumimoji="0" lang="en-US" sz="1600" b="0" i="0" u="none" strike="noStrike" cap="none" normalizeH="0" baseline="30000" dirty="0">
                        <a:ln>
                          <a:noFill/>
                        </a:ln>
                        <a:solidFill>
                          <a:schemeClr val="bg2">
                            <a:lumMod val="10000"/>
                          </a:schemeClr>
                        </a:solidFill>
                        <a:effectLst/>
                        <a:latin typeface="Calibri" panose="020F0502020204030204" pitchFamily="34" charset="0"/>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Pretreated (2L/3L) (n = 69)</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Treatment naive (1L) (n = 28)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Tumor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40.6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67.9</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11.1</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5.4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9.7</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10002"/>
                  </a:ext>
                </a:extLst>
              </a:tr>
              <a:tr h="1238286">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Tepotinib</a:t>
                      </a:r>
                      <a:r>
                        <a:rPr kumimoji="0" lang="en-US" sz="1600" b="0" i="0" u="none" strike="noStrike" kern="1200" cap="none" normalizeH="0" baseline="30000" dirty="0">
                          <a:ln>
                            <a:noFill/>
                          </a:ln>
                          <a:solidFill>
                            <a:schemeClr val="bg2">
                              <a:lumMod val="10000"/>
                            </a:schemeClr>
                          </a:solidFill>
                          <a:effectLst/>
                          <a:latin typeface="Calibri" panose="020F0502020204030204" pitchFamily="34" charset="0"/>
                          <a:ea typeface="+mn-ea"/>
                          <a:cs typeface="+mn-cs"/>
                        </a:rPr>
                        <a:t>[5,6]</a:t>
                      </a:r>
                      <a:endPar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Phase II VISION</a:t>
                      </a:r>
                      <a:endParaRPr kumimoji="0" lang="en-US" sz="1600" b="0" i="0" u="none" strike="noStrike" cap="none" normalizeH="0" baseline="30000" dirty="0">
                        <a:ln>
                          <a:noFill/>
                        </a:ln>
                        <a:solidFill>
                          <a:schemeClr val="bg2">
                            <a:lumMod val="10000"/>
                          </a:schemeClr>
                        </a:solidFill>
                        <a:effectLst/>
                        <a:latin typeface="Calibri" panose="020F0502020204030204" pitchFamily="34" charset="0"/>
                      </a:endParaRP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1" u="none" strike="noStrike" kern="1200" cap="none" normalizeH="0" baseline="0" dirty="0">
                          <a:ln>
                            <a:noFill/>
                          </a:ln>
                          <a:solidFill>
                            <a:schemeClr val="bg2">
                              <a:lumMod val="10000"/>
                            </a:schemeClr>
                          </a:solidFill>
                          <a:effectLst/>
                          <a:latin typeface="Calibri" panose="020F0502020204030204" pitchFamily="34" charset="0"/>
                          <a:ea typeface="+mn-ea"/>
                          <a:cs typeface="+mn-cs"/>
                        </a:rPr>
                        <a:t>MET</a:t>
                      </a: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ex14+ by liquid biopsy (n = 48)</a:t>
                      </a:r>
                    </a:p>
                    <a:p>
                      <a:pPr marL="517525" marR="0" lvl="1" indent="-173038" algn="l" defTabSz="914400" rtl="0" eaLnBrk="1" fontAlgn="base" latinLnBrk="0" hangingPunct="1">
                        <a:lnSpc>
                          <a:spcPct val="100000"/>
                        </a:lnSpc>
                        <a:spcBef>
                          <a:spcPct val="0"/>
                        </a:spcBef>
                        <a:spcAft>
                          <a:spcPct val="0"/>
                        </a:spcAft>
                        <a:buClr>
                          <a:srgbClr val="000000"/>
                        </a:buClr>
                        <a:buSzPct val="120000"/>
                        <a:buFontTx/>
                        <a:buChar char="•"/>
                        <a:tabLst/>
                        <a:defRPr/>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2L/3L (n = 31)</a:t>
                      </a:r>
                    </a:p>
                    <a:p>
                      <a:pPr marL="517525" marR="0" lvl="1" indent="-173038" algn="l" defTabSz="914400" rtl="0" eaLnBrk="1" fontAlgn="base" latinLnBrk="0" hangingPunct="1">
                        <a:lnSpc>
                          <a:spcPct val="100000"/>
                        </a:lnSpc>
                        <a:spcBef>
                          <a:spcPct val="0"/>
                        </a:spcBef>
                        <a:spcAft>
                          <a:spcPct val="0"/>
                        </a:spcAft>
                        <a:buClr>
                          <a:srgbClr val="000000"/>
                        </a:buClr>
                        <a:buSzPct val="120000"/>
                        <a:buFontTx/>
                        <a:buChar char="•"/>
                        <a:tabLst/>
                        <a:defRPr/>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1L (n = 17)</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1" u="none" strike="noStrike" kern="1200" cap="none" normalizeH="0" baseline="0" dirty="0">
                          <a:ln>
                            <a:noFill/>
                          </a:ln>
                          <a:solidFill>
                            <a:schemeClr val="bg2">
                              <a:lumMod val="10000"/>
                            </a:schemeClr>
                          </a:solidFill>
                          <a:effectLst/>
                          <a:latin typeface="Calibri" panose="020F0502020204030204" pitchFamily="34" charset="0"/>
                          <a:ea typeface="+mn-ea"/>
                          <a:cs typeface="+mn-cs"/>
                        </a:rPr>
                        <a:t>MET</a:t>
                      </a: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ex14+ by tissue biopsy (n = 51)</a:t>
                      </a:r>
                    </a:p>
                    <a:p>
                      <a:pPr marL="517525" marR="0" lvl="1" indent="-173038" algn="l" defTabSz="914400" rtl="0" eaLnBrk="1" fontAlgn="base" latinLnBrk="0" hangingPunct="1">
                        <a:lnSpc>
                          <a:spcPct val="100000"/>
                        </a:lnSpc>
                        <a:spcBef>
                          <a:spcPct val="0"/>
                        </a:spcBef>
                        <a:spcAft>
                          <a:spcPct val="0"/>
                        </a:spcAft>
                        <a:buClr>
                          <a:srgbClr val="000000"/>
                        </a:buClr>
                        <a:buSzPct val="120000"/>
                        <a:buFontTx/>
                        <a:buChar char="•"/>
                        <a:tabLst/>
                        <a:defRPr/>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2L/3L (n = 33)</a:t>
                      </a:r>
                    </a:p>
                    <a:p>
                      <a:pPr marL="517525" marR="0" lvl="1" indent="-173038" algn="l" defTabSz="914400" rtl="0" eaLnBrk="1" fontAlgn="base" latinLnBrk="0" hangingPunct="1">
                        <a:lnSpc>
                          <a:spcPct val="100000"/>
                        </a:lnSpc>
                        <a:spcBef>
                          <a:spcPct val="0"/>
                        </a:spcBef>
                        <a:spcAft>
                          <a:spcPct val="0"/>
                        </a:spcAft>
                        <a:buClr>
                          <a:srgbClr val="000000"/>
                        </a:buClr>
                        <a:buSzPct val="120000"/>
                        <a:buFontTx/>
                        <a:buChar char="•"/>
                        <a:tabLst/>
                        <a:defRPr/>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1L (n = 18)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Tumor or ctDNA</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50.0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45.2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58.8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45.1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45.5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44.4</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12.4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12.4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15.7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12.4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a:t>
                      </a:r>
                      <a:endParaRPr kumimoji="0" lang="en-US" sz="1600" b="0" i="0" u="none" strike="noStrike" cap="none" normalizeH="0" baseline="30000" dirty="0">
                        <a:ln>
                          <a:noFill/>
                        </a:ln>
                        <a:solidFill>
                          <a:schemeClr val="bg1"/>
                        </a:solidFill>
                        <a:effectLst/>
                        <a:latin typeface="Calibri" panose="020F0502020204030204" pitchFamily="34" charset="0"/>
                      </a:endParaRP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9.5*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10.8</a:t>
                      </a:r>
                      <a:r>
                        <a:rPr kumimoji="0" lang="en-US" sz="1600" b="0" i="0" u="none" strike="noStrike" cap="none" normalizeH="0" baseline="30000" dirty="0">
                          <a:ln>
                            <a:noFill/>
                          </a:ln>
                          <a:solidFill>
                            <a:schemeClr val="bg2">
                              <a:lumMod val="10000"/>
                            </a:schemeClr>
                          </a:solidFill>
                          <a:effectLst/>
                          <a:latin typeface="Calibri" panose="020F0502020204030204" pitchFamily="34" charset="0"/>
                        </a:rPr>
                        <a: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t>
                      </a:r>
                    </a:p>
                  </a:txBody>
                  <a:tcPr marL="121699" marR="121699" marT="45728" marB="45728" anchor="b"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extLst>
                  <a:ext uri="{0D108BD9-81ED-4DB2-BD59-A6C34878D82A}">
                    <a16:rowId xmlns:a16="http://schemas.microsoft.com/office/drawing/2014/main" val="10003"/>
                  </a:ext>
                </a:extLst>
              </a:tr>
              <a:tr h="39877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Savolitinib</a:t>
                      </a:r>
                      <a:r>
                        <a:rPr kumimoji="0" lang="en-US" sz="1600" b="0" i="0" u="none" strike="noStrike" kern="1200" cap="none" normalizeH="0" baseline="30000" dirty="0">
                          <a:ln>
                            <a:noFill/>
                          </a:ln>
                          <a:solidFill>
                            <a:schemeClr val="bg2">
                              <a:lumMod val="10000"/>
                            </a:schemeClr>
                          </a:solidFill>
                          <a:effectLst/>
                          <a:latin typeface="Calibri" panose="020F0502020204030204" pitchFamily="34" charset="0"/>
                          <a:ea typeface="+mn-ea"/>
                          <a:cs typeface="+mn-cs"/>
                        </a:rPr>
                        <a:t>[7,8]</a:t>
                      </a:r>
                      <a:endPar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endParaRP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Phase II (NCT02897479)</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defRPr/>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Treatment naive (n = 61)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Tumor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47.5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1"/>
                          </a:solidFill>
                          <a:effectLst/>
                          <a:latin typeface="Calibri" panose="020F0502020204030204" pitchFamily="34" charset="0"/>
                          <a:ea typeface="+mn-ea"/>
                          <a:cs typeface="+mn-cs"/>
                        </a:rPr>
                        <a: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1"/>
                          </a:solidFill>
                          <a:effectLst/>
                          <a:latin typeface="Calibri" panose="020F0502020204030204" pitchFamily="34" charset="0"/>
                          <a:ea typeface="+mn-ea"/>
                          <a:cs typeface="+mn-cs"/>
                        </a:rPr>
                        <a:t>6.8</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3195857688"/>
                  </a:ext>
                </a:extLst>
              </a:tr>
            </a:tbl>
          </a:graphicData>
        </a:graphic>
      </p:graphicFrame>
      <p:sp>
        <p:nvSpPr>
          <p:cNvPr id="18" name="TextBox 17">
            <a:extLst>
              <a:ext uri="{FF2B5EF4-FFF2-40B4-BE49-F238E27FC236}">
                <a16:creationId xmlns:a16="http://schemas.microsoft.com/office/drawing/2014/main" id="{6CCD9593-BEB4-4529-BCD3-0C8C8063F38A}"/>
              </a:ext>
            </a:extLst>
          </p:cNvPr>
          <p:cNvSpPr txBox="1"/>
          <p:nvPr/>
        </p:nvSpPr>
        <p:spPr bwMode="auto">
          <a:xfrm>
            <a:off x="723900" y="5927696"/>
            <a:ext cx="49649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Data shown for capmatinib and tepotinib by IRC. *n = 57. </a:t>
            </a:r>
            <a:r>
              <a:rPr kumimoji="0" lang="en-US" sz="1400" b="0" i="0" u="none" strike="noStrike" kern="1200" cap="none" spc="0" normalizeH="0" baseline="30000" noProof="0" dirty="0">
                <a:ln>
                  <a:noFill/>
                </a:ln>
                <a:solidFill>
                  <a:srgbClr val="455560">
                    <a:lumMod val="10000"/>
                  </a:srgbClr>
                </a:solidFill>
                <a:effectLst/>
                <a:uLnTx/>
                <a:uFillTx/>
                <a:latin typeface="Calibri" panose="020F0502020204030204" pitchFamily="34" charset="0"/>
                <a:ea typeface="+mn-ea"/>
                <a:cs typeface="+mn-cs"/>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 = 58. </a:t>
            </a:r>
          </a:p>
        </p:txBody>
      </p:sp>
      <p:sp>
        <p:nvSpPr>
          <p:cNvPr id="19" name="Text Box 15">
            <a:extLst>
              <a:ext uri="{FF2B5EF4-FFF2-40B4-BE49-F238E27FC236}">
                <a16:creationId xmlns:a16="http://schemas.microsoft.com/office/drawing/2014/main" id="{DF435902-EDDC-4187-A04C-99E33808B964}"/>
              </a:ext>
            </a:extLst>
          </p:cNvPr>
          <p:cNvSpPr txBox="1">
            <a:spLocks noChangeArrowheads="1"/>
          </p:cNvSpPr>
          <p:nvPr/>
        </p:nvSpPr>
        <p:spPr bwMode="auto">
          <a:xfrm>
            <a:off x="412752" y="6204249"/>
            <a:ext cx="6322346" cy="461665"/>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1. Drilon. Nat Med. 2020;26:47. 2. NCT00585195. 3. Wolf. ASCO 2019. Abstr 9004. 4. NCT02414139. 5. Paik. ASCO 2019. Abstr 9005. 6. NCT02864992. 7. </a:t>
            </a:r>
            <a:r>
              <a:rPr kumimoji="0" lang="pt-BR"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Lu. ASCO 2020. Abstr 9519.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8. NCT02897479.</a:t>
            </a:r>
            <a:r>
              <a:rPr kumimoji="0" lang="pt-BR"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 </a:t>
            </a:r>
            <a:endPar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endParaRPr>
          </a:p>
        </p:txBody>
      </p:sp>
      <p:grpSp>
        <p:nvGrpSpPr>
          <p:cNvPr id="20" name="Group 19">
            <a:extLst>
              <a:ext uri="{FF2B5EF4-FFF2-40B4-BE49-F238E27FC236}">
                <a16:creationId xmlns:a16="http://schemas.microsoft.com/office/drawing/2014/main" id="{7A11F27B-8325-480A-A3FD-054F594DACD6}"/>
              </a:ext>
            </a:extLst>
          </p:cNvPr>
          <p:cNvGrpSpPr>
            <a:grpSpLocks/>
          </p:cNvGrpSpPr>
          <p:nvPr/>
        </p:nvGrpSpPr>
        <p:grpSpPr bwMode="auto">
          <a:xfrm>
            <a:off x="9389569" y="6216652"/>
            <a:ext cx="2488502" cy="447822"/>
            <a:chOff x="9527309" y="3551529"/>
            <a:chExt cx="2488502" cy="448324"/>
          </a:xfrm>
        </p:grpSpPr>
        <p:pic>
          <p:nvPicPr>
            <p:cNvPr id="21" name="Picture 9">
              <a:extLst>
                <a:ext uri="{FF2B5EF4-FFF2-40B4-BE49-F238E27FC236}">
                  <a16:creationId xmlns:a16="http://schemas.microsoft.com/office/drawing/2014/main" id="{0E768242-E4A1-4E36-BC74-1A3C6F2F4B07}"/>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22" name="Rectangle 8">
              <a:extLst>
                <a:ext uri="{FF2B5EF4-FFF2-40B4-BE49-F238E27FC236}">
                  <a16:creationId xmlns:a16="http://schemas.microsoft.com/office/drawing/2014/main" id="{D218B848-C0A5-4BEA-B853-B872B5F9BEEC}"/>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Tree>
    <p:extLst>
      <p:ext uri="{BB962C8B-B14F-4D97-AF65-F5344CB8AC3E}">
        <p14:creationId xmlns:p14="http://schemas.microsoft.com/office/powerpoint/2010/main" val="1511107466"/>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41231E-8F88-42B9-8F27-1491D4F4C743}"/>
              </a:ext>
            </a:extLst>
          </p:cNvPr>
          <p:cNvSpPr>
            <a:spLocks noGrp="1"/>
          </p:cNvSpPr>
          <p:nvPr>
            <p:ph type="title"/>
          </p:nvPr>
        </p:nvSpPr>
        <p:spPr/>
        <p:txBody>
          <a:bodyPr/>
          <a:lstStyle/>
          <a:p>
            <a:r>
              <a:rPr lang="en-US" dirty="0"/>
              <a:t>“Acquired” Resistance to MET TKIs and </a:t>
            </a:r>
            <a:br>
              <a:rPr lang="en-US" dirty="0"/>
            </a:br>
            <a:r>
              <a:rPr lang="en-US" dirty="0"/>
              <a:t>Next-Line Choices</a:t>
            </a:r>
          </a:p>
        </p:txBody>
      </p:sp>
    </p:spTree>
    <p:extLst>
      <p:ext uri="{BB962C8B-B14F-4D97-AF65-F5344CB8AC3E}">
        <p14:creationId xmlns:p14="http://schemas.microsoft.com/office/powerpoint/2010/main" val="695912427"/>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4" name="Graphic 73">
            <a:extLst>
              <a:ext uri="{FF2B5EF4-FFF2-40B4-BE49-F238E27FC236}">
                <a16:creationId xmlns:a16="http://schemas.microsoft.com/office/drawing/2014/main" id="{8A144FC9-C77C-4E4B-AD5E-C008C80D6DE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20168340">
            <a:off x="6631937" y="1782256"/>
            <a:ext cx="1267580" cy="1003605"/>
          </a:xfrm>
          <a:prstGeom prst="rect">
            <a:avLst/>
          </a:prstGeom>
        </p:spPr>
      </p:pic>
      <p:grpSp>
        <p:nvGrpSpPr>
          <p:cNvPr id="66" name="Group 65">
            <a:extLst>
              <a:ext uri="{FF2B5EF4-FFF2-40B4-BE49-F238E27FC236}">
                <a16:creationId xmlns:a16="http://schemas.microsoft.com/office/drawing/2014/main" id="{C5CD3F6B-37A4-4150-AA6B-579A9218BF2B}"/>
              </a:ext>
            </a:extLst>
          </p:cNvPr>
          <p:cNvGrpSpPr/>
          <p:nvPr/>
        </p:nvGrpSpPr>
        <p:grpSpPr>
          <a:xfrm>
            <a:off x="5347913" y="1730731"/>
            <a:ext cx="1083999" cy="762405"/>
            <a:chOff x="4931162" y="5776504"/>
            <a:chExt cx="1083999" cy="762405"/>
          </a:xfrm>
        </p:grpSpPr>
        <p:sp>
          <p:nvSpPr>
            <p:cNvPr id="67" name="Freeform: Shape 66">
              <a:extLst>
                <a:ext uri="{FF2B5EF4-FFF2-40B4-BE49-F238E27FC236}">
                  <a16:creationId xmlns:a16="http://schemas.microsoft.com/office/drawing/2014/main" id="{A3D63FE1-3819-46C8-B074-5AB3D589C198}"/>
                </a:ext>
              </a:extLst>
            </p:cNvPr>
            <p:cNvSpPr/>
            <p:nvPr/>
          </p:nvSpPr>
          <p:spPr bwMode="auto">
            <a:xfrm>
              <a:off x="4931162" y="5776504"/>
              <a:ext cx="1083999" cy="762405"/>
            </a:xfrm>
            <a:custGeom>
              <a:avLst/>
              <a:gdLst>
                <a:gd name="connsiteX0" fmla="*/ 78989 w 1083999"/>
                <a:gd name="connsiteY0" fmla="*/ 762405 h 762405"/>
                <a:gd name="connsiteX1" fmla="*/ 7552 w 1083999"/>
                <a:gd name="connsiteY1" fmla="*/ 633817 h 762405"/>
                <a:gd name="connsiteX2" fmla="*/ 12314 w 1083999"/>
                <a:gd name="connsiteY2" fmla="*/ 319492 h 762405"/>
                <a:gd name="connsiteX3" fmla="*/ 98039 w 1083999"/>
                <a:gd name="connsiteY3" fmla="*/ 90892 h 762405"/>
                <a:gd name="connsiteX4" fmla="*/ 288539 w 1083999"/>
                <a:gd name="connsiteY4" fmla="*/ 405 h 762405"/>
                <a:gd name="connsiteX5" fmla="*/ 607627 w 1083999"/>
                <a:gd name="connsiteY5" fmla="*/ 57555 h 762405"/>
                <a:gd name="connsiteX6" fmla="*/ 798127 w 1083999"/>
                <a:gd name="connsiteY6" fmla="*/ 57555 h 762405"/>
                <a:gd name="connsiteX7" fmla="*/ 974339 w 1083999"/>
                <a:gd name="connsiteY7" fmla="*/ 86130 h 762405"/>
                <a:gd name="connsiteX8" fmla="*/ 1083877 w 1083999"/>
                <a:gd name="connsiteY8" fmla="*/ 148042 h 762405"/>
                <a:gd name="connsiteX9" fmla="*/ 993389 w 1083999"/>
                <a:gd name="connsiteY9" fmla="*/ 248055 h 762405"/>
                <a:gd name="connsiteX10" fmla="*/ 879089 w 1083999"/>
                <a:gd name="connsiteY10" fmla="*/ 305205 h 762405"/>
                <a:gd name="connsiteX11" fmla="*/ 760027 w 1083999"/>
                <a:gd name="connsiteY11" fmla="*/ 419505 h 762405"/>
                <a:gd name="connsiteX12" fmla="*/ 650489 w 1083999"/>
                <a:gd name="connsiteY12" fmla="*/ 490942 h 762405"/>
                <a:gd name="connsiteX13" fmla="*/ 588577 w 1083999"/>
                <a:gd name="connsiteY13" fmla="*/ 448080 h 762405"/>
                <a:gd name="connsiteX14" fmla="*/ 560002 w 1083999"/>
                <a:gd name="connsiteY14" fmla="*/ 505230 h 762405"/>
                <a:gd name="connsiteX15" fmla="*/ 312352 w 1083999"/>
                <a:gd name="connsiteY15" fmla="*/ 648105 h 762405"/>
                <a:gd name="connsiteX16" fmla="*/ 78989 w 1083999"/>
                <a:gd name="connsiteY16" fmla="*/ 762405 h 76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83999" h="762405">
                  <a:moveTo>
                    <a:pt x="78989" y="762405"/>
                  </a:moveTo>
                  <a:cubicBezTo>
                    <a:pt x="48827" y="735020"/>
                    <a:pt x="18665" y="707636"/>
                    <a:pt x="7552" y="633817"/>
                  </a:cubicBezTo>
                  <a:cubicBezTo>
                    <a:pt x="-3561" y="559998"/>
                    <a:pt x="-2767" y="409979"/>
                    <a:pt x="12314" y="319492"/>
                  </a:cubicBezTo>
                  <a:cubicBezTo>
                    <a:pt x="27395" y="229005"/>
                    <a:pt x="52002" y="144073"/>
                    <a:pt x="98039" y="90892"/>
                  </a:cubicBezTo>
                  <a:cubicBezTo>
                    <a:pt x="144076" y="37711"/>
                    <a:pt x="203608" y="5961"/>
                    <a:pt x="288539" y="405"/>
                  </a:cubicBezTo>
                  <a:cubicBezTo>
                    <a:pt x="373470" y="-5151"/>
                    <a:pt x="522696" y="48030"/>
                    <a:pt x="607627" y="57555"/>
                  </a:cubicBezTo>
                  <a:cubicBezTo>
                    <a:pt x="692558" y="67080"/>
                    <a:pt x="737008" y="52793"/>
                    <a:pt x="798127" y="57555"/>
                  </a:cubicBezTo>
                  <a:cubicBezTo>
                    <a:pt x="859246" y="62317"/>
                    <a:pt x="926714" y="71049"/>
                    <a:pt x="974339" y="86130"/>
                  </a:cubicBezTo>
                  <a:cubicBezTo>
                    <a:pt x="1021964" y="101211"/>
                    <a:pt x="1080702" y="121054"/>
                    <a:pt x="1083877" y="148042"/>
                  </a:cubicBezTo>
                  <a:cubicBezTo>
                    <a:pt x="1087052" y="175030"/>
                    <a:pt x="1027520" y="221861"/>
                    <a:pt x="993389" y="248055"/>
                  </a:cubicBezTo>
                  <a:cubicBezTo>
                    <a:pt x="959258" y="274249"/>
                    <a:pt x="917983" y="276630"/>
                    <a:pt x="879089" y="305205"/>
                  </a:cubicBezTo>
                  <a:cubicBezTo>
                    <a:pt x="840195" y="333780"/>
                    <a:pt x="798127" y="388549"/>
                    <a:pt x="760027" y="419505"/>
                  </a:cubicBezTo>
                  <a:cubicBezTo>
                    <a:pt x="721927" y="450461"/>
                    <a:pt x="679064" y="486180"/>
                    <a:pt x="650489" y="490942"/>
                  </a:cubicBezTo>
                  <a:cubicBezTo>
                    <a:pt x="621914" y="495704"/>
                    <a:pt x="603658" y="445699"/>
                    <a:pt x="588577" y="448080"/>
                  </a:cubicBezTo>
                  <a:cubicBezTo>
                    <a:pt x="573496" y="450461"/>
                    <a:pt x="606040" y="471892"/>
                    <a:pt x="560002" y="505230"/>
                  </a:cubicBezTo>
                  <a:cubicBezTo>
                    <a:pt x="513965" y="538567"/>
                    <a:pt x="312352" y="648105"/>
                    <a:pt x="312352" y="648105"/>
                  </a:cubicBezTo>
                  <a:lnTo>
                    <a:pt x="78989" y="762405"/>
                  </a:lnTo>
                  <a:close/>
                </a:path>
              </a:pathLst>
            </a:custGeom>
            <a:solidFill>
              <a:schemeClr val="accent3">
                <a:lumMod val="60000"/>
                <a:lumOff val="40000"/>
              </a:schemeClr>
            </a:solidFill>
            <a:ln w="12700">
              <a:solidFill>
                <a:schemeClr val="accent3">
                  <a:lumMod val="50000"/>
                </a:schemeClr>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8" name="Freeform: Shape 67">
              <a:extLst>
                <a:ext uri="{FF2B5EF4-FFF2-40B4-BE49-F238E27FC236}">
                  <a16:creationId xmlns:a16="http://schemas.microsoft.com/office/drawing/2014/main" id="{75494D2D-6017-4245-A8A8-A2B8FA54E1A5}"/>
                </a:ext>
              </a:extLst>
            </p:cNvPr>
            <p:cNvSpPr/>
            <p:nvPr/>
          </p:nvSpPr>
          <p:spPr bwMode="auto">
            <a:xfrm>
              <a:off x="5490661" y="5842556"/>
              <a:ext cx="82599" cy="386805"/>
            </a:xfrm>
            <a:custGeom>
              <a:avLst/>
              <a:gdLst>
                <a:gd name="connsiteX0" fmla="*/ 148141 w 148141"/>
                <a:gd name="connsiteY0" fmla="*/ 0 h 419100"/>
                <a:gd name="connsiteX1" fmla="*/ 33841 w 148141"/>
                <a:gd name="connsiteY1" fmla="*/ 95250 h 419100"/>
                <a:gd name="connsiteX2" fmla="*/ 504 w 148141"/>
                <a:gd name="connsiteY2" fmla="*/ 300037 h 419100"/>
                <a:gd name="connsiteX3" fmla="*/ 52891 w 148141"/>
                <a:gd name="connsiteY3" fmla="*/ 419100 h 419100"/>
                <a:gd name="connsiteX4" fmla="*/ 52891 w 148141"/>
                <a:gd name="connsiteY4" fmla="*/ 419100 h 419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141" h="419100">
                  <a:moveTo>
                    <a:pt x="148141" y="0"/>
                  </a:moveTo>
                  <a:cubicBezTo>
                    <a:pt x="103294" y="22622"/>
                    <a:pt x="58447" y="45244"/>
                    <a:pt x="33841" y="95250"/>
                  </a:cubicBezTo>
                  <a:cubicBezTo>
                    <a:pt x="9235" y="145256"/>
                    <a:pt x="-2671" y="246062"/>
                    <a:pt x="504" y="300037"/>
                  </a:cubicBezTo>
                  <a:cubicBezTo>
                    <a:pt x="3679" y="354012"/>
                    <a:pt x="52891" y="419100"/>
                    <a:pt x="52891" y="419100"/>
                  </a:cubicBezTo>
                  <a:lnTo>
                    <a:pt x="52891" y="419100"/>
                  </a:lnTo>
                </a:path>
              </a:pathLst>
            </a:custGeom>
            <a:solidFill>
              <a:schemeClr val="accent3">
                <a:lumMod val="60000"/>
                <a:lumOff val="40000"/>
              </a:schemeClr>
            </a:solidFill>
            <a:ln w="12700">
              <a:solidFill>
                <a:schemeClr val="accent3">
                  <a:lumMod val="50000"/>
                </a:schemeClr>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grpSp>
        <p:nvGrpSpPr>
          <p:cNvPr id="13" name="Group 12">
            <a:extLst>
              <a:ext uri="{FF2B5EF4-FFF2-40B4-BE49-F238E27FC236}">
                <a16:creationId xmlns:a16="http://schemas.microsoft.com/office/drawing/2014/main" id="{0FA0875A-7655-47F3-A4E2-74E26365059B}"/>
              </a:ext>
            </a:extLst>
          </p:cNvPr>
          <p:cNvGrpSpPr>
            <a:grpSpLocks/>
          </p:cNvGrpSpPr>
          <p:nvPr/>
        </p:nvGrpSpPr>
        <p:grpSpPr bwMode="auto">
          <a:xfrm>
            <a:off x="9389569" y="6216652"/>
            <a:ext cx="2488502" cy="447822"/>
            <a:chOff x="9527309" y="3551529"/>
            <a:chExt cx="2488502" cy="448324"/>
          </a:xfrm>
        </p:grpSpPr>
        <p:pic>
          <p:nvPicPr>
            <p:cNvPr id="14" name="Picture 13">
              <a:extLst>
                <a:ext uri="{FF2B5EF4-FFF2-40B4-BE49-F238E27FC236}">
                  <a16:creationId xmlns:a16="http://schemas.microsoft.com/office/drawing/2014/main" id="{E7ECFF41-7FD1-4F86-BA8E-44FEC1B2F7D5}"/>
                </a:ext>
              </a:extLst>
            </p:cNvPr>
            <p:cNvPicPr>
              <a:picLocks noChangeAspect="1" noChangeArrowheads="1"/>
            </p:cNvPicPr>
            <p:nvPr/>
          </p:nvPicPr>
          <p:blipFill>
            <a:blip r:embed="rId5">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5" name="Rectangle 8">
              <a:extLst>
                <a:ext uri="{FF2B5EF4-FFF2-40B4-BE49-F238E27FC236}">
                  <a16:creationId xmlns:a16="http://schemas.microsoft.com/office/drawing/2014/main" id="{1E674DA8-CFA9-4B50-8F36-DEA3459C4F1A}"/>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hlinkClick r:id="rId6"/>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grpSp>
      <p:sp>
        <p:nvSpPr>
          <p:cNvPr id="16" name="Text Box 15">
            <a:extLst>
              <a:ext uri="{FF2B5EF4-FFF2-40B4-BE49-F238E27FC236}">
                <a16:creationId xmlns:a16="http://schemas.microsoft.com/office/drawing/2014/main" id="{6B21E022-05DF-4B18-8AD4-5A23F91E248D}"/>
              </a:ext>
            </a:extLst>
          </p:cNvPr>
          <p:cNvSpPr txBox="1">
            <a:spLocks noChangeArrowheads="1"/>
          </p:cNvSpPr>
          <p:nvPr/>
        </p:nvSpPr>
        <p:spPr bwMode="auto">
          <a:xfrm>
            <a:off x="412751" y="637166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Camidge. Nat Rev Clin Oncol. 2014;11:473.</a:t>
            </a:r>
          </a:p>
        </p:txBody>
      </p:sp>
      <p:sp>
        <p:nvSpPr>
          <p:cNvPr id="17" name="TextBox 16">
            <a:extLst>
              <a:ext uri="{FF2B5EF4-FFF2-40B4-BE49-F238E27FC236}">
                <a16:creationId xmlns:a16="http://schemas.microsoft.com/office/drawing/2014/main" id="{29C685B1-09FA-4C90-8CB3-D607542C3758}"/>
              </a:ext>
            </a:extLst>
          </p:cNvPr>
          <p:cNvSpPr txBox="1"/>
          <p:nvPr/>
        </p:nvSpPr>
        <p:spPr bwMode="auto">
          <a:xfrm>
            <a:off x="842260" y="2302705"/>
            <a:ext cx="164384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Pharmacologic</a:t>
            </a:r>
          </a:p>
        </p:txBody>
      </p:sp>
      <p:sp>
        <p:nvSpPr>
          <p:cNvPr id="18" name="TextBox 17">
            <a:extLst>
              <a:ext uri="{FF2B5EF4-FFF2-40B4-BE49-F238E27FC236}">
                <a16:creationId xmlns:a16="http://schemas.microsoft.com/office/drawing/2014/main" id="{0742CDAA-F992-4A41-872D-95CDAB532D01}"/>
              </a:ext>
            </a:extLst>
          </p:cNvPr>
          <p:cNvSpPr txBox="1"/>
          <p:nvPr/>
        </p:nvSpPr>
        <p:spPr bwMode="auto">
          <a:xfrm>
            <a:off x="1023970" y="4436585"/>
            <a:ext cx="11034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Biological</a:t>
            </a:r>
          </a:p>
        </p:txBody>
      </p:sp>
      <p:sp>
        <p:nvSpPr>
          <p:cNvPr id="4" name="Title 3">
            <a:extLst>
              <a:ext uri="{FF2B5EF4-FFF2-40B4-BE49-F238E27FC236}">
                <a16:creationId xmlns:a16="http://schemas.microsoft.com/office/drawing/2014/main" id="{34367D40-1F2C-411B-BF69-80C316F64EC9}"/>
              </a:ext>
            </a:extLst>
          </p:cNvPr>
          <p:cNvSpPr>
            <a:spLocks noGrp="1"/>
          </p:cNvSpPr>
          <p:nvPr>
            <p:ph type="title"/>
          </p:nvPr>
        </p:nvSpPr>
        <p:spPr/>
        <p:txBody>
          <a:bodyPr/>
          <a:lstStyle/>
          <a:p>
            <a:r>
              <a:rPr lang="en-US" dirty="0"/>
              <a:t>Mechanisms of Acquired Resistance</a:t>
            </a:r>
          </a:p>
        </p:txBody>
      </p:sp>
      <p:sp>
        <p:nvSpPr>
          <p:cNvPr id="5" name="TextBox 4">
            <a:extLst>
              <a:ext uri="{FF2B5EF4-FFF2-40B4-BE49-F238E27FC236}">
                <a16:creationId xmlns:a16="http://schemas.microsoft.com/office/drawing/2014/main" id="{2D1A80D6-4713-4F10-B7B1-CDDF0FF2D2A5}"/>
              </a:ext>
            </a:extLst>
          </p:cNvPr>
          <p:cNvSpPr txBox="1"/>
          <p:nvPr/>
        </p:nvSpPr>
        <p:spPr bwMode="auto">
          <a:xfrm>
            <a:off x="4390395" y="2193291"/>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Drug</a:t>
            </a:r>
          </a:p>
        </p:txBody>
      </p:sp>
      <p:grpSp>
        <p:nvGrpSpPr>
          <p:cNvPr id="22" name="Group 21">
            <a:extLst>
              <a:ext uri="{FF2B5EF4-FFF2-40B4-BE49-F238E27FC236}">
                <a16:creationId xmlns:a16="http://schemas.microsoft.com/office/drawing/2014/main" id="{BC44543C-A04A-4CD4-9496-B746A8ED16F7}"/>
              </a:ext>
            </a:extLst>
          </p:cNvPr>
          <p:cNvGrpSpPr/>
          <p:nvPr/>
        </p:nvGrpSpPr>
        <p:grpSpPr>
          <a:xfrm>
            <a:off x="5962466" y="2410913"/>
            <a:ext cx="711200" cy="369332"/>
            <a:chOff x="3796145" y="3508167"/>
            <a:chExt cx="711200" cy="369332"/>
          </a:xfrm>
        </p:grpSpPr>
        <p:sp>
          <p:nvSpPr>
            <p:cNvPr id="23" name="Oval 22">
              <a:extLst>
                <a:ext uri="{FF2B5EF4-FFF2-40B4-BE49-F238E27FC236}">
                  <a16:creationId xmlns:a16="http://schemas.microsoft.com/office/drawing/2014/main" id="{AE1B7579-6484-4AE6-B022-D3AB3717DCCD}"/>
                </a:ext>
              </a:extLst>
            </p:cNvPr>
            <p:cNvSpPr/>
            <p:nvPr/>
          </p:nvSpPr>
          <p:spPr bwMode="auto">
            <a:xfrm>
              <a:off x="3796145" y="3508167"/>
              <a:ext cx="711200" cy="369332"/>
            </a:xfrm>
            <a:prstGeom prst="ellipse">
              <a:avLst/>
            </a:prstGeom>
            <a:solidFill>
              <a:schemeClr val="accent5"/>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4" name="TextBox 23">
              <a:extLst>
                <a:ext uri="{FF2B5EF4-FFF2-40B4-BE49-F238E27FC236}">
                  <a16:creationId xmlns:a16="http://schemas.microsoft.com/office/drawing/2014/main" id="{C569FB9A-C8F0-4889-852C-4C30FA4DD024}"/>
                </a:ext>
              </a:extLst>
            </p:cNvPr>
            <p:cNvSpPr txBox="1"/>
            <p:nvPr/>
          </p:nvSpPr>
          <p:spPr bwMode="auto">
            <a:xfrm>
              <a:off x="3796145" y="3508167"/>
              <a:ext cx="711200" cy="369332"/>
            </a:xfrm>
            <a:prstGeom prst="rect">
              <a:avLst/>
            </a:prstGeom>
            <a:solidFill>
              <a:srgbClr val="FFFFFF"/>
            </a:solidFill>
            <a:ln w="9525" algn="ctr">
              <a:solidFill>
                <a:schemeClr val="tx1"/>
              </a:solidFill>
              <a:miter lim="800000"/>
              <a:headEnd/>
              <a:tailEnd/>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Drug</a:t>
              </a:r>
            </a:p>
          </p:txBody>
        </p:sp>
      </p:grpSp>
      <p:grpSp>
        <p:nvGrpSpPr>
          <p:cNvPr id="25" name="Group 24">
            <a:extLst>
              <a:ext uri="{FF2B5EF4-FFF2-40B4-BE49-F238E27FC236}">
                <a16:creationId xmlns:a16="http://schemas.microsoft.com/office/drawing/2014/main" id="{D77EC288-8EE4-428C-B9B7-08C97B1608A6}"/>
              </a:ext>
            </a:extLst>
          </p:cNvPr>
          <p:cNvGrpSpPr/>
          <p:nvPr/>
        </p:nvGrpSpPr>
        <p:grpSpPr>
          <a:xfrm>
            <a:off x="7237764" y="2376941"/>
            <a:ext cx="711200" cy="369332"/>
            <a:chOff x="3796145" y="3508167"/>
            <a:chExt cx="711200" cy="369332"/>
          </a:xfrm>
          <a:noFill/>
        </p:grpSpPr>
        <p:sp>
          <p:nvSpPr>
            <p:cNvPr id="26" name="Oval 25">
              <a:extLst>
                <a:ext uri="{FF2B5EF4-FFF2-40B4-BE49-F238E27FC236}">
                  <a16:creationId xmlns:a16="http://schemas.microsoft.com/office/drawing/2014/main" id="{B7BDAF24-2C45-468D-8E65-36A3473D97B1}"/>
                </a:ext>
              </a:extLst>
            </p:cNvPr>
            <p:cNvSpPr/>
            <p:nvPr/>
          </p:nvSpPr>
          <p:spPr bwMode="auto">
            <a:xfrm>
              <a:off x="3796145" y="3508167"/>
              <a:ext cx="711200" cy="369332"/>
            </a:xfrm>
            <a:prstGeom prst="ellipse">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E1471D"/>
                </a:solidFill>
                <a:effectLst/>
                <a:uLnTx/>
                <a:uFillTx/>
                <a:latin typeface="Calibri" panose="020F0502020204030204" pitchFamily="34" charset="0"/>
                <a:ea typeface="+mn-ea"/>
                <a:cs typeface="+mn-cs"/>
              </a:endParaRPr>
            </a:p>
          </p:txBody>
        </p:sp>
        <p:sp>
          <p:nvSpPr>
            <p:cNvPr id="27" name="TextBox 26">
              <a:extLst>
                <a:ext uri="{FF2B5EF4-FFF2-40B4-BE49-F238E27FC236}">
                  <a16:creationId xmlns:a16="http://schemas.microsoft.com/office/drawing/2014/main" id="{25272652-777A-4FD7-A7AC-9FFD1FEB6EBD}"/>
                </a:ext>
              </a:extLst>
            </p:cNvPr>
            <p:cNvSpPr txBox="1"/>
            <p:nvPr/>
          </p:nvSpPr>
          <p:spPr bwMode="auto">
            <a:xfrm>
              <a:off x="3796145" y="3508167"/>
              <a:ext cx="711200" cy="369332"/>
            </a:xfrm>
            <a:prstGeom prst="rect">
              <a:avLst/>
            </a:prstGeom>
            <a:grpFill/>
            <a:ln w="9525" algn="ctr">
              <a:noFill/>
              <a:miter lim="800000"/>
              <a:headEnd/>
              <a:tailEnd/>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Drug</a:t>
              </a:r>
            </a:p>
          </p:txBody>
        </p:sp>
      </p:grpSp>
      <p:grpSp>
        <p:nvGrpSpPr>
          <p:cNvPr id="28" name="Group 27">
            <a:extLst>
              <a:ext uri="{FF2B5EF4-FFF2-40B4-BE49-F238E27FC236}">
                <a16:creationId xmlns:a16="http://schemas.microsoft.com/office/drawing/2014/main" id="{ABB7E8E8-D578-4F39-8A96-6BE00E75409F}"/>
              </a:ext>
            </a:extLst>
          </p:cNvPr>
          <p:cNvGrpSpPr/>
          <p:nvPr/>
        </p:nvGrpSpPr>
        <p:grpSpPr>
          <a:xfrm>
            <a:off x="9362077" y="2152603"/>
            <a:ext cx="711200" cy="369332"/>
            <a:chOff x="3796145" y="3508167"/>
            <a:chExt cx="711200" cy="369332"/>
          </a:xfrm>
          <a:solidFill>
            <a:schemeClr val="tx1"/>
          </a:solidFill>
        </p:grpSpPr>
        <p:sp>
          <p:nvSpPr>
            <p:cNvPr id="29" name="Oval 28">
              <a:extLst>
                <a:ext uri="{FF2B5EF4-FFF2-40B4-BE49-F238E27FC236}">
                  <a16:creationId xmlns:a16="http://schemas.microsoft.com/office/drawing/2014/main" id="{910D7452-6DEF-4204-BFEB-8FE808B75F84}"/>
                </a:ext>
              </a:extLst>
            </p:cNvPr>
            <p:cNvSpPr/>
            <p:nvPr/>
          </p:nvSpPr>
          <p:spPr bwMode="auto">
            <a:xfrm>
              <a:off x="3796145" y="3508167"/>
              <a:ext cx="711200" cy="369332"/>
            </a:xfrm>
            <a:prstGeom prst="ellipse">
              <a:avLst/>
            </a:prstGeom>
            <a:grpFill/>
            <a:ln w="0">
              <a:solidFill>
                <a:schemeClr val="tx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30" name="TextBox 29">
              <a:extLst>
                <a:ext uri="{FF2B5EF4-FFF2-40B4-BE49-F238E27FC236}">
                  <a16:creationId xmlns:a16="http://schemas.microsoft.com/office/drawing/2014/main" id="{4266C34C-79A2-4309-9166-08CBAB0DE21A}"/>
                </a:ext>
              </a:extLst>
            </p:cNvPr>
            <p:cNvSpPr txBox="1"/>
            <p:nvPr/>
          </p:nvSpPr>
          <p:spPr bwMode="auto">
            <a:xfrm>
              <a:off x="3796145" y="3508167"/>
              <a:ext cx="711200" cy="369332"/>
            </a:xfrm>
            <a:prstGeom prst="rect">
              <a:avLst/>
            </a:prstGeom>
            <a:grpFill/>
            <a:ln w="9525" algn="ctr">
              <a:solidFill>
                <a:schemeClr val="tx1"/>
              </a:solidFill>
              <a:miter lim="800000"/>
              <a:headEnd/>
              <a:tailEnd/>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Drug</a:t>
              </a:r>
            </a:p>
          </p:txBody>
        </p:sp>
      </p:grpSp>
      <p:cxnSp>
        <p:nvCxnSpPr>
          <p:cNvPr id="8" name="Straight Arrow Connector 7">
            <a:extLst>
              <a:ext uri="{FF2B5EF4-FFF2-40B4-BE49-F238E27FC236}">
                <a16:creationId xmlns:a16="http://schemas.microsoft.com/office/drawing/2014/main" id="{E900343B-EA51-459E-B503-B6DDDE39389A}"/>
              </a:ext>
            </a:extLst>
          </p:cNvPr>
          <p:cNvCxnSpPr>
            <a:stCxn id="5" idx="1"/>
          </p:cNvCxnSpPr>
          <p:nvPr/>
        </p:nvCxnSpPr>
        <p:spPr bwMode="auto">
          <a:xfrm flipH="1">
            <a:off x="3954946" y="2377957"/>
            <a:ext cx="435449" cy="0"/>
          </a:xfrm>
          <a:prstGeom prst="straightConnector1">
            <a:avLst/>
          </a:prstGeom>
          <a:noFill/>
          <a:ln w="28575" cap="flat" cmpd="sng" algn="ctr">
            <a:solidFill>
              <a:schemeClr val="bg1"/>
            </a:solidFill>
            <a:prstDash val="solid"/>
            <a:round/>
            <a:headEnd type="none" w="med" len="med"/>
            <a:tailEnd type="triangle"/>
          </a:ln>
          <a:effectLst/>
        </p:spPr>
      </p:cxnSp>
      <p:cxnSp>
        <p:nvCxnSpPr>
          <p:cNvPr id="31" name="Straight Arrow Connector 30">
            <a:extLst>
              <a:ext uri="{FF2B5EF4-FFF2-40B4-BE49-F238E27FC236}">
                <a16:creationId xmlns:a16="http://schemas.microsoft.com/office/drawing/2014/main" id="{0C07DA0E-AA34-4393-8340-CCBFE1A1A3D1}"/>
              </a:ext>
            </a:extLst>
          </p:cNvPr>
          <p:cNvCxnSpPr/>
          <p:nvPr/>
        </p:nvCxnSpPr>
        <p:spPr bwMode="auto">
          <a:xfrm flipH="1">
            <a:off x="9018774" y="2358549"/>
            <a:ext cx="435449" cy="0"/>
          </a:xfrm>
          <a:prstGeom prst="straightConnector1">
            <a:avLst/>
          </a:prstGeom>
          <a:noFill/>
          <a:ln w="28575" cap="flat" cmpd="sng" algn="ctr">
            <a:solidFill>
              <a:schemeClr val="bg1"/>
            </a:solidFill>
            <a:prstDash val="solid"/>
            <a:round/>
            <a:headEnd type="none" w="med" len="med"/>
            <a:tailEnd type="triangle"/>
          </a:ln>
          <a:effectLst/>
        </p:spPr>
      </p:cxnSp>
      <p:sp>
        <p:nvSpPr>
          <p:cNvPr id="9" name="TextBox 8">
            <a:extLst>
              <a:ext uri="{FF2B5EF4-FFF2-40B4-BE49-F238E27FC236}">
                <a16:creationId xmlns:a16="http://schemas.microsoft.com/office/drawing/2014/main" id="{8B1C56D1-6342-494F-9EE9-FAD7AD15CFF7}"/>
              </a:ext>
            </a:extLst>
          </p:cNvPr>
          <p:cNvSpPr txBox="1"/>
          <p:nvPr/>
        </p:nvSpPr>
        <p:spPr bwMode="auto">
          <a:xfrm>
            <a:off x="9018774" y="2124855"/>
            <a:ext cx="5513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2400" b="1" i="0" u="none" strike="noStrike" kern="1200" cap="none" spc="0" normalizeH="0" baseline="0" noProof="0" dirty="0">
                <a:ln>
                  <a:noFill/>
                </a:ln>
                <a:solidFill>
                  <a:srgbClr val="FF0000"/>
                </a:solidFill>
                <a:effectLst/>
                <a:uLnTx/>
                <a:uFillTx/>
                <a:latin typeface="Calibri" panose="020F0502020204030204" pitchFamily="34" charset="0"/>
                <a:ea typeface="+mn-ea"/>
                <a:cs typeface="+mn-cs"/>
              </a:rPr>
              <a:t>X</a:t>
            </a:r>
          </a:p>
        </p:txBody>
      </p:sp>
      <p:sp>
        <p:nvSpPr>
          <p:cNvPr id="32" name="TextBox 31">
            <a:extLst>
              <a:ext uri="{FF2B5EF4-FFF2-40B4-BE49-F238E27FC236}">
                <a16:creationId xmlns:a16="http://schemas.microsoft.com/office/drawing/2014/main" id="{43FE8DBE-F539-4008-B9E6-8BDF561DED35}"/>
              </a:ext>
            </a:extLst>
          </p:cNvPr>
          <p:cNvSpPr txBox="1"/>
          <p:nvPr/>
        </p:nvSpPr>
        <p:spPr bwMode="auto">
          <a:xfrm>
            <a:off x="3952785" y="2134542"/>
            <a:ext cx="5513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2400" b="1" i="0" u="none" strike="noStrike" kern="1200" cap="none" spc="0" normalizeH="0" baseline="0" noProof="0" dirty="0">
                <a:ln>
                  <a:noFill/>
                </a:ln>
                <a:solidFill>
                  <a:srgbClr val="FF0000"/>
                </a:solidFill>
                <a:effectLst/>
                <a:uLnTx/>
                <a:uFillTx/>
                <a:latin typeface="Calibri" panose="020F0502020204030204" pitchFamily="34" charset="0"/>
                <a:ea typeface="+mn-ea"/>
                <a:cs typeface="+mn-cs"/>
              </a:rPr>
              <a:t>X</a:t>
            </a:r>
          </a:p>
        </p:txBody>
      </p:sp>
      <p:sp>
        <p:nvSpPr>
          <p:cNvPr id="33" name="Arc 32">
            <a:extLst>
              <a:ext uri="{FF2B5EF4-FFF2-40B4-BE49-F238E27FC236}">
                <a16:creationId xmlns:a16="http://schemas.microsoft.com/office/drawing/2014/main" id="{9C6F7977-D1C0-4688-B3E8-63081DE58679}"/>
              </a:ext>
            </a:extLst>
          </p:cNvPr>
          <p:cNvSpPr/>
          <p:nvPr/>
        </p:nvSpPr>
        <p:spPr bwMode="auto">
          <a:xfrm rot="20449187">
            <a:off x="6757031" y="2083226"/>
            <a:ext cx="872207" cy="707620"/>
          </a:xfrm>
          <a:prstGeom prst="arc">
            <a:avLst>
              <a:gd name="adj1" fmla="val 14685016"/>
              <a:gd name="adj2" fmla="val 554676"/>
            </a:avLst>
          </a:prstGeom>
          <a:noFill/>
          <a:ln w="28575" cap="flat" cmpd="sng" algn="ctr">
            <a:solidFill>
              <a:schemeClr val="bg1"/>
            </a:solidFill>
            <a:prstDash val="solid"/>
            <a:round/>
            <a:headEnd type="triangle" w="med" len="med"/>
            <a:tailEnd type="none" w="med" len="me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34" name="TextBox 33">
            <a:extLst>
              <a:ext uri="{FF2B5EF4-FFF2-40B4-BE49-F238E27FC236}">
                <a16:creationId xmlns:a16="http://schemas.microsoft.com/office/drawing/2014/main" id="{152140DA-BEF7-44EF-AC2E-1A751B65CB66}"/>
              </a:ext>
            </a:extLst>
          </p:cNvPr>
          <p:cNvSpPr txBox="1"/>
          <p:nvPr/>
        </p:nvSpPr>
        <p:spPr bwMode="auto">
          <a:xfrm>
            <a:off x="6526564" y="211969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Drug</a:t>
            </a:r>
          </a:p>
        </p:txBody>
      </p:sp>
      <p:sp>
        <p:nvSpPr>
          <p:cNvPr id="35" name="Arc 34">
            <a:extLst>
              <a:ext uri="{FF2B5EF4-FFF2-40B4-BE49-F238E27FC236}">
                <a16:creationId xmlns:a16="http://schemas.microsoft.com/office/drawing/2014/main" id="{FBFB67C2-9918-46DC-8C76-330055EBE4A9}"/>
              </a:ext>
            </a:extLst>
          </p:cNvPr>
          <p:cNvSpPr/>
          <p:nvPr/>
        </p:nvSpPr>
        <p:spPr bwMode="auto">
          <a:xfrm rot="20449187">
            <a:off x="5504838" y="2128584"/>
            <a:ext cx="814692" cy="786142"/>
          </a:xfrm>
          <a:prstGeom prst="arc">
            <a:avLst>
              <a:gd name="adj1" fmla="val 11946041"/>
              <a:gd name="adj2" fmla="val 554676"/>
            </a:avLst>
          </a:prstGeom>
          <a:noFill/>
          <a:ln w="28575" cap="flat" cmpd="sng" algn="ctr">
            <a:solidFill>
              <a:schemeClr val="bg1"/>
            </a:solidFill>
            <a:prstDash val="solid"/>
            <a:round/>
            <a:headEnd type="triangle" w="med" len="med"/>
            <a:tailEnd type="none" w="med" len="me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36" name="TextBox 35">
            <a:extLst>
              <a:ext uri="{FF2B5EF4-FFF2-40B4-BE49-F238E27FC236}">
                <a16:creationId xmlns:a16="http://schemas.microsoft.com/office/drawing/2014/main" id="{AC834633-80D0-4C61-96DE-C8CD5CCAC294}"/>
              </a:ext>
            </a:extLst>
          </p:cNvPr>
          <p:cNvSpPr txBox="1"/>
          <p:nvPr/>
        </p:nvSpPr>
        <p:spPr bwMode="auto">
          <a:xfrm>
            <a:off x="5221500" y="2478643"/>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Drug</a:t>
            </a:r>
          </a:p>
        </p:txBody>
      </p:sp>
      <p:sp>
        <p:nvSpPr>
          <p:cNvPr id="40" name="TextBox 39">
            <a:extLst>
              <a:ext uri="{FF2B5EF4-FFF2-40B4-BE49-F238E27FC236}">
                <a16:creationId xmlns:a16="http://schemas.microsoft.com/office/drawing/2014/main" id="{2CA7338F-E1B1-418E-B996-D659816DAD33}"/>
              </a:ext>
            </a:extLst>
          </p:cNvPr>
          <p:cNvSpPr txBox="1"/>
          <p:nvPr/>
        </p:nvSpPr>
        <p:spPr bwMode="auto">
          <a:xfrm>
            <a:off x="2526503" y="2905573"/>
            <a:ext cx="2706255" cy="512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85000"/>
              </a:lnSpc>
              <a:spcBef>
                <a:spcPct val="50000"/>
              </a:spcBef>
              <a:spcAft>
                <a:spcPct val="0"/>
              </a:spcAft>
              <a:buClrTx/>
              <a:buSzTx/>
              <a:buFontTx/>
              <a:buNone/>
              <a:tabLst/>
              <a:defRPr/>
            </a:pP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Noncompliance/dose</a:t>
            </a:r>
            <a:b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reduction or interruption</a:t>
            </a:r>
          </a:p>
        </p:txBody>
      </p:sp>
      <p:sp>
        <p:nvSpPr>
          <p:cNvPr id="41" name="TextBox 40">
            <a:extLst>
              <a:ext uri="{FF2B5EF4-FFF2-40B4-BE49-F238E27FC236}">
                <a16:creationId xmlns:a16="http://schemas.microsoft.com/office/drawing/2014/main" id="{40A5B6D7-B92D-40EF-964F-5F1BCA5BA206}"/>
              </a:ext>
            </a:extLst>
          </p:cNvPr>
          <p:cNvSpPr txBox="1"/>
          <p:nvPr/>
        </p:nvSpPr>
        <p:spPr bwMode="auto">
          <a:xfrm>
            <a:off x="5239142" y="2905573"/>
            <a:ext cx="2706255" cy="512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85000"/>
              </a:lnSpc>
              <a:spcBef>
                <a:spcPct val="50000"/>
              </a:spcBef>
              <a:spcAft>
                <a:spcPct val="0"/>
              </a:spcAft>
              <a:buClrTx/>
              <a:buSzTx/>
              <a:buFontTx/>
              <a:buNone/>
              <a:tabLst/>
              <a:defRPr/>
            </a:pP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Acquired reduced absorption or increased metabolism</a:t>
            </a:r>
          </a:p>
        </p:txBody>
      </p:sp>
      <p:sp>
        <p:nvSpPr>
          <p:cNvPr id="42" name="TextBox 41">
            <a:extLst>
              <a:ext uri="{FF2B5EF4-FFF2-40B4-BE49-F238E27FC236}">
                <a16:creationId xmlns:a16="http://schemas.microsoft.com/office/drawing/2014/main" id="{D1AA715A-4D3E-4639-8E58-692413E5ECAD}"/>
              </a:ext>
            </a:extLst>
          </p:cNvPr>
          <p:cNvSpPr txBox="1"/>
          <p:nvPr/>
        </p:nvSpPr>
        <p:spPr bwMode="auto">
          <a:xfrm>
            <a:off x="8056915" y="2905573"/>
            <a:ext cx="2226849" cy="512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85000"/>
              </a:lnSpc>
              <a:spcBef>
                <a:spcPct val="50000"/>
              </a:spcBef>
              <a:spcAft>
                <a:spcPct val="0"/>
              </a:spcAft>
              <a:buClrTx/>
              <a:buSzTx/>
              <a:buFontTx/>
              <a:buNone/>
              <a:tabLst/>
              <a:defRPr/>
            </a:pP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Inadequate CNS penetration</a:t>
            </a:r>
          </a:p>
        </p:txBody>
      </p:sp>
      <p:sp>
        <p:nvSpPr>
          <p:cNvPr id="43" name="TextBox 42">
            <a:extLst>
              <a:ext uri="{FF2B5EF4-FFF2-40B4-BE49-F238E27FC236}">
                <a16:creationId xmlns:a16="http://schemas.microsoft.com/office/drawing/2014/main" id="{6073E6AE-94A6-4755-BFB6-EA976E3D63F8}"/>
              </a:ext>
            </a:extLst>
          </p:cNvPr>
          <p:cNvSpPr txBox="1"/>
          <p:nvPr/>
        </p:nvSpPr>
        <p:spPr bwMode="auto">
          <a:xfrm>
            <a:off x="2986304" y="3802145"/>
            <a:ext cx="2706255" cy="3034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85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Altered drug target</a:t>
            </a:r>
          </a:p>
        </p:txBody>
      </p:sp>
      <p:sp>
        <p:nvSpPr>
          <p:cNvPr id="44" name="TextBox 43">
            <a:extLst>
              <a:ext uri="{FF2B5EF4-FFF2-40B4-BE49-F238E27FC236}">
                <a16:creationId xmlns:a16="http://schemas.microsoft.com/office/drawing/2014/main" id="{147177C7-6179-4138-9F08-BD699B77A3EB}"/>
              </a:ext>
            </a:extLst>
          </p:cNvPr>
          <p:cNvSpPr txBox="1"/>
          <p:nvPr/>
        </p:nvSpPr>
        <p:spPr bwMode="auto">
          <a:xfrm>
            <a:off x="5934870" y="3802145"/>
            <a:ext cx="2623656" cy="3034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85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Bypass tracks</a:t>
            </a:r>
          </a:p>
        </p:txBody>
      </p:sp>
      <p:sp>
        <p:nvSpPr>
          <p:cNvPr id="45" name="TextBox 44">
            <a:extLst>
              <a:ext uri="{FF2B5EF4-FFF2-40B4-BE49-F238E27FC236}">
                <a16:creationId xmlns:a16="http://schemas.microsoft.com/office/drawing/2014/main" id="{2449752E-1F78-4413-BC5F-9C14C65A1534}"/>
              </a:ext>
            </a:extLst>
          </p:cNvPr>
          <p:cNvSpPr txBox="1"/>
          <p:nvPr/>
        </p:nvSpPr>
        <p:spPr bwMode="auto">
          <a:xfrm>
            <a:off x="9454223" y="4304198"/>
            <a:ext cx="1897153" cy="1559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85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Not shown:</a:t>
            </a:r>
          </a:p>
          <a:p>
            <a:pPr marL="285750" marR="0" lvl="0" indent="-285750" algn="l" defTabSz="914400" rtl="0" eaLnBrk="1" fontAlgn="auto" latinLnBrk="0" hangingPunct="1">
              <a:lnSpc>
                <a:spcPct val="85000"/>
              </a:lnSpc>
              <a:spcBef>
                <a:spcPts val="0"/>
              </a:spcBef>
              <a:spcAft>
                <a:spcPct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Phenotypic change</a:t>
            </a:r>
          </a:p>
          <a:p>
            <a:pPr marL="285750" marR="0" lvl="0" indent="-285750" algn="l" defTabSz="914400" rtl="0" eaLnBrk="1" fontAlgn="auto" latinLnBrk="0" hangingPunct="1">
              <a:lnSpc>
                <a:spcPct val="85000"/>
              </a:lnSpc>
              <a:spcBef>
                <a:spcPts val="0"/>
              </a:spcBef>
              <a:spcAft>
                <a:spcPct val="0"/>
              </a:spcAft>
              <a:buClrTx/>
              <a:buSzTx/>
              <a:buFont typeface="Wingdings" panose="05000000000000000000" pitchFamily="2" charset="2"/>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Manipulation of downstream signaling pathways</a:t>
            </a:r>
          </a:p>
        </p:txBody>
      </p:sp>
      <p:sp>
        <p:nvSpPr>
          <p:cNvPr id="46" name="TextBox 45">
            <a:extLst>
              <a:ext uri="{FF2B5EF4-FFF2-40B4-BE49-F238E27FC236}">
                <a16:creationId xmlns:a16="http://schemas.microsoft.com/office/drawing/2014/main" id="{E7AB62F0-645C-4FCA-96B6-1BCCF1C421BB}"/>
              </a:ext>
            </a:extLst>
          </p:cNvPr>
          <p:cNvSpPr txBox="1"/>
          <p:nvPr/>
        </p:nvSpPr>
        <p:spPr bwMode="auto">
          <a:xfrm>
            <a:off x="2743668" y="5594372"/>
            <a:ext cx="1700363" cy="721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85000"/>
              </a:lnSpc>
              <a:spcBef>
                <a:spcPct val="50000"/>
              </a:spcBef>
              <a:spcAft>
                <a:spcPct val="0"/>
              </a:spcAft>
              <a:buClrTx/>
              <a:buSzTx/>
              <a:buFontTx/>
              <a:buNone/>
              <a:tabLst/>
              <a:defRPr/>
            </a:pP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Resistance mutations in same drug target</a:t>
            </a:r>
          </a:p>
        </p:txBody>
      </p:sp>
      <p:sp>
        <p:nvSpPr>
          <p:cNvPr id="47" name="TextBox 46">
            <a:extLst>
              <a:ext uri="{FF2B5EF4-FFF2-40B4-BE49-F238E27FC236}">
                <a16:creationId xmlns:a16="http://schemas.microsoft.com/office/drawing/2014/main" id="{ABCDEDEE-9A87-403E-8627-ACC8369AFC86}"/>
              </a:ext>
            </a:extLst>
          </p:cNvPr>
          <p:cNvSpPr txBox="1"/>
          <p:nvPr/>
        </p:nvSpPr>
        <p:spPr bwMode="auto">
          <a:xfrm>
            <a:off x="4314438" y="5594372"/>
            <a:ext cx="1559744" cy="721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85000"/>
              </a:lnSpc>
              <a:spcBef>
                <a:spcPct val="50000"/>
              </a:spcBef>
              <a:spcAft>
                <a:spcPct val="0"/>
              </a:spcAft>
              <a:buClrTx/>
              <a:buSzTx/>
              <a:buFontTx/>
              <a:buNone/>
              <a:tabLst/>
              <a:defRPr/>
            </a:pP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Gene copy number gain of drug target</a:t>
            </a:r>
          </a:p>
        </p:txBody>
      </p:sp>
      <p:sp>
        <p:nvSpPr>
          <p:cNvPr id="48" name="TextBox 47">
            <a:extLst>
              <a:ext uri="{FF2B5EF4-FFF2-40B4-BE49-F238E27FC236}">
                <a16:creationId xmlns:a16="http://schemas.microsoft.com/office/drawing/2014/main" id="{79836CAC-2683-4DF9-96CB-3E2526DBCD3E}"/>
              </a:ext>
            </a:extLst>
          </p:cNvPr>
          <p:cNvSpPr txBox="1"/>
          <p:nvPr/>
        </p:nvSpPr>
        <p:spPr bwMode="auto">
          <a:xfrm>
            <a:off x="5762112" y="5594372"/>
            <a:ext cx="1559744" cy="721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85000"/>
              </a:lnSpc>
              <a:spcBef>
                <a:spcPct val="50000"/>
              </a:spcBef>
              <a:spcAft>
                <a:spcPct val="0"/>
              </a:spcAft>
              <a:buClrTx/>
              <a:buSzTx/>
              <a:buFontTx/>
              <a:buNone/>
              <a:tabLst/>
              <a:defRPr/>
            </a:pP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Coincident in same cell (second driver)</a:t>
            </a:r>
          </a:p>
        </p:txBody>
      </p:sp>
      <p:sp>
        <p:nvSpPr>
          <p:cNvPr id="49" name="TextBox 48">
            <a:extLst>
              <a:ext uri="{FF2B5EF4-FFF2-40B4-BE49-F238E27FC236}">
                <a16:creationId xmlns:a16="http://schemas.microsoft.com/office/drawing/2014/main" id="{7D00B01A-C0EC-4D29-9933-A4A089315745}"/>
              </a:ext>
            </a:extLst>
          </p:cNvPr>
          <p:cNvSpPr txBox="1"/>
          <p:nvPr/>
        </p:nvSpPr>
        <p:spPr bwMode="auto">
          <a:xfrm>
            <a:off x="7241093" y="5594372"/>
            <a:ext cx="1559744" cy="721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85000"/>
              </a:lnSpc>
              <a:spcBef>
                <a:spcPct val="50000"/>
              </a:spcBef>
              <a:spcAft>
                <a:spcPct val="0"/>
              </a:spcAft>
              <a:buClrTx/>
              <a:buSzTx/>
              <a:buFontTx/>
              <a:buNone/>
              <a:tabLst/>
              <a:defRPr/>
            </a:pP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Emergence of distinct clone (separate driver)</a:t>
            </a:r>
          </a:p>
        </p:txBody>
      </p:sp>
      <p:sp>
        <p:nvSpPr>
          <p:cNvPr id="50" name="TextBox 49">
            <a:extLst>
              <a:ext uri="{FF2B5EF4-FFF2-40B4-BE49-F238E27FC236}">
                <a16:creationId xmlns:a16="http://schemas.microsoft.com/office/drawing/2014/main" id="{29F9010F-1D1B-497C-B498-A86FFA2A71BB}"/>
              </a:ext>
            </a:extLst>
          </p:cNvPr>
          <p:cNvSpPr txBox="1"/>
          <p:nvPr/>
        </p:nvSpPr>
        <p:spPr bwMode="auto">
          <a:xfrm>
            <a:off x="3185239" y="4568744"/>
            <a:ext cx="868219" cy="307777"/>
          </a:xfrm>
          <a:prstGeom prst="rect">
            <a:avLst/>
          </a:prstGeom>
          <a:solidFill>
            <a:schemeClr val="accent1"/>
          </a:solidFill>
          <a:ln>
            <a:solidFill>
              <a:schemeClr val="bg1"/>
            </a:solid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Driver A</a:t>
            </a:r>
          </a:p>
        </p:txBody>
      </p:sp>
      <p:sp>
        <p:nvSpPr>
          <p:cNvPr id="51" name="TextBox 50">
            <a:extLst>
              <a:ext uri="{FF2B5EF4-FFF2-40B4-BE49-F238E27FC236}">
                <a16:creationId xmlns:a16="http://schemas.microsoft.com/office/drawing/2014/main" id="{9D5BEAE2-1E92-433B-9676-763DE13B945C}"/>
              </a:ext>
            </a:extLst>
          </p:cNvPr>
          <p:cNvSpPr txBox="1"/>
          <p:nvPr/>
        </p:nvSpPr>
        <p:spPr bwMode="auto">
          <a:xfrm>
            <a:off x="4638708" y="4326918"/>
            <a:ext cx="868219" cy="307777"/>
          </a:xfrm>
          <a:prstGeom prst="rect">
            <a:avLst/>
          </a:prstGeom>
          <a:solidFill>
            <a:schemeClr val="accent1"/>
          </a:solidFill>
          <a:ln>
            <a:solidFill>
              <a:schemeClr val="bg1"/>
            </a:solid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Driver A</a:t>
            </a:r>
          </a:p>
        </p:txBody>
      </p:sp>
      <p:sp>
        <p:nvSpPr>
          <p:cNvPr id="52" name="TextBox 51">
            <a:extLst>
              <a:ext uri="{FF2B5EF4-FFF2-40B4-BE49-F238E27FC236}">
                <a16:creationId xmlns:a16="http://schemas.microsoft.com/office/drawing/2014/main" id="{BB20C5D4-E22A-468D-8878-FC8C07B15DCF}"/>
              </a:ext>
            </a:extLst>
          </p:cNvPr>
          <p:cNvSpPr txBox="1"/>
          <p:nvPr/>
        </p:nvSpPr>
        <p:spPr bwMode="auto">
          <a:xfrm>
            <a:off x="4638708" y="4631478"/>
            <a:ext cx="868219" cy="307777"/>
          </a:xfrm>
          <a:prstGeom prst="rect">
            <a:avLst/>
          </a:prstGeom>
          <a:solidFill>
            <a:schemeClr val="accent1"/>
          </a:solidFill>
          <a:ln>
            <a:solidFill>
              <a:schemeClr val="bg1"/>
            </a:solid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Driver A</a:t>
            </a:r>
          </a:p>
        </p:txBody>
      </p:sp>
      <p:sp>
        <p:nvSpPr>
          <p:cNvPr id="53" name="TextBox 52">
            <a:extLst>
              <a:ext uri="{FF2B5EF4-FFF2-40B4-BE49-F238E27FC236}">
                <a16:creationId xmlns:a16="http://schemas.microsoft.com/office/drawing/2014/main" id="{D01125BD-4299-4002-B66F-B4F3F432D3F4}"/>
              </a:ext>
            </a:extLst>
          </p:cNvPr>
          <p:cNvSpPr txBox="1"/>
          <p:nvPr/>
        </p:nvSpPr>
        <p:spPr bwMode="auto">
          <a:xfrm>
            <a:off x="4638708" y="4936038"/>
            <a:ext cx="868219" cy="307777"/>
          </a:xfrm>
          <a:prstGeom prst="rect">
            <a:avLst/>
          </a:prstGeom>
          <a:solidFill>
            <a:schemeClr val="accent1"/>
          </a:solidFill>
          <a:ln>
            <a:solidFill>
              <a:schemeClr val="bg1"/>
            </a:solid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Driver A</a:t>
            </a:r>
          </a:p>
        </p:txBody>
      </p:sp>
      <p:sp>
        <p:nvSpPr>
          <p:cNvPr id="54" name="TextBox 53">
            <a:extLst>
              <a:ext uri="{FF2B5EF4-FFF2-40B4-BE49-F238E27FC236}">
                <a16:creationId xmlns:a16="http://schemas.microsoft.com/office/drawing/2014/main" id="{E2A6BF10-99A3-45F2-8DDF-9B22ABF9718E}"/>
              </a:ext>
            </a:extLst>
          </p:cNvPr>
          <p:cNvSpPr txBox="1"/>
          <p:nvPr/>
        </p:nvSpPr>
        <p:spPr bwMode="auto">
          <a:xfrm>
            <a:off x="4638708" y="5240599"/>
            <a:ext cx="868219" cy="307777"/>
          </a:xfrm>
          <a:prstGeom prst="rect">
            <a:avLst/>
          </a:prstGeom>
          <a:solidFill>
            <a:schemeClr val="accent1"/>
          </a:solidFill>
          <a:ln>
            <a:solidFill>
              <a:schemeClr val="bg1"/>
            </a:solid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Driver A</a:t>
            </a:r>
          </a:p>
        </p:txBody>
      </p:sp>
      <p:sp>
        <p:nvSpPr>
          <p:cNvPr id="55" name="TextBox 54">
            <a:extLst>
              <a:ext uri="{FF2B5EF4-FFF2-40B4-BE49-F238E27FC236}">
                <a16:creationId xmlns:a16="http://schemas.microsoft.com/office/drawing/2014/main" id="{CCC005B2-3CAD-4F05-AC52-991ABF7A9458}"/>
              </a:ext>
            </a:extLst>
          </p:cNvPr>
          <p:cNvSpPr txBox="1"/>
          <p:nvPr/>
        </p:nvSpPr>
        <p:spPr bwMode="auto">
          <a:xfrm>
            <a:off x="7558151" y="4575721"/>
            <a:ext cx="868219" cy="307777"/>
          </a:xfrm>
          <a:prstGeom prst="rect">
            <a:avLst/>
          </a:prstGeom>
          <a:solidFill>
            <a:schemeClr val="accent1"/>
          </a:solidFill>
          <a:ln>
            <a:solidFill>
              <a:schemeClr val="bg1"/>
            </a:solid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Driver B</a:t>
            </a:r>
          </a:p>
        </p:txBody>
      </p:sp>
      <p:sp>
        <p:nvSpPr>
          <p:cNvPr id="57" name="TextBox 56">
            <a:extLst>
              <a:ext uri="{FF2B5EF4-FFF2-40B4-BE49-F238E27FC236}">
                <a16:creationId xmlns:a16="http://schemas.microsoft.com/office/drawing/2014/main" id="{96601CF6-5271-4F35-9D35-40038F80E6E6}"/>
              </a:ext>
            </a:extLst>
          </p:cNvPr>
          <p:cNvSpPr txBox="1"/>
          <p:nvPr/>
        </p:nvSpPr>
        <p:spPr bwMode="auto">
          <a:xfrm>
            <a:off x="6092177" y="4757317"/>
            <a:ext cx="868219" cy="307777"/>
          </a:xfrm>
          <a:prstGeom prst="rect">
            <a:avLst/>
          </a:prstGeom>
          <a:solidFill>
            <a:schemeClr val="accent1"/>
          </a:solidFill>
          <a:ln>
            <a:solidFill>
              <a:schemeClr val="bg1"/>
            </a:solid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Driver B</a:t>
            </a:r>
          </a:p>
        </p:txBody>
      </p:sp>
      <p:sp>
        <p:nvSpPr>
          <p:cNvPr id="58" name="TextBox 57">
            <a:extLst>
              <a:ext uri="{FF2B5EF4-FFF2-40B4-BE49-F238E27FC236}">
                <a16:creationId xmlns:a16="http://schemas.microsoft.com/office/drawing/2014/main" id="{C8970380-D15B-4165-AEF8-E68EDA2F9ECD}"/>
              </a:ext>
            </a:extLst>
          </p:cNvPr>
          <p:cNvSpPr txBox="1"/>
          <p:nvPr/>
        </p:nvSpPr>
        <p:spPr bwMode="auto">
          <a:xfrm>
            <a:off x="6092177" y="4426245"/>
            <a:ext cx="868219" cy="307777"/>
          </a:xfrm>
          <a:prstGeom prst="rect">
            <a:avLst/>
          </a:prstGeom>
          <a:solidFill>
            <a:schemeClr val="accent1"/>
          </a:solidFill>
          <a:ln>
            <a:solidFill>
              <a:schemeClr val="bg1"/>
            </a:solid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Driver A</a:t>
            </a:r>
          </a:p>
        </p:txBody>
      </p:sp>
      <p:sp>
        <p:nvSpPr>
          <p:cNvPr id="59" name="Explosion: 8 Points 58">
            <a:extLst>
              <a:ext uri="{FF2B5EF4-FFF2-40B4-BE49-F238E27FC236}">
                <a16:creationId xmlns:a16="http://schemas.microsoft.com/office/drawing/2014/main" id="{41D98641-F56C-4510-AB2C-C707CDD99BB9}"/>
              </a:ext>
            </a:extLst>
          </p:cNvPr>
          <p:cNvSpPr/>
          <p:nvPr/>
        </p:nvSpPr>
        <p:spPr bwMode="auto">
          <a:xfrm>
            <a:off x="3903024" y="4528977"/>
            <a:ext cx="223422" cy="223422"/>
          </a:xfrm>
          <a:prstGeom prst="irregularSeal1">
            <a:avLst/>
          </a:prstGeom>
          <a:solidFill>
            <a:schemeClr val="accent3"/>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4" name="Right Bracket 63">
            <a:extLst>
              <a:ext uri="{FF2B5EF4-FFF2-40B4-BE49-F238E27FC236}">
                <a16:creationId xmlns:a16="http://schemas.microsoft.com/office/drawing/2014/main" id="{FA73B003-4CC5-49CB-B34E-ADB649F0E4E9}"/>
              </a:ext>
            </a:extLst>
          </p:cNvPr>
          <p:cNvSpPr/>
          <p:nvPr/>
        </p:nvSpPr>
        <p:spPr bwMode="auto">
          <a:xfrm rot="16200000">
            <a:off x="4297624" y="2831332"/>
            <a:ext cx="129306" cy="2727827"/>
          </a:xfrm>
          <a:prstGeom prst="rightBracket">
            <a:avLst/>
          </a:prstGeom>
          <a:noFill/>
          <a:ln w="28575" cap="flat" cmpd="sng" algn="ctr">
            <a:solidFill>
              <a:schemeClr val="bg1"/>
            </a:solidFill>
            <a:prstDash val="solid"/>
            <a:round/>
            <a:headEnd type="none" w="med" len="med"/>
            <a:tailEnd type="none" w="med" len="me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65" name="Right Bracket 64">
            <a:extLst>
              <a:ext uri="{FF2B5EF4-FFF2-40B4-BE49-F238E27FC236}">
                <a16:creationId xmlns:a16="http://schemas.microsoft.com/office/drawing/2014/main" id="{FF7820EF-3961-453C-B3CA-42613FDCDE77}"/>
              </a:ext>
            </a:extLst>
          </p:cNvPr>
          <p:cNvSpPr/>
          <p:nvPr/>
        </p:nvSpPr>
        <p:spPr bwMode="auto">
          <a:xfrm rot="16200000">
            <a:off x="7204514" y="2831332"/>
            <a:ext cx="129306" cy="2727827"/>
          </a:xfrm>
          <a:prstGeom prst="rightBracket">
            <a:avLst/>
          </a:prstGeom>
          <a:noFill/>
          <a:ln w="28575" cap="flat" cmpd="sng" algn="ctr">
            <a:solidFill>
              <a:schemeClr val="bg1"/>
            </a:solidFill>
            <a:prstDash val="solid"/>
            <a:round/>
            <a:headEnd type="none" w="med" len="med"/>
            <a:tailEnd type="none" w="med" len="me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nvGrpSpPr>
          <p:cNvPr id="72" name="Group 71">
            <a:extLst>
              <a:ext uri="{FF2B5EF4-FFF2-40B4-BE49-F238E27FC236}">
                <a16:creationId xmlns:a16="http://schemas.microsoft.com/office/drawing/2014/main" id="{37B73F1D-8D80-4A3C-BA70-4372E2B3760D}"/>
              </a:ext>
            </a:extLst>
          </p:cNvPr>
          <p:cNvGrpSpPr/>
          <p:nvPr/>
        </p:nvGrpSpPr>
        <p:grpSpPr>
          <a:xfrm>
            <a:off x="3024188" y="1718021"/>
            <a:ext cx="1033462" cy="1139479"/>
            <a:chOff x="3024188" y="1718021"/>
            <a:chExt cx="1033462" cy="1139479"/>
          </a:xfrm>
        </p:grpSpPr>
        <p:sp>
          <p:nvSpPr>
            <p:cNvPr id="69" name="Freeform: Shape 68">
              <a:extLst>
                <a:ext uri="{FF2B5EF4-FFF2-40B4-BE49-F238E27FC236}">
                  <a16:creationId xmlns:a16="http://schemas.microsoft.com/office/drawing/2014/main" id="{9C2C72F7-91AD-403B-9961-311B2B05826C}"/>
                </a:ext>
              </a:extLst>
            </p:cNvPr>
            <p:cNvSpPr/>
            <p:nvPr/>
          </p:nvSpPr>
          <p:spPr bwMode="auto">
            <a:xfrm>
              <a:off x="3024188" y="1718021"/>
              <a:ext cx="1033462" cy="1134717"/>
            </a:xfrm>
            <a:custGeom>
              <a:avLst/>
              <a:gdLst>
                <a:gd name="connsiteX0" fmla="*/ 0 w 1033462"/>
                <a:gd name="connsiteY0" fmla="*/ 1129954 h 1134717"/>
                <a:gd name="connsiteX1" fmla="*/ 157162 w 1033462"/>
                <a:gd name="connsiteY1" fmla="*/ 1068042 h 1134717"/>
                <a:gd name="connsiteX2" fmla="*/ 261937 w 1033462"/>
                <a:gd name="connsiteY2" fmla="*/ 929929 h 1134717"/>
                <a:gd name="connsiteX3" fmla="*/ 238125 w 1033462"/>
                <a:gd name="connsiteY3" fmla="*/ 777529 h 1134717"/>
                <a:gd name="connsiteX4" fmla="*/ 138112 w 1033462"/>
                <a:gd name="connsiteY4" fmla="*/ 687042 h 1134717"/>
                <a:gd name="connsiteX5" fmla="*/ 33337 w 1033462"/>
                <a:gd name="connsiteY5" fmla="*/ 482254 h 1134717"/>
                <a:gd name="connsiteX6" fmla="*/ 80962 w 1033462"/>
                <a:gd name="connsiteY6" fmla="*/ 220317 h 1134717"/>
                <a:gd name="connsiteX7" fmla="*/ 200025 w 1033462"/>
                <a:gd name="connsiteY7" fmla="*/ 34579 h 1134717"/>
                <a:gd name="connsiteX8" fmla="*/ 681037 w 1033462"/>
                <a:gd name="connsiteY8" fmla="*/ 15529 h 1134717"/>
                <a:gd name="connsiteX9" fmla="*/ 871537 w 1033462"/>
                <a:gd name="connsiteY9" fmla="*/ 206029 h 1134717"/>
                <a:gd name="connsiteX10" fmla="*/ 938212 w 1033462"/>
                <a:gd name="connsiteY10" fmla="*/ 301279 h 1134717"/>
                <a:gd name="connsiteX11" fmla="*/ 914400 w 1033462"/>
                <a:gd name="connsiteY11" fmla="*/ 348904 h 1134717"/>
                <a:gd name="connsiteX12" fmla="*/ 990600 w 1033462"/>
                <a:gd name="connsiteY12" fmla="*/ 467967 h 1134717"/>
                <a:gd name="connsiteX13" fmla="*/ 1014412 w 1033462"/>
                <a:gd name="connsiteY13" fmla="*/ 510829 h 1134717"/>
                <a:gd name="connsiteX14" fmla="*/ 957262 w 1033462"/>
                <a:gd name="connsiteY14" fmla="*/ 567979 h 1134717"/>
                <a:gd name="connsiteX15" fmla="*/ 971550 w 1033462"/>
                <a:gd name="connsiteY15" fmla="*/ 648942 h 1134717"/>
                <a:gd name="connsiteX16" fmla="*/ 957262 w 1033462"/>
                <a:gd name="connsiteY16" fmla="*/ 672754 h 1134717"/>
                <a:gd name="connsiteX17" fmla="*/ 966787 w 1033462"/>
                <a:gd name="connsiteY17" fmla="*/ 696567 h 1134717"/>
                <a:gd name="connsiteX18" fmla="*/ 928687 w 1033462"/>
                <a:gd name="connsiteY18" fmla="*/ 744192 h 1134717"/>
                <a:gd name="connsiteX19" fmla="*/ 952500 w 1033462"/>
                <a:gd name="connsiteY19" fmla="*/ 834679 h 1134717"/>
                <a:gd name="connsiteX20" fmla="*/ 852487 w 1033462"/>
                <a:gd name="connsiteY20" fmla="*/ 882304 h 1134717"/>
                <a:gd name="connsiteX21" fmla="*/ 747712 w 1033462"/>
                <a:gd name="connsiteY21" fmla="*/ 877542 h 1134717"/>
                <a:gd name="connsiteX22" fmla="*/ 733425 w 1033462"/>
                <a:gd name="connsiteY22" fmla="*/ 953742 h 1134717"/>
                <a:gd name="connsiteX23" fmla="*/ 1033462 w 1033462"/>
                <a:gd name="connsiteY23" fmla="*/ 1134717 h 1134717"/>
                <a:gd name="connsiteX24" fmla="*/ 1033462 w 1033462"/>
                <a:gd name="connsiteY24" fmla="*/ 1134717 h 1134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3462" h="1134717">
                  <a:moveTo>
                    <a:pt x="0" y="1129954"/>
                  </a:moveTo>
                  <a:cubicBezTo>
                    <a:pt x="56753" y="1115666"/>
                    <a:pt x="113506" y="1101379"/>
                    <a:pt x="157162" y="1068042"/>
                  </a:cubicBezTo>
                  <a:cubicBezTo>
                    <a:pt x="200818" y="1034705"/>
                    <a:pt x="248443" y="978348"/>
                    <a:pt x="261937" y="929929"/>
                  </a:cubicBezTo>
                  <a:cubicBezTo>
                    <a:pt x="275431" y="881510"/>
                    <a:pt x="258762" y="818010"/>
                    <a:pt x="238125" y="777529"/>
                  </a:cubicBezTo>
                  <a:cubicBezTo>
                    <a:pt x="217488" y="737048"/>
                    <a:pt x="172243" y="736254"/>
                    <a:pt x="138112" y="687042"/>
                  </a:cubicBezTo>
                  <a:cubicBezTo>
                    <a:pt x="103981" y="637830"/>
                    <a:pt x="42862" y="560041"/>
                    <a:pt x="33337" y="482254"/>
                  </a:cubicBezTo>
                  <a:cubicBezTo>
                    <a:pt x="23812" y="404467"/>
                    <a:pt x="53181" y="294930"/>
                    <a:pt x="80962" y="220317"/>
                  </a:cubicBezTo>
                  <a:cubicBezTo>
                    <a:pt x="108743" y="145704"/>
                    <a:pt x="100013" y="68710"/>
                    <a:pt x="200025" y="34579"/>
                  </a:cubicBezTo>
                  <a:cubicBezTo>
                    <a:pt x="300037" y="448"/>
                    <a:pt x="569118" y="-13046"/>
                    <a:pt x="681037" y="15529"/>
                  </a:cubicBezTo>
                  <a:cubicBezTo>
                    <a:pt x="792956" y="44104"/>
                    <a:pt x="828675" y="158404"/>
                    <a:pt x="871537" y="206029"/>
                  </a:cubicBezTo>
                  <a:cubicBezTo>
                    <a:pt x="914399" y="253654"/>
                    <a:pt x="931068" y="277467"/>
                    <a:pt x="938212" y="301279"/>
                  </a:cubicBezTo>
                  <a:cubicBezTo>
                    <a:pt x="945356" y="325091"/>
                    <a:pt x="905669" y="321123"/>
                    <a:pt x="914400" y="348904"/>
                  </a:cubicBezTo>
                  <a:cubicBezTo>
                    <a:pt x="923131" y="376685"/>
                    <a:pt x="973931" y="440980"/>
                    <a:pt x="990600" y="467967"/>
                  </a:cubicBezTo>
                  <a:cubicBezTo>
                    <a:pt x="1007269" y="494954"/>
                    <a:pt x="1019968" y="494160"/>
                    <a:pt x="1014412" y="510829"/>
                  </a:cubicBezTo>
                  <a:cubicBezTo>
                    <a:pt x="1008856" y="527498"/>
                    <a:pt x="964406" y="544960"/>
                    <a:pt x="957262" y="567979"/>
                  </a:cubicBezTo>
                  <a:cubicBezTo>
                    <a:pt x="950118" y="590998"/>
                    <a:pt x="971550" y="631480"/>
                    <a:pt x="971550" y="648942"/>
                  </a:cubicBezTo>
                  <a:cubicBezTo>
                    <a:pt x="971550" y="666404"/>
                    <a:pt x="958056" y="664817"/>
                    <a:pt x="957262" y="672754"/>
                  </a:cubicBezTo>
                  <a:cubicBezTo>
                    <a:pt x="956468" y="680691"/>
                    <a:pt x="971549" y="684661"/>
                    <a:pt x="966787" y="696567"/>
                  </a:cubicBezTo>
                  <a:cubicBezTo>
                    <a:pt x="962025" y="708473"/>
                    <a:pt x="931068" y="721173"/>
                    <a:pt x="928687" y="744192"/>
                  </a:cubicBezTo>
                  <a:cubicBezTo>
                    <a:pt x="926306" y="767211"/>
                    <a:pt x="965200" y="811660"/>
                    <a:pt x="952500" y="834679"/>
                  </a:cubicBezTo>
                  <a:cubicBezTo>
                    <a:pt x="939800" y="857698"/>
                    <a:pt x="886618" y="875160"/>
                    <a:pt x="852487" y="882304"/>
                  </a:cubicBezTo>
                  <a:cubicBezTo>
                    <a:pt x="818356" y="889448"/>
                    <a:pt x="767556" y="865636"/>
                    <a:pt x="747712" y="877542"/>
                  </a:cubicBezTo>
                  <a:cubicBezTo>
                    <a:pt x="727868" y="889448"/>
                    <a:pt x="685800" y="910880"/>
                    <a:pt x="733425" y="953742"/>
                  </a:cubicBezTo>
                  <a:cubicBezTo>
                    <a:pt x="781050" y="996604"/>
                    <a:pt x="1033462" y="1134717"/>
                    <a:pt x="1033462" y="1134717"/>
                  </a:cubicBezTo>
                  <a:lnTo>
                    <a:pt x="1033462" y="1134717"/>
                  </a:lnTo>
                </a:path>
              </a:pathLst>
            </a:custGeom>
            <a:solidFill>
              <a:schemeClr val="tx2"/>
            </a:solidFill>
            <a:ln w="12700">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71" name="Freeform: Shape 70">
              <a:extLst>
                <a:ext uri="{FF2B5EF4-FFF2-40B4-BE49-F238E27FC236}">
                  <a16:creationId xmlns:a16="http://schemas.microsoft.com/office/drawing/2014/main" id="{43E12121-C9BF-41F7-99DE-0346B4C6553A}"/>
                </a:ext>
              </a:extLst>
            </p:cNvPr>
            <p:cNvSpPr/>
            <p:nvPr/>
          </p:nvSpPr>
          <p:spPr bwMode="auto">
            <a:xfrm>
              <a:off x="3511240" y="2374962"/>
              <a:ext cx="483052" cy="482538"/>
            </a:xfrm>
            <a:custGeom>
              <a:avLst/>
              <a:gdLst>
                <a:gd name="connsiteX0" fmla="*/ 8248 w 483052"/>
                <a:gd name="connsiteY0" fmla="*/ 477776 h 482538"/>
                <a:gd name="connsiteX1" fmla="*/ 8248 w 483052"/>
                <a:gd name="connsiteY1" fmla="*/ 211076 h 482538"/>
                <a:gd name="connsiteX2" fmla="*/ 93973 w 483052"/>
                <a:gd name="connsiteY2" fmla="*/ 77726 h 482538"/>
                <a:gd name="connsiteX3" fmla="*/ 355910 w 483052"/>
                <a:gd name="connsiteY3" fmla="*/ 6288 h 482538"/>
                <a:gd name="connsiteX4" fmla="*/ 470210 w 483052"/>
                <a:gd name="connsiteY4" fmla="*/ 6288 h 482538"/>
                <a:gd name="connsiteX5" fmla="*/ 470210 w 483052"/>
                <a:gd name="connsiteY5" fmla="*/ 30101 h 482538"/>
                <a:gd name="connsiteX6" fmla="*/ 379723 w 483052"/>
                <a:gd name="connsiteY6" fmla="*/ 25338 h 482538"/>
                <a:gd name="connsiteX7" fmla="*/ 160648 w 483052"/>
                <a:gd name="connsiteY7" fmla="*/ 72963 h 482538"/>
                <a:gd name="connsiteX8" fmla="*/ 79685 w 483052"/>
                <a:gd name="connsiteY8" fmla="*/ 182501 h 482538"/>
                <a:gd name="connsiteX9" fmla="*/ 70160 w 483052"/>
                <a:gd name="connsiteY9" fmla="*/ 482538 h 482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3052" h="482538">
                  <a:moveTo>
                    <a:pt x="8248" y="477776"/>
                  </a:moveTo>
                  <a:cubicBezTo>
                    <a:pt x="1104" y="377763"/>
                    <a:pt x="-6039" y="277751"/>
                    <a:pt x="8248" y="211076"/>
                  </a:cubicBezTo>
                  <a:cubicBezTo>
                    <a:pt x="22535" y="144401"/>
                    <a:pt x="36029" y="111857"/>
                    <a:pt x="93973" y="77726"/>
                  </a:cubicBezTo>
                  <a:cubicBezTo>
                    <a:pt x="151917" y="43595"/>
                    <a:pt x="293204" y="18194"/>
                    <a:pt x="355910" y="6288"/>
                  </a:cubicBezTo>
                  <a:cubicBezTo>
                    <a:pt x="418616" y="-5618"/>
                    <a:pt x="451160" y="2319"/>
                    <a:pt x="470210" y="6288"/>
                  </a:cubicBezTo>
                  <a:cubicBezTo>
                    <a:pt x="489260" y="10257"/>
                    <a:pt x="485291" y="26926"/>
                    <a:pt x="470210" y="30101"/>
                  </a:cubicBezTo>
                  <a:cubicBezTo>
                    <a:pt x="455129" y="33276"/>
                    <a:pt x="431317" y="18194"/>
                    <a:pt x="379723" y="25338"/>
                  </a:cubicBezTo>
                  <a:cubicBezTo>
                    <a:pt x="328129" y="32482"/>
                    <a:pt x="210654" y="46769"/>
                    <a:pt x="160648" y="72963"/>
                  </a:cubicBezTo>
                  <a:cubicBezTo>
                    <a:pt x="110642" y="99157"/>
                    <a:pt x="94766" y="114238"/>
                    <a:pt x="79685" y="182501"/>
                  </a:cubicBezTo>
                  <a:cubicBezTo>
                    <a:pt x="64604" y="250763"/>
                    <a:pt x="67382" y="366650"/>
                    <a:pt x="70160" y="482538"/>
                  </a:cubicBezTo>
                </a:path>
              </a:pathLst>
            </a:custGeom>
            <a:solidFill>
              <a:schemeClr val="accent3">
                <a:lumMod val="60000"/>
                <a:lumOff val="40000"/>
              </a:schemeClr>
            </a:solidFill>
            <a:ln w="9525">
              <a:solidFill>
                <a:schemeClr val="bg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pic>
        <p:nvPicPr>
          <p:cNvPr id="75" name="Graphic 74">
            <a:extLst>
              <a:ext uri="{FF2B5EF4-FFF2-40B4-BE49-F238E27FC236}">
                <a16:creationId xmlns:a16="http://schemas.microsoft.com/office/drawing/2014/main" id="{2876F19D-5144-4C91-B6B0-FF62B39701A0}"/>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H="1">
            <a:off x="8187068" y="1994630"/>
            <a:ext cx="835575" cy="763704"/>
          </a:xfrm>
          <a:prstGeom prst="rect">
            <a:avLst/>
          </a:prstGeom>
        </p:spPr>
      </p:pic>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 3">
            <a:extLst>
              <a:ext uri="{FF2B5EF4-FFF2-40B4-BE49-F238E27FC236}">
                <a16:creationId xmlns:a16="http://schemas.microsoft.com/office/drawing/2014/main" id="{721A4B55-5D90-4F07-8EC7-940E637C1D9C}"/>
              </a:ext>
            </a:extLst>
          </p:cNvPr>
          <p:cNvGraphicFramePr>
            <a:graphicFrameLocks noGrp="1"/>
          </p:cNvGraphicFramePr>
          <p:nvPr/>
        </p:nvGraphicFramePr>
        <p:xfrm>
          <a:off x="495301" y="1552565"/>
          <a:ext cx="6913206" cy="4772572"/>
        </p:xfrm>
        <a:graphic>
          <a:graphicData uri="http://schemas.openxmlformats.org/drawingml/2006/table">
            <a:tbl>
              <a:tblPr firstRow="1" bandRow="1">
                <a:tableStyleId>{93296810-A885-4BE3-A3E7-6D5BEEA58F35}</a:tableStyleId>
              </a:tblPr>
              <a:tblGrid>
                <a:gridCol w="2304402">
                  <a:extLst>
                    <a:ext uri="{9D8B030D-6E8A-4147-A177-3AD203B41FA5}">
                      <a16:colId xmlns:a16="http://schemas.microsoft.com/office/drawing/2014/main" val="2730237101"/>
                    </a:ext>
                  </a:extLst>
                </a:gridCol>
                <a:gridCol w="2304402">
                  <a:extLst>
                    <a:ext uri="{9D8B030D-6E8A-4147-A177-3AD203B41FA5}">
                      <a16:colId xmlns:a16="http://schemas.microsoft.com/office/drawing/2014/main" val="999327193"/>
                    </a:ext>
                  </a:extLst>
                </a:gridCol>
                <a:gridCol w="2304402">
                  <a:extLst>
                    <a:ext uri="{9D8B030D-6E8A-4147-A177-3AD203B41FA5}">
                      <a16:colId xmlns:a16="http://schemas.microsoft.com/office/drawing/2014/main" val="747927142"/>
                    </a:ext>
                  </a:extLst>
                </a:gridCol>
              </a:tblGrid>
              <a:tr h="313555">
                <a:tc gridSpan="2">
                  <a:txBody>
                    <a:bodyPr/>
                    <a:lstStyle/>
                    <a:p>
                      <a:pPr algn="ctr"/>
                      <a:r>
                        <a:rPr lang="en-US" sz="1600" dirty="0">
                          <a:latin typeface="Calibri" panose="020F0502020204030204" pitchFamily="34" charset="0"/>
                          <a:cs typeface="Calibri" panose="020F0502020204030204" pitchFamily="34" charset="0"/>
                        </a:rPr>
                        <a:t>Type I</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hMerge="1">
                  <a:txBody>
                    <a:bodyPr/>
                    <a:lstStyle/>
                    <a:p>
                      <a:endParaRPr lang="en-US" dirty="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600" dirty="0">
                          <a:latin typeface="Calibri" panose="020F0502020204030204" pitchFamily="34" charset="0"/>
                          <a:cs typeface="Calibri" panose="020F0502020204030204" pitchFamily="34" charset="0"/>
                        </a:rPr>
                        <a:t>Type II</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802585889"/>
                  </a:ext>
                </a:extLst>
              </a:tr>
              <a:tr h="2152308">
                <a:tc>
                  <a:txBody>
                    <a:bodyPr/>
                    <a:lstStyle/>
                    <a:p>
                      <a:endParaRPr lang="en-US" dirty="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endParaRPr lang="en-US" dirty="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endParaRPr lang="en-US" dirty="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1272507241"/>
                  </a:ext>
                </a:extLst>
              </a:tr>
              <a:tr h="2003660">
                <a:tc>
                  <a:txBody>
                    <a:bodyPr/>
                    <a:lstStyle/>
                    <a:p>
                      <a:endParaRPr lang="en-US" dirty="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endParaRPr lang="en-US" dirty="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endParaRPr lang="en-US" dirty="0"/>
                    </a:p>
                    <a:p>
                      <a:pPr algn="ctr"/>
                      <a:endParaRPr lang="en-US" dirty="0"/>
                    </a:p>
                    <a:p>
                      <a:pPr algn="ctr"/>
                      <a:endParaRPr lang="en-US" dirty="0"/>
                    </a:p>
                    <a:p>
                      <a:pPr algn="ctr"/>
                      <a:endParaRPr lang="en-US" dirty="0"/>
                    </a:p>
                    <a:p>
                      <a:pPr algn="ctr"/>
                      <a:endParaRPr lang="en-US" dirty="0"/>
                    </a:p>
                    <a:p>
                      <a:pPr algn="ctr"/>
                      <a:endParaRPr lang="en-US" dirty="0"/>
                    </a:p>
                    <a:p>
                      <a:pPr algn="ctr"/>
                      <a:endParaRPr lang="en-US" dirty="0"/>
                    </a:p>
                    <a:p>
                      <a:pPr algn="ctr"/>
                      <a:endParaRPr lang="en-US" dirty="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573584336"/>
                  </a:ext>
                </a:extLst>
              </a:tr>
            </a:tbl>
          </a:graphicData>
        </a:graphic>
      </p:graphicFrame>
      <p:grpSp>
        <p:nvGrpSpPr>
          <p:cNvPr id="175" name="Group 174">
            <a:extLst>
              <a:ext uri="{FF2B5EF4-FFF2-40B4-BE49-F238E27FC236}">
                <a16:creationId xmlns:a16="http://schemas.microsoft.com/office/drawing/2014/main" id="{6E09C828-97A5-40F1-BE24-672065D426D0}"/>
              </a:ext>
            </a:extLst>
          </p:cNvPr>
          <p:cNvGrpSpPr/>
          <p:nvPr/>
        </p:nvGrpSpPr>
        <p:grpSpPr>
          <a:xfrm>
            <a:off x="5481638" y="2079591"/>
            <a:ext cx="1657351" cy="1654175"/>
            <a:chOff x="5481638" y="2154238"/>
            <a:chExt cx="1657351" cy="1654175"/>
          </a:xfrm>
        </p:grpSpPr>
        <p:sp>
          <p:nvSpPr>
            <p:cNvPr id="167" name="Freeform 74">
              <a:extLst>
                <a:ext uri="{FF2B5EF4-FFF2-40B4-BE49-F238E27FC236}">
                  <a16:creationId xmlns:a16="http://schemas.microsoft.com/office/drawing/2014/main" id="{729785AC-ADBA-495A-81A0-45F804D19D8B}"/>
                </a:ext>
              </a:extLst>
            </p:cNvPr>
            <p:cNvSpPr>
              <a:spLocks/>
            </p:cNvSpPr>
            <p:nvPr/>
          </p:nvSpPr>
          <p:spPr bwMode="auto">
            <a:xfrm>
              <a:off x="5492751" y="2154238"/>
              <a:ext cx="1646238" cy="1654175"/>
            </a:xfrm>
            <a:custGeom>
              <a:avLst/>
              <a:gdLst>
                <a:gd name="T0" fmla="*/ 541 w 1037"/>
                <a:gd name="T1" fmla="*/ 1 h 1042"/>
                <a:gd name="T2" fmla="*/ 594 w 1037"/>
                <a:gd name="T3" fmla="*/ 6 h 1042"/>
                <a:gd name="T4" fmla="*/ 645 w 1037"/>
                <a:gd name="T5" fmla="*/ 17 h 1042"/>
                <a:gd name="T6" fmla="*/ 695 w 1037"/>
                <a:gd name="T7" fmla="*/ 32 h 1042"/>
                <a:gd name="T8" fmla="*/ 741 w 1037"/>
                <a:gd name="T9" fmla="*/ 51 h 1042"/>
                <a:gd name="T10" fmla="*/ 786 w 1037"/>
                <a:gd name="T11" fmla="*/ 75 h 1042"/>
                <a:gd name="T12" fmla="*/ 827 w 1037"/>
                <a:gd name="T13" fmla="*/ 103 h 1042"/>
                <a:gd name="T14" fmla="*/ 866 w 1037"/>
                <a:gd name="T15" fmla="*/ 135 h 1042"/>
                <a:gd name="T16" fmla="*/ 901 w 1037"/>
                <a:gd name="T17" fmla="*/ 170 h 1042"/>
                <a:gd name="T18" fmla="*/ 933 w 1037"/>
                <a:gd name="T19" fmla="*/ 209 h 1042"/>
                <a:gd name="T20" fmla="*/ 962 w 1037"/>
                <a:gd name="T21" fmla="*/ 250 h 1042"/>
                <a:gd name="T22" fmla="*/ 986 w 1037"/>
                <a:gd name="T23" fmla="*/ 295 h 1042"/>
                <a:gd name="T24" fmla="*/ 1005 w 1037"/>
                <a:gd name="T25" fmla="*/ 341 h 1042"/>
                <a:gd name="T26" fmla="*/ 1021 w 1037"/>
                <a:gd name="T27" fmla="*/ 391 h 1042"/>
                <a:gd name="T28" fmla="*/ 1030 w 1037"/>
                <a:gd name="T29" fmla="*/ 442 h 1042"/>
                <a:gd name="T30" fmla="*/ 1035 w 1037"/>
                <a:gd name="T31" fmla="*/ 495 h 1042"/>
                <a:gd name="T32" fmla="*/ 1035 w 1037"/>
                <a:gd name="T33" fmla="*/ 547 h 1042"/>
                <a:gd name="T34" fmla="*/ 1030 w 1037"/>
                <a:gd name="T35" fmla="*/ 600 h 1042"/>
                <a:gd name="T36" fmla="*/ 1021 w 1037"/>
                <a:gd name="T37" fmla="*/ 651 h 1042"/>
                <a:gd name="T38" fmla="*/ 1005 w 1037"/>
                <a:gd name="T39" fmla="*/ 701 h 1042"/>
                <a:gd name="T40" fmla="*/ 986 w 1037"/>
                <a:gd name="T41" fmla="*/ 747 h 1042"/>
                <a:gd name="T42" fmla="*/ 962 w 1037"/>
                <a:gd name="T43" fmla="*/ 792 h 1042"/>
                <a:gd name="T44" fmla="*/ 933 w 1037"/>
                <a:gd name="T45" fmla="*/ 833 h 1042"/>
                <a:gd name="T46" fmla="*/ 901 w 1037"/>
                <a:gd name="T47" fmla="*/ 872 h 1042"/>
                <a:gd name="T48" fmla="*/ 866 w 1037"/>
                <a:gd name="T49" fmla="*/ 907 h 1042"/>
                <a:gd name="T50" fmla="*/ 827 w 1037"/>
                <a:gd name="T51" fmla="*/ 939 h 1042"/>
                <a:gd name="T52" fmla="*/ 786 w 1037"/>
                <a:gd name="T53" fmla="*/ 966 h 1042"/>
                <a:gd name="T54" fmla="*/ 741 w 1037"/>
                <a:gd name="T55" fmla="*/ 990 h 1042"/>
                <a:gd name="T56" fmla="*/ 695 w 1037"/>
                <a:gd name="T57" fmla="*/ 1010 h 1042"/>
                <a:gd name="T58" fmla="*/ 645 w 1037"/>
                <a:gd name="T59" fmla="*/ 1025 h 1042"/>
                <a:gd name="T60" fmla="*/ 594 w 1037"/>
                <a:gd name="T61" fmla="*/ 1036 h 1042"/>
                <a:gd name="T62" fmla="*/ 541 w 1037"/>
                <a:gd name="T63" fmla="*/ 1041 h 1042"/>
                <a:gd name="T64" fmla="*/ 490 w 1037"/>
                <a:gd name="T65" fmla="*/ 1041 h 1042"/>
                <a:gd name="T66" fmla="*/ 444 w 1037"/>
                <a:gd name="T67" fmla="*/ 1038 h 1042"/>
                <a:gd name="T68" fmla="*/ 398 w 1037"/>
                <a:gd name="T69" fmla="*/ 1028 h 1042"/>
                <a:gd name="T70" fmla="*/ 353 w 1037"/>
                <a:gd name="T71" fmla="*/ 1015 h 1042"/>
                <a:gd name="T72" fmla="*/ 308 w 1037"/>
                <a:gd name="T73" fmla="*/ 999 h 1042"/>
                <a:gd name="T74" fmla="*/ 268 w 1037"/>
                <a:gd name="T75" fmla="*/ 980 h 1042"/>
                <a:gd name="T76" fmla="*/ 228 w 1037"/>
                <a:gd name="T77" fmla="*/ 956 h 1042"/>
                <a:gd name="T78" fmla="*/ 191 w 1037"/>
                <a:gd name="T79" fmla="*/ 929 h 1042"/>
                <a:gd name="T80" fmla="*/ 156 w 1037"/>
                <a:gd name="T81" fmla="*/ 899 h 1042"/>
                <a:gd name="T82" fmla="*/ 124 w 1037"/>
                <a:gd name="T83" fmla="*/ 867 h 1042"/>
                <a:gd name="T84" fmla="*/ 96 w 1037"/>
                <a:gd name="T85" fmla="*/ 832 h 1042"/>
                <a:gd name="T86" fmla="*/ 70 w 1037"/>
                <a:gd name="T87" fmla="*/ 793 h 1042"/>
                <a:gd name="T88" fmla="*/ 48 w 1037"/>
                <a:gd name="T89" fmla="*/ 753 h 1042"/>
                <a:gd name="T90" fmla="*/ 30 w 1037"/>
                <a:gd name="T91" fmla="*/ 710 h 1042"/>
                <a:gd name="T92" fmla="*/ 14 w 1037"/>
                <a:gd name="T93" fmla="*/ 666 h 1042"/>
                <a:gd name="T94" fmla="*/ 3 w 1037"/>
                <a:gd name="T95" fmla="*/ 619 h 1042"/>
                <a:gd name="T96" fmla="*/ 516 w 1037"/>
                <a:gd name="T97" fmla="*/ 522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37" h="1042">
                  <a:moveTo>
                    <a:pt x="516" y="0"/>
                  </a:moveTo>
                  <a:lnTo>
                    <a:pt x="541" y="1"/>
                  </a:lnTo>
                  <a:lnTo>
                    <a:pt x="569" y="3"/>
                  </a:lnTo>
                  <a:lnTo>
                    <a:pt x="594" y="6"/>
                  </a:lnTo>
                  <a:lnTo>
                    <a:pt x="620" y="11"/>
                  </a:lnTo>
                  <a:lnTo>
                    <a:pt x="645" y="17"/>
                  </a:lnTo>
                  <a:lnTo>
                    <a:pt x="671" y="24"/>
                  </a:lnTo>
                  <a:lnTo>
                    <a:pt x="695" y="32"/>
                  </a:lnTo>
                  <a:lnTo>
                    <a:pt x="719" y="41"/>
                  </a:lnTo>
                  <a:lnTo>
                    <a:pt x="741" y="51"/>
                  </a:lnTo>
                  <a:lnTo>
                    <a:pt x="763" y="63"/>
                  </a:lnTo>
                  <a:lnTo>
                    <a:pt x="786" y="75"/>
                  </a:lnTo>
                  <a:lnTo>
                    <a:pt x="807" y="89"/>
                  </a:lnTo>
                  <a:lnTo>
                    <a:pt x="827" y="103"/>
                  </a:lnTo>
                  <a:lnTo>
                    <a:pt x="847" y="119"/>
                  </a:lnTo>
                  <a:lnTo>
                    <a:pt x="866" y="135"/>
                  </a:lnTo>
                  <a:lnTo>
                    <a:pt x="883" y="153"/>
                  </a:lnTo>
                  <a:lnTo>
                    <a:pt x="901" y="170"/>
                  </a:lnTo>
                  <a:lnTo>
                    <a:pt x="917" y="190"/>
                  </a:lnTo>
                  <a:lnTo>
                    <a:pt x="933" y="209"/>
                  </a:lnTo>
                  <a:lnTo>
                    <a:pt x="947" y="230"/>
                  </a:lnTo>
                  <a:lnTo>
                    <a:pt x="962" y="250"/>
                  </a:lnTo>
                  <a:lnTo>
                    <a:pt x="973" y="273"/>
                  </a:lnTo>
                  <a:lnTo>
                    <a:pt x="986" y="295"/>
                  </a:lnTo>
                  <a:lnTo>
                    <a:pt x="995" y="319"/>
                  </a:lnTo>
                  <a:lnTo>
                    <a:pt x="1005" y="341"/>
                  </a:lnTo>
                  <a:lnTo>
                    <a:pt x="1013" y="365"/>
                  </a:lnTo>
                  <a:lnTo>
                    <a:pt x="1021" y="391"/>
                  </a:lnTo>
                  <a:lnTo>
                    <a:pt x="1026" y="416"/>
                  </a:lnTo>
                  <a:lnTo>
                    <a:pt x="1030" y="442"/>
                  </a:lnTo>
                  <a:lnTo>
                    <a:pt x="1034" y="468"/>
                  </a:lnTo>
                  <a:lnTo>
                    <a:pt x="1035" y="495"/>
                  </a:lnTo>
                  <a:lnTo>
                    <a:pt x="1037" y="522"/>
                  </a:lnTo>
                  <a:lnTo>
                    <a:pt x="1035" y="547"/>
                  </a:lnTo>
                  <a:lnTo>
                    <a:pt x="1034" y="574"/>
                  </a:lnTo>
                  <a:lnTo>
                    <a:pt x="1030" y="600"/>
                  </a:lnTo>
                  <a:lnTo>
                    <a:pt x="1026" y="626"/>
                  </a:lnTo>
                  <a:lnTo>
                    <a:pt x="1021" y="651"/>
                  </a:lnTo>
                  <a:lnTo>
                    <a:pt x="1013" y="677"/>
                  </a:lnTo>
                  <a:lnTo>
                    <a:pt x="1005" y="701"/>
                  </a:lnTo>
                  <a:lnTo>
                    <a:pt x="995" y="723"/>
                  </a:lnTo>
                  <a:lnTo>
                    <a:pt x="986" y="747"/>
                  </a:lnTo>
                  <a:lnTo>
                    <a:pt x="973" y="769"/>
                  </a:lnTo>
                  <a:lnTo>
                    <a:pt x="962" y="792"/>
                  </a:lnTo>
                  <a:lnTo>
                    <a:pt x="947" y="812"/>
                  </a:lnTo>
                  <a:lnTo>
                    <a:pt x="933" y="833"/>
                  </a:lnTo>
                  <a:lnTo>
                    <a:pt x="917" y="852"/>
                  </a:lnTo>
                  <a:lnTo>
                    <a:pt x="901" y="872"/>
                  </a:lnTo>
                  <a:lnTo>
                    <a:pt x="883" y="889"/>
                  </a:lnTo>
                  <a:lnTo>
                    <a:pt x="866" y="907"/>
                  </a:lnTo>
                  <a:lnTo>
                    <a:pt x="847" y="923"/>
                  </a:lnTo>
                  <a:lnTo>
                    <a:pt x="827" y="939"/>
                  </a:lnTo>
                  <a:lnTo>
                    <a:pt x="807" y="953"/>
                  </a:lnTo>
                  <a:lnTo>
                    <a:pt x="786" y="966"/>
                  </a:lnTo>
                  <a:lnTo>
                    <a:pt x="763" y="979"/>
                  </a:lnTo>
                  <a:lnTo>
                    <a:pt x="741" y="990"/>
                  </a:lnTo>
                  <a:lnTo>
                    <a:pt x="719" y="1001"/>
                  </a:lnTo>
                  <a:lnTo>
                    <a:pt x="695" y="1010"/>
                  </a:lnTo>
                  <a:lnTo>
                    <a:pt x="671" y="1018"/>
                  </a:lnTo>
                  <a:lnTo>
                    <a:pt x="645" y="1025"/>
                  </a:lnTo>
                  <a:lnTo>
                    <a:pt x="620" y="1031"/>
                  </a:lnTo>
                  <a:lnTo>
                    <a:pt x="594" y="1036"/>
                  </a:lnTo>
                  <a:lnTo>
                    <a:pt x="569" y="1039"/>
                  </a:lnTo>
                  <a:lnTo>
                    <a:pt x="541" y="1041"/>
                  </a:lnTo>
                  <a:lnTo>
                    <a:pt x="516" y="1042"/>
                  </a:lnTo>
                  <a:lnTo>
                    <a:pt x="490" y="1041"/>
                  </a:lnTo>
                  <a:lnTo>
                    <a:pt x="466" y="1039"/>
                  </a:lnTo>
                  <a:lnTo>
                    <a:pt x="444" y="1038"/>
                  </a:lnTo>
                  <a:lnTo>
                    <a:pt x="420" y="1033"/>
                  </a:lnTo>
                  <a:lnTo>
                    <a:pt x="398" y="1028"/>
                  </a:lnTo>
                  <a:lnTo>
                    <a:pt x="374" y="1023"/>
                  </a:lnTo>
                  <a:lnTo>
                    <a:pt x="353" y="1015"/>
                  </a:lnTo>
                  <a:lnTo>
                    <a:pt x="330" y="1009"/>
                  </a:lnTo>
                  <a:lnTo>
                    <a:pt x="308" y="999"/>
                  </a:lnTo>
                  <a:lnTo>
                    <a:pt x="287" y="990"/>
                  </a:lnTo>
                  <a:lnTo>
                    <a:pt x="268" y="980"/>
                  </a:lnTo>
                  <a:lnTo>
                    <a:pt x="247" y="967"/>
                  </a:lnTo>
                  <a:lnTo>
                    <a:pt x="228" y="956"/>
                  </a:lnTo>
                  <a:lnTo>
                    <a:pt x="209" y="943"/>
                  </a:lnTo>
                  <a:lnTo>
                    <a:pt x="191" y="929"/>
                  </a:lnTo>
                  <a:lnTo>
                    <a:pt x="174" y="915"/>
                  </a:lnTo>
                  <a:lnTo>
                    <a:pt x="156" y="899"/>
                  </a:lnTo>
                  <a:lnTo>
                    <a:pt x="140" y="883"/>
                  </a:lnTo>
                  <a:lnTo>
                    <a:pt x="124" y="867"/>
                  </a:lnTo>
                  <a:lnTo>
                    <a:pt x="110" y="849"/>
                  </a:lnTo>
                  <a:lnTo>
                    <a:pt x="96" y="832"/>
                  </a:lnTo>
                  <a:lnTo>
                    <a:pt x="83" y="812"/>
                  </a:lnTo>
                  <a:lnTo>
                    <a:pt x="70" y="793"/>
                  </a:lnTo>
                  <a:lnTo>
                    <a:pt x="59" y="773"/>
                  </a:lnTo>
                  <a:lnTo>
                    <a:pt x="48" y="753"/>
                  </a:lnTo>
                  <a:lnTo>
                    <a:pt x="38" y="731"/>
                  </a:lnTo>
                  <a:lnTo>
                    <a:pt x="30" y="710"/>
                  </a:lnTo>
                  <a:lnTo>
                    <a:pt x="20" y="688"/>
                  </a:lnTo>
                  <a:lnTo>
                    <a:pt x="14" y="666"/>
                  </a:lnTo>
                  <a:lnTo>
                    <a:pt x="8" y="642"/>
                  </a:lnTo>
                  <a:lnTo>
                    <a:pt x="3" y="619"/>
                  </a:lnTo>
                  <a:lnTo>
                    <a:pt x="0" y="595"/>
                  </a:lnTo>
                  <a:lnTo>
                    <a:pt x="516" y="522"/>
                  </a:lnTo>
                  <a:lnTo>
                    <a:pt x="516" y="0"/>
                  </a:lnTo>
                  <a:close/>
                </a:path>
              </a:pathLst>
            </a:custGeom>
            <a:solidFill>
              <a:schemeClr val="accent2"/>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169" name="Freeform 76">
              <a:extLst>
                <a:ext uri="{FF2B5EF4-FFF2-40B4-BE49-F238E27FC236}">
                  <a16:creationId xmlns:a16="http://schemas.microsoft.com/office/drawing/2014/main" id="{2B98C79F-DFEA-4565-8E35-160F3A54F7C6}"/>
                </a:ext>
              </a:extLst>
            </p:cNvPr>
            <p:cNvSpPr>
              <a:spLocks/>
            </p:cNvSpPr>
            <p:nvPr/>
          </p:nvSpPr>
          <p:spPr bwMode="auto">
            <a:xfrm>
              <a:off x="5481638" y="2638425"/>
              <a:ext cx="830263" cy="460375"/>
            </a:xfrm>
            <a:custGeom>
              <a:avLst/>
              <a:gdLst>
                <a:gd name="T0" fmla="*/ 7 w 523"/>
                <a:gd name="T1" fmla="*/ 290 h 290"/>
                <a:gd name="T2" fmla="*/ 3 w 523"/>
                <a:gd name="T3" fmla="*/ 271 h 290"/>
                <a:gd name="T4" fmla="*/ 2 w 523"/>
                <a:gd name="T5" fmla="*/ 254 h 290"/>
                <a:gd name="T6" fmla="*/ 2 w 523"/>
                <a:gd name="T7" fmla="*/ 234 h 290"/>
                <a:gd name="T8" fmla="*/ 0 w 523"/>
                <a:gd name="T9" fmla="*/ 215 h 290"/>
                <a:gd name="T10" fmla="*/ 2 w 523"/>
                <a:gd name="T11" fmla="*/ 198 h 290"/>
                <a:gd name="T12" fmla="*/ 2 w 523"/>
                <a:gd name="T13" fmla="*/ 178 h 290"/>
                <a:gd name="T14" fmla="*/ 3 w 523"/>
                <a:gd name="T15" fmla="*/ 161 h 290"/>
                <a:gd name="T16" fmla="*/ 7 w 523"/>
                <a:gd name="T17" fmla="*/ 142 h 290"/>
                <a:gd name="T18" fmla="*/ 8 w 523"/>
                <a:gd name="T19" fmla="*/ 124 h 290"/>
                <a:gd name="T20" fmla="*/ 13 w 523"/>
                <a:gd name="T21" fmla="*/ 105 h 290"/>
                <a:gd name="T22" fmla="*/ 16 w 523"/>
                <a:gd name="T23" fmla="*/ 87 h 290"/>
                <a:gd name="T24" fmla="*/ 21 w 523"/>
                <a:gd name="T25" fmla="*/ 70 h 290"/>
                <a:gd name="T26" fmla="*/ 27 w 523"/>
                <a:gd name="T27" fmla="*/ 52 h 290"/>
                <a:gd name="T28" fmla="*/ 34 w 523"/>
                <a:gd name="T29" fmla="*/ 35 h 290"/>
                <a:gd name="T30" fmla="*/ 40 w 523"/>
                <a:gd name="T31" fmla="*/ 17 h 290"/>
                <a:gd name="T32" fmla="*/ 48 w 523"/>
                <a:gd name="T33" fmla="*/ 0 h 290"/>
                <a:gd name="T34" fmla="*/ 523 w 523"/>
                <a:gd name="T35" fmla="*/ 217 h 290"/>
                <a:gd name="T36" fmla="*/ 7 w 523"/>
                <a:gd name="T37" fmla="*/ 29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3" h="290">
                  <a:moveTo>
                    <a:pt x="7" y="290"/>
                  </a:moveTo>
                  <a:lnTo>
                    <a:pt x="3" y="271"/>
                  </a:lnTo>
                  <a:lnTo>
                    <a:pt x="2" y="254"/>
                  </a:lnTo>
                  <a:lnTo>
                    <a:pt x="2" y="234"/>
                  </a:lnTo>
                  <a:lnTo>
                    <a:pt x="0" y="215"/>
                  </a:lnTo>
                  <a:lnTo>
                    <a:pt x="2" y="198"/>
                  </a:lnTo>
                  <a:lnTo>
                    <a:pt x="2" y="178"/>
                  </a:lnTo>
                  <a:lnTo>
                    <a:pt x="3" y="161"/>
                  </a:lnTo>
                  <a:lnTo>
                    <a:pt x="7" y="142"/>
                  </a:lnTo>
                  <a:lnTo>
                    <a:pt x="8" y="124"/>
                  </a:lnTo>
                  <a:lnTo>
                    <a:pt x="13" y="105"/>
                  </a:lnTo>
                  <a:lnTo>
                    <a:pt x="16" y="87"/>
                  </a:lnTo>
                  <a:lnTo>
                    <a:pt x="21" y="70"/>
                  </a:lnTo>
                  <a:lnTo>
                    <a:pt x="27" y="52"/>
                  </a:lnTo>
                  <a:lnTo>
                    <a:pt x="34" y="35"/>
                  </a:lnTo>
                  <a:lnTo>
                    <a:pt x="40" y="17"/>
                  </a:lnTo>
                  <a:lnTo>
                    <a:pt x="48" y="0"/>
                  </a:lnTo>
                  <a:lnTo>
                    <a:pt x="523" y="217"/>
                  </a:lnTo>
                  <a:lnTo>
                    <a:pt x="7" y="290"/>
                  </a:lnTo>
                  <a:close/>
                </a:path>
              </a:pathLst>
            </a:custGeom>
            <a:solidFill>
              <a:schemeClr val="accent4"/>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171" name="Freeform 78">
              <a:extLst>
                <a:ext uri="{FF2B5EF4-FFF2-40B4-BE49-F238E27FC236}">
                  <a16:creationId xmlns:a16="http://schemas.microsoft.com/office/drawing/2014/main" id="{92EED966-D725-4E72-A99A-3EEB1808E967}"/>
                </a:ext>
              </a:extLst>
            </p:cNvPr>
            <p:cNvSpPr>
              <a:spLocks/>
            </p:cNvSpPr>
            <p:nvPr/>
          </p:nvSpPr>
          <p:spPr bwMode="auto">
            <a:xfrm>
              <a:off x="5557838" y="2286000"/>
              <a:ext cx="754063" cy="696913"/>
            </a:xfrm>
            <a:custGeom>
              <a:avLst/>
              <a:gdLst>
                <a:gd name="T0" fmla="*/ 0 w 475"/>
                <a:gd name="T1" fmla="*/ 222 h 439"/>
                <a:gd name="T2" fmla="*/ 8 w 475"/>
                <a:gd name="T3" fmla="*/ 204 h 439"/>
                <a:gd name="T4" fmla="*/ 16 w 475"/>
                <a:gd name="T5" fmla="*/ 188 h 439"/>
                <a:gd name="T6" fmla="*/ 26 w 475"/>
                <a:gd name="T7" fmla="*/ 172 h 439"/>
                <a:gd name="T8" fmla="*/ 35 w 475"/>
                <a:gd name="T9" fmla="*/ 156 h 439"/>
                <a:gd name="T10" fmla="*/ 47 w 475"/>
                <a:gd name="T11" fmla="*/ 140 h 439"/>
                <a:gd name="T12" fmla="*/ 56 w 475"/>
                <a:gd name="T13" fmla="*/ 126 h 439"/>
                <a:gd name="T14" fmla="*/ 69 w 475"/>
                <a:gd name="T15" fmla="*/ 111 h 439"/>
                <a:gd name="T16" fmla="*/ 80 w 475"/>
                <a:gd name="T17" fmla="*/ 97 h 439"/>
                <a:gd name="T18" fmla="*/ 93 w 475"/>
                <a:gd name="T19" fmla="*/ 83 h 439"/>
                <a:gd name="T20" fmla="*/ 106 w 475"/>
                <a:gd name="T21" fmla="*/ 70 h 439"/>
                <a:gd name="T22" fmla="*/ 118 w 475"/>
                <a:gd name="T23" fmla="*/ 57 h 439"/>
                <a:gd name="T24" fmla="*/ 133 w 475"/>
                <a:gd name="T25" fmla="*/ 44 h 439"/>
                <a:gd name="T26" fmla="*/ 147 w 475"/>
                <a:gd name="T27" fmla="*/ 33 h 439"/>
                <a:gd name="T28" fmla="*/ 162 w 475"/>
                <a:gd name="T29" fmla="*/ 20 h 439"/>
                <a:gd name="T30" fmla="*/ 176 w 475"/>
                <a:gd name="T31" fmla="*/ 11 h 439"/>
                <a:gd name="T32" fmla="*/ 192 w 475"/>
                <a:gd name="T33" fmla="*/ 0 h 439"/>
                <a:gd name="T34" fmla="*/ 475 w 475"/>
                <a:gd name="T35" fmla="*/ 439 h 439"/>
                <a:gd name="T36" fmla="*/ 0 w 475"/>
                <a:gd name="T37" fmla="*/ 222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5" h="439">
                  <a:moveTo>
                    <a:pt x="0" y="222"/>
                  </a:moveTo>
                  <a:lnTo>
                    <a:pt x="8" y="204"/>
                  </a:lnTo>
                  <a:lnTo>
                    <a:pt x="16" y="188"/>
                  </a:lnTo>
                  <a:lnTo>
                    <a:pt x="26" y="172"/>
                  </a:lnTo>
                  <a:lnTo>
                    <a:pt x="35" y="156"/>
                  </a:lnTo>
                  <a:lnTo>
                    <a:pt x="47" y="140"/>
                  </a:lnTo>
                  <a:lnTo>
                    <a:pt x="56" y="126"/>
                  </a:lnTo>
                  <a:lnTo>
                    <a:pt x="69" y="111"/>
                  </a:lnTo>
                  <a:lnTo>
                    <a:pt x="80" y="97"/>
                  </a:lnTo>
                  <a:lnTo>
                    <a:pt x="93" y="83"/>
                  </a:lnTo>
                  <a:lnTo>
                    <a:pt x="106" y="70"/>
                  </a:lnTo>
                  <a:lnTo>
                    <a:pt x="118" y="57"/>
                  </a:lnTo>
                  <a:lnTo>
                    <a:pt x="133" y="44"/>
                  </a:lnTo>
                  <a:lnTo>
                    <a:pt x="147" y="33"/>
                  </a:lnTo>
                  <a:lnTo>
                    <a:pt x="162" y="20"/>
                  </a:lnTo>
                  <a:lnTo>
                    <a:pt x="176" y="11"/>
                  </a:lnTo>
                  <a:lnTo>
                    <a:pt x="192" y="0"/>
                  </a:lnTo>
                  <a:lnTo>
                    <a:pt x="475" y="439"/>
                  </a:lnTo>
                  <a:lnTo>
                    <a:pt x="0" y="222"/>
                  </a:lnTo>
                  <a:close/>
                </a:path>
              </a:pathLst>
            </a:custGeom>
            <a:solidFill>
              <a:schemeClr val="tx2"/>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173" name="Freeform 80">
              <a:extLst>
                <a:ext uri="{FF2B5EF4-FFF2-40B4-BE49-F238E27FC236}">
                  <a16:creationId xmlns:a16="http://schemas.microsoft.com/office/drawing/2014/main" id="{144D7131-738C-4329-BBDA-A502FAD5671E}"/>
                </a:ext>
              </a:extLst>
            </p:cNvPr>
            <p:cNvSpPr>
              <a:spLocks/>
            </p:cNvSpPr>
            <p:nvPr/>
          </p:nvSpPr>
          <p:spPr bwMode="auto">
            <a:xfrm>
              <a:off x="5862638" y="2154238"/>
              <a:ext cx="449263" cy="828675"/>
            </a:xfrm>
            <a:custGeom>
              <a:avLst/>
              <a:gdLst>
                <a:gd name="T0" fmla="*/ 0 w 283"/>
                <a:gd name="T1" fmla="*/ 83 h 522"/>
                <a:gd name="T2" fmla="*/ 16 w 283"/>
                <a:gd name="T3" fmla="*/ 73 h 522"/>
                <a:gd name="T4" fmla="*/ 32 w 283"/>
                <a:gd name="T5" fmla="*/ 63 h 522"/>
                <a:gd name="T6" fmla="*/ 50 w 283"/>
                <a:gd name="T7" fmla="*/ 56 h 522"/>
                <a:gd name="T8" fmla="*/ 65 w 283"/>
                <a:gd name="T9" fmla="*/ 48 h 522"/>
                <a:gd name="T10" fmla="*/ 83 w 283"/>
                <a:gd name="T11" fmla="*/ 40 h 522"/>
                <a:gd name="T12" fmla="*/ 101 w 283"/>
                <a:gd name="T13" fmla="*/ 33 h 522"/>
                <a:gd name="T14" fmla="*/ 118 w 283"/>
                <a:gd name="T15" fmla="*/ 27 h 522"/>
                <a:gd name="T16" fmla="*/ 136 w 283"/>
                <a:gd name="T17" fmla="*/ 20 h 522"/>
                <a:gd name="T18" fmla="*/ 153 w 283"/>
                <a:gd name="T19" fmla="*/ 16 h 522"/>
                <a:gd name="T20" fmla="*/ 171 w 283"/>
                <a:gd name="T21" fmla="*/ 12 h 522"/>
                <a:gd name="T22" fmla="*/ 190 w 283"/>
                <a:gd name="T23" fmla="*/ 8 h 522"/>
                <a:gd name="T24" fmla="*/ 208 w 283"/>
                <a:gd name="T25" fmla="*/ 6 h 522"/>
                <a:gd name="T26" fmla="*/ 227 w 283"/>
                <a:gd name="T27" fmla="*/ 3 h 522"/>
                <a:gd name="T28" fmla="*/ 244 w 283"/>
                <a:gd name="T29" fmla="*/ 1 h 522"/>
                <a:gd name="T30" fmla="*/ 264 w 283"/>
                <a:gd name="T31" fmla="*/ 0 h 522"/>
                <a:gd name="T32" fmla="*/ 283 w 283"/>
                <a:gd name="T33" fmla="*/ 0 h 522"/>
                <a:gd name="T34" fmla="*/ 283 w 283"/>
                <a:gd name="T35" fmla="*/ 522 h 522"/>
                <a:gd name="T36" fmla="*/ 0 w 283"/>
                <a:gd name="T37" fmla="*/ 83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3" h="522">
                  <a:moveTo>
                    <a:pt x="0" y="83"/>
                  </a:moveTo>
                  <a:lnTo>
                    <a:pt x="16" y="73"/>
                  </a:lnTo>
                  <a:lnTo>
                    <a:pt x="32" y="63"/>
                  </a:lnTo>
                  <a:lnTo>
                    <a:pt x="50" y="56"/>
                  </a:lnTo>
                  <a:lnTo>
                    <a:pt x="65" y="48"/>
                  </a:lnTo>
                  <a:lnTo>
                    <a:pt x="83" y="40"/>
                  </a:lnTo>
                  <a:lnTo>
                    <a:pt x="101" y="33"/>
                  </a:lnTo>
                  <a:lnTo>
                    <a:pt x="118" y="27"/>
                  </a:lnTo>
                  <a:lnTo>
                    <a:pt x="136" y="20"/>
                  </a:lnTo>
                  <a:lnTo>
                    <a:pt x="153" y="16"/>
                  </a:lnTo>
                  <a:lnTo>
                    <a:pt x="171" y="12"/>
                  </a:lnTo>
                  <a:lnTo>
                    <a:pt x="190" y="8"/>
                  </a:lnTo>
                  <a:lnTo>
                    <a:pt x="208" y="6"/>
                  </a:lnTo>
                  <a:lnTo>
                    <a:pt x="227" y="3"/>
                  </a:lnTo>
                  <a:lnTo>
                    <a:pt x="244" y="1"/>
                  </a:lnTo>
                  <a:lnTo>
                    <a:pt x="264" y="0"/>
                  </a:lnTo>
                  <a:lnTo>
                    <a:pt x="283" y="0"/>
                  </a:lnTo>
                  <a:lnTo>
                    <a:pt x="283" y="522"/>
                  </a:lnTo>
                  <a:lnTo>
                    <a:pt x="0" y="83"/>
                  </a:lnTo>
                  <a:close/>
                </a:path>
              </a:pathLst>
            </a:custGeom>
            <a:solidFill>
              <a:schemeClr val="tx2">
                <a:lumMod val="75000"/>
              </a:schemeClr>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grpSp>
        <p:nvGrpSpPr>
          <p:cNvPr id="124" name="Group 123">
            <a:extLst>
              <a:ext uri="{FF2B5EF4-FFF2-40B4-BE49-F238E27FC236}">
                <a16:creationId xmlns:a16="http://schemas.microsoft.com/office/drawing/2014/main" id="{90F70B8A-1DA9-4E18-B087-1B15C144F1FE}"/>
              </a:ext>
            </a:extLst>
          </p:cNvPr>
          <p:cNvGrpSpPr/>
          <p:nvPr/>
        </p:nvGrpSpPr>
        <p:grpSpPr>
          <a:xfrm>
            <a:off x="880675" y="2086718"/>
            <a:ext cx="1638301" cy="1639887"/>
            <a:chOff x="873125" y="2147888"/>
            <a:chExt cx="1638301" cy="1639887"/>
          </a:xfrm>
        </p:grpSpPr>
        <p:sp>
          <p:nvSpPr>
            <p:cNvPr id="67" name="Freeform 17">
              <a:extLst>
                <a:ext uri="{FF2B5EF4-FFF2-40B4-BE49-F238E27FC236}">
                  <a16:creationId xmlns:a16="http://schemas.microsoft.com/office/drawing/2014/main" id="{E62B30DD-F6A7-4165-9400-BC855C6F721F}"/>
                </a:ext>
              </a:extLst>
            </p:cNvPr>
            <p:cNvSpPr>
              <a:spLocks/>
            </p:cNvSpPr>
            <p:nvPr/>
          </p:nvSpPr>
          <p:spPr bwMode="auto">
            <a:xfrm>
              <a:off x="1693863" y="2147888"/>
              <a:ext cx="817563" cy="1230313"/>
            </a:xfrm>
            <a:custGeom>
              <a:avLst/>
              <a:gdLst>
                <a:gd name="T0" fmla="*/ 0 w 515"/>
                <a:gd name="T1" fmla="*/ 0 h 775"/>
                <a:gd name="T2" fmla="*/ 26 w 515"/>
                <a:gd name="T3" fmla="*/ 1 h 775"/>
                <a:gd name="T4" fmla="*/ 53 w 515"/>
                <a:gd name="T5" fmla="*/ 3 h 775"/>
                <a:gd name="T6" fmla="*/ 79 w 515"/>
                <a:gd name="T7" fmla="*/ 6 h 775"/>
                <a:gd name="T8" fmla="*/ 104 w 515"/>
                <a:gd name="T9" fmla="*/ 11 h 775"/>
                <a:gd name="T10" fmla="*/ 128 w 515"/>
                <a:gd name="T11" fmla="*/ 18 h 775"/>
                <a:gd name="T12" fmla="*/ 154 w 515"/>
                <a:gd name="T13" fmla="*/ 24 h 775"/>
                <a:gd name="T14" fmla="*/ 178 w 515"/>
                <a:gd name="T15" fmla="*/ 32 h 775"/>
                <a:gd name="T16" fmla="*/ 200 w 515"/>
                <a:gd name="T17" fmla="*/ 42 h 775"/>
                <a:gd name="T18" fmla="*/ 224 w 515"/>
                <a:gd name="T19" fmla="*/ 51 h 775"/>
                <a:gd name="T20" fmla="*/ 245 w 515"/>
                <a:gd name="T21" fmla="*/ 62 h 775"/>
                <a:gd name="T22" fmla="*/ 267 w 515"/>
                <a:gd name="T23" fmla="*/ 75 h 775"/>
                <a:gd name="T24" fmla="*/ 288 w 515"/>
                <a:gd name="T25" fmla="*/ 88 h 775"/>
                <a:gd name="T26" fmla="*/ 309 w 515"/>
                <a:gd name="T27" fmla="*/ 102 h 775"/>
                <a:gd name="T28" fmla="*/ 328 w 515"/>
                <a:gd name="T29" fmla="*/ 118 h 775"/>
                <a:gd name="T30" fmla="*/ 347 w 515"/>
                <a:gd name="T31" fmla="*/ 134 h 775"/>
                <a:gd name="T32" fmla="*/ 365 w 515"/>
                <a:gd name="T33" fmla="*/ 152 h 775"/>
                <a:gd name="T34" fmla="*/ 381 w 515"/>
                <a:gd name="T35" fmla="*/ 170 h 775"/>
                <a:gd name="T36" fmla="*/ 399 w 515"/>
                <a:gd name="T37" fmla="*/ 189 h 775"/>
                <a:gd name="T38" fmla="*/ 413 w 515"/>
                <a:gd name="T39" fmla="*/ 208 h 775"/>
                <a:gd name="T40" fmla="*/ 427 w 515"/>
                <a:gd name="T41" fmla="*/ 229 h 775"/>
                <a:gd name="T42" fmla="*/ 442 w 515"/>
                <a:gd name="T43" fmla="*/ 250 h 775"/>
                <a:gd name="T44" fmla="*/ 453 w 515"/>
                <a:gd name="T45" fmla="*/ 271 h 775"/>
                <a:gd name="T46" fmla="*/ 464 w 515"/>
                <a:gd name="T47" fmla="*/ 293 h 775"/>
                <a:gd name="T48" fmla="*/ 475 w 515"/>
                <a:gd name="T49" fmla="*/ 315 h 775"/>
                <a:gd name="T50" fmla="*/ 485 w 515"/>
                <a:gd name="T51" fmla="*/ 339 h 775"/>
                <a:gd name="T52" fmla="*/ 493 w 515"/>
                <a:gd name="T53" fmla="*/ 363 h 775"/>
                <a:gd name="T54" fmla="*/ 499 w 515"/>
                <a:gd name="T55" fmla="*/ 387 h 775"/>
                <a:gd name="T56" fmla="*/ 506 w 515"/>
                <a:gd name="T57" fmla="*/ 413 h 775"/>
                <a:gd name="T58" fmla="*/ 511 w 515"/>
                <a:gd name="T59" fmla="*/ 439 h 775"/>
                <a:gd name="T60" fmla="*/ 514 w 515"/>
                <a:gd name="T61" fmla="*/ 464 h 775"/>
                <a:gd name="T62" fmla="*/ 515 w 515"/>
                <a:gd name="T63" fmla="*/ 490 h 775"/>
                <a:gd name="T64" fmla="*/ 515 w 515"/>
                <a:gd name="T65" fmla="*/ 517 h 775"/>
                <a:gd name="T66" fmla="*/ 515 w 515"/>
                <a:gd name="T67" fmla="*/ 535 h 775"/>
                <a:gd name="T68" fmla="*/ 515 w 515"/>
                <a:gd name="T69" fmla="*/ 551 h 775"/>
                <a:gd name="T70" fmla="*/ 514 w 515"/>
                <a:gd name="T71" fmla="*/ 568 h 775"/>
                <a:gd name="T72" fmla="*/ 511 w 515"/>
                <a:gd name="T73" fmla="*/ 584 h 775"/>
                <a:gd name="T74" fmla="*/ 509 w 515"/>
                <a:gd name="T75" fmla="*/ 602 h 775"/>
                <a:gd name="T76" fmla="*/ 506 w 515"/>
                <a:gd name="T77" fmla="*/ 618 h 775"/>
                <a:gd name="T78" fmla="*/ 503 w 515"/>
                <a:gd name="T79" fmla="*/ 634 h 775"/>
                <a:gd name="T80" fmla="*/ 498 w 515"/>
                <a:gd name="T81" fmla="*/ 650 h 775"/>
                <a:gd name="T82" fmla="*/ 493 w 515"/>
                <a:gd name="T83" fmla="*/ 668 h 775"/>
                <a:gd name="T84" fmla="*/ 488 w 515"/>
                <a:gd name="T85" fmla="*/ 684 h 775"/>
                <a:gd name="T86" fmla="*/ 483 w 515"/>
                <a:gd name="T87" fmla="*/ 700 h 775"/>
                <a:gd name="T88" fmla="*/ 477 w 515"/>
                <a:gd name="T89" fmla="*/ 714 h 775"/>
                <a:gd name="T90" fmla="*/ 471 w 515"/>
                <a:gd name="T91" fmla="*/ 730 h 775"/>
                <a:gd name="T92" fmla="*/ 463 w 515"/>
                <a:gd name="T93" fmla="*/ 746 h 775"/>
                <a:gd name="T94" fmla="*/ 455 w 515"/>
                <a:gd name="T95" fmla="*/ 761 h 775"/>
                <a:gd name="T96" fmla="*/ 447 w 515"/>
                <a:gd name="T97" fmla="*/ 775 h 775"/>
                <a:gd name="T98" fmla="*/ 0 w 515"/>
                <a:gd name="T99" fmla="*/ 517 h 775"/>
                <a:gd name="T100" fmla="*/ 0 w 515"/>
                <a:gd name="T101" fmla="*/ 0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5" h="775">
                  <a:moveTo>
                    <a:pt x="0" y="0"/>
                  </a:moveTo>
                  <a:lnTo>
                    <a:pt x="26" y="1"/>
                  </a:lnTo>
                  <a:lnTo>
                    <a:pt x="53" y="3"/>
                  </a:lnTo>
                  <a:lnTo>
                    <a:pt x="79" y="6"/>
                  </a:lnTo>
                  <a:lnTo>
                    <a:pt x="104" y="11"/>
                  </a:lnTo>
                  <a:lnTo>
                    <a:pt x="128" y="18"/>
                  </a:lnTo>
                  <a:lnTo>
                    <a:pt x="154" y="24"/>
                  </a:lnTo>
                  <a:lnTo>
                    <a:pt x="178" y="32"/>
                  </a:lnTo>
                  <a:lnTo>
                    <a:pt x="200" y="42"/>
                  </a:lnTo>
                  <a:lnTo>
                    <a:pt x="224" y="51"/>
                  </a:lnTo>
                  <a:lnTo>
                    <a:pt x="245" y="62"/>
                  </a:lnTo>
                  <a:lnTo>
                    <a:pt x="267" y="75"/>
                  </a:lnTo>
                  <a:lnTo>
                    <a:pt x="288" y="88"/>
                  </a:lnTo>
                  <a:lnTo>
                    <a:pt x="309" y="102"/>
                  </a:lnTo>
                  <a:lnTo>
                    <a:pt x="328" y="118"/>
                  </a:lnTo>
                  <a:lnTo>
                    <a:pt x="347" y="134"/>
                  </a:lnTo>
                  <a:lnTo>
                    <a:pt x="365" y="152"/>
                  </a:lnTo>
                  <a:lnTo>
                    <a:pt x="381" y="170"/>
                  </a:lnTo>
                  <a:lnTo>
                    <a:pt x="399" y="189"/>
                  </a:lnTo>
                  <a:lnTo>
                    <a:pt x="413" y="208"/>
                  </a:lnTo>
                  <a:lnTo>
                    <a:pt x="427" y="229"/>
                  </a:lnTo>
                  <a:lnTo>
                    <a:pt x="442" y="250"/>
                  </a:lnTo>
                  <a:lnTo>
                    <a:pt x="453" y="271"/>
                  </a:lnTo>
                  <a:lnTo>
                    <a:pt x="464" y="293"/>
                  </a:lnTo>
                  <a:lnTo>
                    <a:pt x="475" y="315"/>
                  </a:lnTo>
                  <a:lnTo>
                    <a:pt x="485" y="339"/>
                  </a:lnTo>
                  <a:lnTo>
                    <a:pt x="493" y="363"/>
                  </a:lnTo>
                  <a:lnTo>
                    <a:pt x="499" y="387"/>
                  </a:lnTo>
                  <a:lnTo>
                    <a:pt x="506" y="413"/>
                  </a:lnTo>
                  <a:lnTo>
                    <a:pt x="511" y="439"/>
                  </a:lnTo>
                  <a:lnTo>
                    <a:pt x="514" y="464"/>
                  </a:lnTo>
                  <a:lnTo>
                    <a:pt x="515" y="490"/>
                  </a:lnTo>
                  <a:lnTo>
                    <a:pt x="515" y="517"/>
                  </a:lnTo>
                  <a:lnTo>
                    <a:pt x="515" y="535"/>
                  </a:lnTo>
                  <a:lnTo>
                    <a:pt x="515" y="551"/>
                  </a:lnTo>
                  <a:lnTo>
                    <a:pt x="514" y="568"/>
                  </a:lnTo>
                  <a:lnTo>
                    <a:pt x="511" y="584"/>
                  </a:lnTo>
                  <a:lnTo>
                    <a:pt x="509" y="602"/>
                  </a:lnTo>
                  <a:lnTo>
                    <a:pt x="506" y="618"/>
                  </a:lnTo>
                  <a:lnTo>
                    <a:pt x="503" y="634"/>
                  </a:lnTo>
                  <a:lnTo>
                    <a:pt x="498" y="650"/>
                  </a:lnTo>
                  <a:lnTo>
                    <a:pt x="493" y="668"/>
                  </a:lnTo>
                  <a:lnTo>
                    <a:pt x="488" y="684"/>
                  </a:lnTo>
                  <a:lnTo>
                    <a:pt x="483" y="700"/>
                  </a:lnTo>
                  <a:lnTo>
                    <a:pt x="477" y="714"/>
                  </a:lnTo>
                  <a:lnTo>
                    <a:pt x="471" y="730"/>
                  </a:lnTo>
                  <a:lnTo>
                    <a:pt x="463" y="746"/>
                  </a:lnTo>
                  <a:lnTo>
                    <a:pt x="455" y="761"/>
                  </a:lnTo>
                  <a:lnTo>
                    <a:pt x="447" y="775"/>
                  </a:lnTo>
                  <a:lnTo>
                    <a:pt x="0" y="517"/>
                  </a:lnTo>
                  <a:lnTo>
                    <a:pt x="0" y="0"/>
                  </a:lnTo>
                  <a:close/>
                </a:path>
              </a:pathLst>
            </a:custGeom>
            <a:solidFill>
              <a:srgbClr val="015873"/>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69" name="Freeform 19">
              <a:extLst>
                <a:ext uri="{FF2B5EF4-FFF2-40B4-BE49-F238E27FC236}">
                  <a16:creationId xmlns:a16="http://schemas.microsoft.com/office/drawing/2014/main" id="{8E1593EB-D423-4C5D-B118-7AD8E1680156}"/>
                </a:ext>
              </a:extLst>
            </p:cNvPr>
            <p:cNvSpPr>
              <a:spLocks/>
            </p:cNvSpPr>
            <p:nvPr/>
          </p:nvSpPr>
          <p:spPr bwMode="auto">
            <a:xfrm>
              <a:off x="1165225" y="2968625"/>
              <a:ext cx="1238250" cy="819150"/>
            </a:xfrm>
            <a:custGeom>
              <a:avLst/>
              <a:gdLst>
                <a:gd name="T0" fmla="*/ 780 w 780"/>
                <a:gd name="T1" fmla="*/ 258 h 516"/>
                <a:gd name="T2" fmla="*/ 765 w 780"/>
                <a:gd name="T3" fmla="*/ 280 h 516"/>
                <a:gd name="T4" fmla="*/ 751 w 780"/>
                <a:gd name="T5" fmla="*/ 303 h 516"/>
                <a:gd name="T6" fmla="*/ 735 w 780"/>
                <a:gd name="T7" fmla="*/ 324 h 516"/>
                <a:gd name="T8" fmla="*/ 719 w 780"/>
                <a:gd name="T9" fmla="*/ 343 h 516"/>
                <a:gd name="T10" fmla="*/ 701 w 780"/>
                <a:gd name="T11" fmla="*/ 362 h 516"/>
                <a:gd name="T12" fmla="*/ 684 w 780"/>
                <a:gd name="T13" fmla="*/ 380 h 516"/>
                <a:gd name="T14" fmla="*/ 664 w 780"/>
                <a:gd name="T15" fmla="*/ 396 h 516"/>
                <a:gd name="T16" fmla="*/ 644 w 780"/>
                <a:gd name="T17" fmla="*/ 412 h 516"/>
                <a:gd name="T18" fmla="*/ 624 w 780"/>
                <a:gd name="T19" fmla="*/ 426 h 516"/>
                <a:gd name="T20" fmla="*/ 602 w 780"/>
                <a:gd name="T21" fmla="*/ 441 h 516"/>
                <a:gd name="T22" fmla="*/ 581 w 780"/>
                <a:gd name="T23" fmla="*/ 453 h 516"/>
                <a:gd name="T24" fmla="*/ 559 w 780"/>
                <a:gd name="T25" fmla="*/ 465 h 516"/>
                <a:gd name="T26" fmla="*/ 536 w 780"/>
                <a:gd name="T27" fmla="*/ 474 h 516"/>
                <a:gd name="T28" fmla="*/ 514 w 780"/>
                <a:gd name="T29" fmla="*/ 484 h 516"/>
                <a:gd name="T30" fmla="*/ 490 w 780"/>
                <a:gd name="T31" fmla="*/ 492 h 516"/>
                <a:gd name="T32" fmla="*/ 466 w 780"/>
                <a:gd name="T33" fmla="*/ 500 h 516"/>
                <a:gd name="T34" fmla="*/ 442 w 780"/>
                <a:gd name="T35" fmla="*/ 505 h 516"/>
                <a:gd name="T36" fmla="*/ 418 w 780"/>
                <a:gd name="T37" fmla="*/ 509 h 516"/>
                <a:gd name="T38" fmla="*/ 394 w 780"/>
                <a:gd name="T39" fmla="*/ 513 h 516"/>
                <a:gd name="T40" fmla="*/ 368 w 780"/>
                <a:gd name="T41" fmla="*/ 516 h 516"/>
                <a:gd name="T42" fmla="*/ 344 w 780"/>
                <a:gd name="T43" fmla="*/ 516 h 516"/>
                <a:gd name="T44" fmla="*/ 319 w 780"/>
                <a:gd name="T45" fmla="*/ 516 h 516"/>
                <a:gd name="T46" fmla="*/ 293 w 780"/>
                <a:gd name="T47" fmla="*/ 516 h 516"/>
                <a:gd name="T48" fmla="*/ 269 w 780"/>
                <a:gd name="T49" fmla="*/ 513 h 516"/>
                <a:gd name="T50" fmla="*/ 243 w 780"/>
                <a:gd name="T51" fmla="*/ 509 h 516"/>
                <a:gd name="T52" fmla="*/ 219 w 780"/>
                <a:gd name="T53" fmla="*/ 505 h 516"/>
                <a:gd name="T54" fmla="*/ 194 w 780"/>
                <a:gd name="T55" fmla="*/ 498 h 516"/>
                <a:gd name="T56" fmla="*/ 170 w 780"/>
                <a:gd name="T57" fmla="*/ 490 h 516"/>
                <a:gd name="T58" fmla="*/ 146 w 780"/>
                <a:gd name="T59" fmla="*/ 482 h 516"/>
                <a:gd name="T60" fmla="*/ 122 w 780"/>
                <a:gd name="T61" fmla="*/ 471 h 516"/>
                <a:gd name="T62" fmla="*/ 98 w 780"/>
                <a:gd name="T63" fmla="*/ 460 h 516"/>
                <a:gd name="T64" fmla="*/ 74 w 780"/>
                <a:gd name="T65" fmla="*/ 447 h 516"/>
                <a:gd name="T66" fmla="*/ 55 w 780"/>
                <a:gd name="T67" fmla="*/ 436 h 516"/>
                <a:gd name="T68" fmla="*/ 37 w 780"/>
                <a:gd name="T69" fmla="*/ 423 h 516"/>
                <a:gd name="T70" fmla="*/ 18 w 780"/>
                <a:gd name="T71" fmla="*/ 410 h 516"/>
                <a:gd name="T72" fmla="*/ 0 w 780"/>
                <a:gd name="T73" fmla="*/ 396 h 516"/>
                <a:gd name="T74" fmla="*/ 333 w 780"/>
                <a:gd name="T75" fmla="*/ 0 h 516"/>
                <a:gd name="T76" fmla="*/ 780 w 780"/>
                <a:gd name="T77" fmla="*/ 258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80" h="516">
                  <a:moveTo>
                    <a:pt x="780" y="258"/>
                  </a:moveTo>
                  <a:lnTo>
                    <a:pt x="765" y="280"/>
                  </a:lnTo>
                  <a:lnTo>
                    <a:pt x="751" y="303"/>
                  </a:lnTo>
                  <a:lnTo>
                    <a:pt x="735" y="324"/>
                  </a:lnTo>
                  <a:lnTo>
                    <a:pt x="719" y="343"/>
                  </a:lnTo>
                  <a:lnTo>
                    <a:pt x="701" y="362"/>
                  </a:lnTo>
                  <a:lnTo>
                    <a:pt x="684" y="380"/>
                  </a:lnTo>
                  <a:lnTo>
                    <a:pt x="664" y="396"/>
                  </a:lnTo>
                  <a:lnTo>
                    <a:pt x="644" y="412"/>
                  </a:lnTo>
                  <a:lnTo>
                    <a:pt x="624" y="426"/>
                  </a:lnTo>
                  <a:lnTo>
                    <a:pt x="602" y="441"/>
                  </a:lnTo>
                  <a:lnTo>
                    <a:pt x="581" y="453"/>
                  </a:lnTo>
                  <a:lnTo>
                    <a:pt x="559" y="465"/>
                  </a:lnTo>
                  <a:lnTo>
                    <a:pt x="536" y="474"/>
                  </a:lnTo>
                  <a:lnTo>
                    <a:pt x="514" y="484"/>
                  </a:lnTo>
                  <a:lnTo>
                    <a:pt x="490" y="492"/>
                  </a:lnTo>
                  <a:lnTo>
                    <a:pt x="466" y="500"/>
                  </a:lnTo>
                  <a:lnTo>
                    <a:pt x="442" y="505"/>
                  </a:lnTo>
                  <a:lnTo>
                    <a:pt x="418" y="509"/>
                  </a:lnTo>
                  <a:lnTo>
                    <a:pt x="394" y="513"/>
                  </a:lnTo>
                  <a:lnTo>
                    <a:pt x="368" y="516"/>
                  </a:lnTo>
                  <a:lnTo>
                    <a:pt x="344" y="516"/>
                  </a:lnTo>
                  <a:lnTo>
                    <a:pt x="319" y="516"/>
                  </a:lnTo>
                  <a:lnTo>
                    <a:pt x="293" y="516"/>
                  </a:lnTo>
                  <a:lnTo>
                    <a:pt x="269" y="513"/>
                  </a:lnTo>
                  <a:lnTo>
                    <a:pt x="243" y="509"/>
                  </a:lnTo>
                  <a:lnTo>
                    <a:pt x="219" y="505"/>
                  </a:lnTo>
                  <a:lnTo>
                    <a:pt x="194" y="498"/>
                  </a:lnTo>
                  <a:lnTo>
                    <a:pt x="170" y="490"/>
                  </a:lnTo>
                  <a:lnTo>
                    <a:pt x="146" y="482"/>
                  </a:lnTo>
                  <a:lnTo>
                    <a:pt x="122" y="471"/>
                  </a:lnTo>
                  <a:lnTo>
                    <a:pt x="98" y="460"/>
                  </a:lnTo>
                  <a:lnTo>
                    <a:pt x="74" y="447"/>
                  </a:lnTo>
                  <a:lnTo>
                    <a:pt x="55" y="436"/>
                  </a:lnTo>
                  <a:lnTo>
                    <a:pt x="37" y="423"/>
                  </a:lnTo>
                  <a:lnTo>
                    <a:pt x="18" y="410"/>
                  </a:lnTo>
                  <a:lnTo>
                    <a:pt x="0" y="396"/>
                  </a:lnTo>
                  <a:lnTo>
                    <a:pt x="333" y="0"/>
                  </a:lnTo>
                  <a:lnTo>
                    <a:pt x="780" y="258"/>
                  </a:lnTo>
                  <a:close/>
                </a:path>
              </a:pathLst>
            </a:custGeom>
            <a:solidFill>
              <a:schemeClr val="accent3"/>
            </a:solidFill>
            <a:ln>
              <a:solidFill>
                <a:schemeClr val="bg1"/>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71" name="Freeform 21">
              <a:extLst>
                <a:ext uri="{FF2B5EF4-FFF2-40B4-BE49-F238E27FC236}">
                  <a16:creationId xmlns:a16="http://schemas.microsoft.com/office/drawing/2014/main" id="{9B8EDE51-5E06-42D3-B04B-A58DEF19EDCC}"/>
                </a:ext>
              </a:extLst>
            </p:cNvPr>
            <p:cNvSpPr>
              <a:spLocks/>
            </p:cNvSpPr>
            <p:nvPr/>
          </p:nvSpPr>
          <p:spPr bwMode="auto">
            <a:xfrm>
              <a:off x="873125" y="2559050"/>
              <a:ext cx="820738" cy="1038225"/>
            </a:xfrm>
            <a:custGeom>
              <a:avLst/>
              <a:gdLst>
                <a:gd name="T0" fmla="*/ 184 w 517"/>
                <a:gd name="T1" fmla="*/ 654 h 654"/>
                <a:gd name="T2" fmla="*/ 167 w 517"/>
                <a:gd name="T3" fmla="*/ 638 h 654"/>
                <a:gd name="T4" fmla="*/ 151 w 517"/>
                <a:gd name="T5" fmla="*/ 622 h 654"/>
                <a:gd name="T6" fmla="*/ 135 w 517"/>
                <a:gd name="T7" fmla="*/ 606 h 654"/>
                <a:gd name="T8" fmla="*/ 120 w 517"/>
                <a:gd name="T9" fmla="*/ 588 h 654"/>
                <a:gd name="T10" fmla="*/ 106 w 517"/>
                <a:gd name="T11" fmla="*/ 570 h 654"/>
                <a:gd name="T12" fmla="*/ 91 w 517"/>
                <a:gd name="T13" fmla="*/ 553 h 654"/>
                <a:gd name="T14" fmla="*/ 80 w 517"/>
                <a:gd name="T15" fmla="*/ 534 h 654"/>
                <a:gd name="T16" fmla="*/ 67 w 517"/>
                <a:gd name="T17" fmla="*/ 514 h 654"/>
                <a:gd name="T18" fmla="*/ 58 w 517"/>
                <a:gd name="T19" fmla="*/ 495 h 654"/>
                <a:gd name="T20" fmla="*/ 48 w 517"/>
                <a:gd name="T21" fmla="*/ 474 h 654"/>
                <a:gd name="T22" fmla="*/ 39 w 517"/>
                <a:gd name="T23" fmla="*/ 454 h 654"/>
                <a:gd name="T24" fmla="*/ 31 w 517"/>
                <a:gd name="T25" fmla="*/ 433 h 654"/>
                <a:gd name="T26" fmla="*/ 24 w 517"/>
                <a:gd name="T27" fmla="*/ 412 h 654"/>
                <a:gd name="T28" fmla="*/ 18 w 517"/>
                <a:gd name="T29" fmla="*/ 391 h 654"/>
                <a:gd name="T30" fmla="*/ 13 w 517"/>
                <a:gd name="T31" fmla="*/ 369 h 654"/>
                <a:gd name="T32" fmla="*/ 8 w 517"/>
                <a:gd name="T33" fmla="*/ 348 h 654"/>
                <a:gd name="T34" fmla="*/ 5 w 517"/>
                <a:gd name="T35" fmla="*/ 325 h 654"/>
                <a:gd name="T36" fmla="*/ 2 w 517"/>
                <a:gd name="T37" fmla="*/ 305 h 654"/>
                <a:gd name="T38" fmla="*/ 0 w 517"/>
                <a:gd name="T39" fmla="*/ 282 h 654"/>
                <a:gd name="T40" fmla="*/ 0 w 517"/>
                <a:gd name="T41" fmla="*/ 260 h 654"/>
                <a:gd name="T42" fmla="*/ 0 w 517"/>
                <a:gd name="T43" fmla="*/ 237 h 654"/>
                <a:gd name="T44" fmla="*/ 2 w 517"/>
                <a:gd name="T45" fmla="*/ 215 h 654"/>
                <a:gd name="T46" fmla="*/ 5 w 517"/>
                <a:gd name="T47" fmla="*/ 192 h 654"/>
                <a:gd name="T48" fmla="*/ 8 w 517"/>
                <a:gd name="T49" fmla="*/ 170 h 654"/>
                <a:gd name="T50" fmla="*/ 11 w 517"/>
                <a:gd name="T51" fmla="*/ 149 h 654"/>
                <a:gd name="T52" fmla="*/ 18 w 517"/>
                <a:gd name="T53" fmla="*/ 127 h 654"/>
                <a:gd name="T54" fmla="*/ 23 w 517"/>
                <a:gd name="T55" fmla="*/ 104 h 654"/>
                <a:gd name="T56" fmla="*/ 31 w 517"/>
                <a:gd name="T57" fmla="*/ 84 h 654"/>
                <a:gd name="T58" fmla="*/ 39 w 517"/>
                <a:gd name="T59" fmla="*/ 63 h 654"/>
                <a:gd name="T60" fmla="*/ 48 w 517"/>
                <a:gd name="T61" fmla="*/ 40 h 654"/>
                <a:gd name="T62" fmla="*/ 58 w 517"/>
                <a:gd name="T63" fmla="*/ 20 h 654"/>
                <a:gd name="T64" fmla="*/ 69 w 517"/>
                <a:gd name="T65" fmla="*/ 0 h 654"/>
                <a:gd name="T66" fmla="*/ 517 w 517"/>
                <a:gd name="T67" fmla="*/ 258 h 654"/>
                <a:gd name="T68" fmla="*/ 184 w 517"/>
                <a:gd name="T69" fmla="*/ 654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7" h="654">
                  <a:moveTo>
                    <a:pt x="184" y="654"/>
                  </a:moveTo>
                  <a:lnTo>
                    <a:pt x="167" y="638"/>
                  </a:lnTo>
                  <a:lnTo>
                    <a:pt x="151" y="622"/>
                  </a:lnTo>
                  <a:lnTo>
                    <a:pt x="135" y="606"/>
                  </a:lnTo>
                  <a:lnTo>
                    <a:pt x="120" y="588"/>
                  </a:lnTo>
                  <a:lnTo>
                    <a:pt x="106" y="570"/>
                  </a:lnTo>
                  <a:lnTo>
                    <a:pt x="91" y="553"/>
                  </a:lnTo>
                  <a:lnTo>
                    <a:pt x="80" y="534"/>
                  </a:lnTo>
                  <a:lnTo>
                    <a:pt x="67" y="514"/>
                  </a:lnTo>
                  <a:lnTo>
                    <a:pt x="58" y="495"/>
                  </a:lnTo>
                  <a:lnTo>
                    <a:pt x="48" y="474"/>
                  </a:lnTo>
                  <a:lnTo>
                    <a:pt x="39" y="454"/>
                  </a:lnTo>
                  <a:lnTo>
                    <a:pt x="31" y="433"/>
                  </a:lnTo>
                  <a:lnTo>
                    <a:pt x="24" y="412"/>
                  </a:lnTo>
                  <a:lnTo>
                    <a:pt x="18" y="391"/>
                  </a:lnTo>
                  <a:lnTo>
                    <a:pt x="13" y="369"/>
                  </a:lnTo>
                  <a:lnTo>
                    <a:pt x="8" y="348"/>
                  </a:lnTo>
                  <a:lnTo>
                    <a:pt x="5" y="325"/>
                  </a:lnTo>
                  <a:lnTo>
                    <a:pt x="2" y="305"/>
                  </a:lnTo>
                  <a:lnTo>
                    <a:pt x="0" y="282"/>
                  </a:lnTo>
                  <a:lnTo>
                    <a:pt x="0" y="260"/>
                  </a:lnTo>
                  <a:lnTo>
                    <a:pt x="0" y="237"/>
                  </a:lnTo>
                  <a:lnTo>
                    <a:pt x="2" y="215"/>
                  </a:lnTo>
                  <a:lnTo>
                    <a:pt x="5" y="192"/>
                  </a:lnTo>
                  <a:lnTo>
                    <a:pt x="8" y="170"/>
                  </a:lnTo>
                  <a:lnTo>
                    <a:pt x="11" y="149"/>
                  </a:lnTo>
                  <a:lnTo>
                    <a:pt x="18" y="127"/>
                  </a:lnTo>
                  <a:lnTo>
                    <a:pt x="23" y="104"/>
                  </a:lnTo>
                  <a:lnTo>
                    <a:pt x="31" y="84"/>
                  </a:lnTo>
                  <a:lnTo>
                    <a:pt x="39" y="63"/>
                  </a:lnTo>
                  <a:lnTo>
                    <a:pt x="48" y="40"/>
                  </a:lnTo>
                  <a:lnTo>
                    <a:pt x="58" y="20"/>
                  </a:lnTo>
                  <a:lnTo>
                    <a:pt x="69" y="0"/>
                  </a:lnTo>
                  <a:lnTo>
                    <a:pt x="517" y="258"/>
                  </a:lnTo>
                  <a:lnTo>
                    <a:pt x="184" y="654"/>
                  </a:lnTo>
                  <a:close/>
                </a:path>
              </a:pathLst>
            </a:custGeom>
            <a:solidFill>
              <a:schemeClr val="accent6"/>
            </a:solidFill>
            <a:ln>
              <a:solidFill>
                <a:schemeClr val="bg1"/>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73" name="Freeform 23">
              <a:extLst>
                <a:ext uri="{FF2B5EF4-FFF2-40B4-BE49-F238E27FC236}">
                  <a16:creationId xmlns:a16="http://schemas.microsoft.com/office/drawing/2014/main" id="{E2C7E7B5-9C43-406A-8FC0-1BFB5C4DEEEC}"/>
                </a:ext>
              </a:extLst>
            </p:cNvPr>
            <p:cNvSpPr>
              <a:spLocks/>
            </p:cNvSpPr>
            <p:nvPr/>
          </p:nvSpPr>
          <p:spPr bwMode="auto">
            <a:xfrm>
              <a:off x="982663" y="2147888"/>
              <a:ext cx="711200" cy="820738"/>
            </a:xfrm>
            <a:custGeom>
              <a:avLst/>
              <a:gdLst>
                <a:gd name="T0" fmla="*/ 0 w 448"/>
                <a:gd name="T1" fmla="*/ 259 h 517"/>
                <a:gd name="T2" fmla="*/ 10 w 448"/>
                <a:gd name="T3" fmla="*/ 243 h 517"/>
                <a:gd name="T4" fmla="*/ 19 w 448"/>
                <a:gd name="T5" fmla="*/ 229 h 517"/>
                <a:gd name="T6" fmla="*/ 29 w 448"/>
                <a:gd name="T7" fmla="*/ 216 h 517"/>
                <a:gd name="T8" fmla="*/ 38 w 448"/>
                <a:gd name="T9" fmla="*/ 202 h 517"/>
                <a:gd name="T10" fmla="*/ 50 w 448"/>
                <a:gd name="T11" fmla="*/ 189 h 517"/>
                <a:gd name="T12" fmla="*/ 61 w 448"/>
                <a:gd name="T13" fmla="*/ 176 h 517"/>
                <a:gd name="T14" fmla="*/ 72 w 448"/>
                <a:gd name="T15" fmla="*/ 163 h 517"/>
                <a:gd name="T16" fmla="*/ 83 w 448"/>
                <a:gd name="T17" fmla="*/ 150 h 517"/>
                <a:gd name="T18" fmla="*/ 96 w 448"/>
                <a:gd name="T19" fmla="*/ 139 h 517"/>
                <a:gd name="T20" fmla="*/ 107 w 448"/>
                <a:gd name="T21" fmla="*/ 128 h 517"/>
                <a:gd name="T22" fmla="*/ 120 w 448"/>
                <a:gd name="T23" fmla="*/ 117 h 517"/>
                <a:gd name="T24" fmla="*/ 134 w 448"/>
                <a:gd name="T25" fmla="*/ 107 h 517"/>
                <a:gd name="T26" fmla="*/ 147 w 448"/>
                <a:gd name="T27" fmla="*/ 98 h 517"/>
                <a:gd name="T28" fmla="*/ 162 w 448"/>
                <a:gd name="T29" fmla="*/ 88 h 517"/>
                <a:gd name="T30" fmla="*/ 174 w 448"/>
                <a:gd name="T31" fmla="*/ 78 h 517"/>
                <a:gd name="T32" fmla="*/ 189 w 448"/>
                <a:gd name="T33" fmla="*/ 70 h 517"/>
                <a:gd name="T34" fmla="*/ 203 w 448"/>
                <a:gd name="T35" fmla="*/ 62 h 517"/>
                <a:gd name="T36" fmla="*/ 219 w 448"/>
                <a:gd name="T37" fmla="*/ 54 h 517"/>
                <a:gd name="T38" fmla="*/ 234 w 448"/>
                <a:gd name="T39" fmla="*/ 46 h 517"/>
                <a:gd name="T40" fmla="*/ 250 w 448"/>
                <a:gd name="T41" fmla="*/ 40 h 517"/>
                <a:gd name="T42" fmla="*/ 266 w 448"/>
                <a:gd name="T43" fmla="*/ 34 h 517"/>
                <a:gd name="T44" fmla="*/ 280 w 448"/>
                <a:gd name="T45" fmla="*/ 29 h 517"/>
                <a:gd name="T46" fmla="*/ 296 w 448"/>
                <a:gd name="T47" fmla="*/ 22 h 517"/>
                <a:gd name="T48" fmla="*/ 312 w 448"/>
                <a:gd name="T49" fmla="*/ 19 h 517"/>
                <a:gd name="T50" fmla="*/ 330 w 448"/>
                <a:gd name="T51" fmla="*/ 14 h 517"/>
                <a:gd name="T52" fmla="*/ 346 w 448"/>
                <a:gd name="T53" fmla="*/ 11 h 517"/>
                <a:gd name="T54" fmla="*/ 362 w 448"/>
                <a:gd name="T55" fmla="*/ 8 h 517"/>
                <a:gd name="T56" fmla="*/ 379 w 448"/>
                <a:gd name="T57" fmla="*/ 5 h 517"/>
                <a:gd name="T58" fmla="*/ 395 w 448"/>
                <a:gd name="T59" fmla="*/ 3 h 517"/>
                <a:gd name="T60" fmla="*/ 413 w 448"/>
                <a:gd name="T61" fmla="*/ 1 h 517"/>
                <a:gd name="T62" fmla="*/ 431 w 448"/>
                <a:gd name="T63" fmla="*/ 1 h 517"/>
                <a:gd name="T64" fmla="*/ 448 w 448"/>
                <a:gd name="T65" fmla="*/ 0 h 517"/>
                <a:gd name="T66" fmla="*/ 448 w 448"/>
                <a:gd name="T67" fmla="*/ 517 h 517"/>
                <a:gd name="T68" fmla="*/ 0 w 448"/>
                <a:gd name="T69" fmla="*/ 259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48" h="517">
                  <a:moveTo>
                    <a:pt x="0" y="259"/>
                  </a:moveTo>
                  <a:lnTo>
                    <a:pt x="10" y="243"/>
                  </a:lnTo>
                  <a:lnTo>
                    <a:pt x="19" y="229"/>
                  </a:lnTo>
                  <a:lnTo>
                    <a:pt x="29" y="216"/>
                  </a:lnTo>
                  <a:lnTo>
                    <a:pt x="38" y="202"/>
                  </a:lnTo>
                  <a:lnTo>
                    <a:pt x="50" y="189"/>
                  </a:lnTo>
                  <a:lnTo>
                    <a:pt x="61" y="176"/>
                  </a:lnTo>
                  <a:lnTo>
                    <a:pt x="72" y="163"/>
                  </a:lnTo>
                  <a:lnTo>
                    <a:pt x="83" y="150"/>
                  </a:lnTo>
                  <a:lnTo>
                    <a:pt x="96" y="139"/>
                  </a:lnTo>
                  <a:lnTo>
                    <a:pt x="107" y="128"/>
                  </a:lnTo>
                  <a:lnTo>
                    <a:pt x="120" y="117"/>
                  </a:lnTo>
                  <a:lnTo>
                    <a:pt x="134" y="107"/>
                  </a:lnTo>
                  <a:lnTo>
                    <a:pt x="147" y="98"/>
                  </a:lnTo>
                  <a:lnTo>
                    <a:pt x="162" y="88"/>
                  </a:lnTo>
                  <a:lnTo>
                    <a:pt x="174" y="78"/>
                  </a:lnTo>
                  <a:lnTo>
                    <a:pt x="189" y="70"/>
                  </a:lnTo>
                  <a:lnTo>
                    <a:pt x="203" y="62"/>
                  </a:lnTo>
                  <a:lnTo>
                    <a:pt x="219" y="54"/>
                  </a:lnTo>
                  <a:lnTo>
                    <a:pt x="234" y="46"/>
                  </a:lnTo>
                  <a:lnTo>
                    <a:pt x="250" y="40"/>
                  </a:lnTo>
                  <a:lnTo>
                    <a:pt x="266" y="34"/>
                  </a:lnTo>
                  <a:lnTo>
                    <a:pt x="280" y="29"/>
                  </a:lnTo>
                  <a:lnTo>
                    <a:pt x="296" y="22"/>
                  </a:lnTo>
                  <a:lnTo>
                    <a:pt x="312" y="19"/>
                  </a:lnTo>
                  <a:lnTo>
                    <a:pt x="330" y="14"/>
                  </a:lnTo>
                  <a:lnTo>
                    <a:pt x="346" y="11"/>
                  </a:lnTo>
                  <a:lnTo>
                    <a:pt x="362" y="8"/>
                  </a:lnTo>
                  <a:lnTo>
                    <a:pt x="379" y="5"/>
                  </a:lnTo>
                  <a:lnTo>
                    <a:pt x="395" y="3"/>
                  </a:lnTo>
                  <a:lnTo>
                    <a:pt x="413" y="1"/>
                  </a:lnTo>
                  <a:lnTo>
                    <a:pt x="431" y="1"/>
                  </a:lnTo>
                  <a:lnTo>
                    <a:pt x="448" y="0"/>
                  </a:lnTo>
                  <a:lnTo>
                    <a:pt x="448" y="517"/>
                  </a:lnTo>
                  <a:lnTo>
                    <a:pt x="0" y="259"/>
                  </a:lnTo>
                  <a:close/>
                </a:path>
              </a:pathLst>
            </a:custGeom>
            <a:solidFill>
              <a:schemeClr val="tx2">
                <a:lumMod val="90000"/>
              </a:schemeClr>
            </a:solidFill>
            <a:ln>
              <a:solidFill>
                <a:schemeClr val="bg1"/>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grpSp>
        <p:nvGrpSpPr>
          <p:cNvPr id="125" name="Group 124">
            <a:extLst>
              <a:ext uri="{FF2B5EF4-FFF2-40B4-BE49-F238E27FC236}">
                <a16:creationId xmlns:a16="http://schemas.microsoft.com/office/drawing/2014/main" id="{12AD07A6-EE54-4458-B6FC-98EC36115917}"/>
              </a:ext>
            </a:extLst>
          </p:cNvPr>
          <p:cNvGrpSpPr/>
          <p:nvPr/>
        </p:nvGrpSpPr>
        <p:grpSpPr>
          <a:xfrm>
            <a:off x="3210331" y="2086717"/>
            <a:ext cx="1641476" cy="1639888"/>
            <a:chOff x="3216275" y="2198688"/>
            <a:chExt cx="1641476" cy="1639888"/>
          </a:xfrm>
        </p:grpSpPr>
        <p:sp>
          <p:nvSpPr>
            <p:cNvPr id="75" name="Freeform 25">
              <a:extLst>
                <a:ext uri="{FF2B5EF4-FFF2-40B4-BE49-F238E27FC236}">
                  <a16:creationId xmlns:a16="http://schemas.microsoft.com/office/drawing/2014/main" id="{FE2A2B75-6B99-4BA8-87B9-A493D81A6CB7}"/>
                </a:ext>
              </a:extLst>
            </p:cNvPr>
            <p:cNvSpPr>
              <a:spLocks/>
            </p:cNvSpPr>
            <p:nvPr/>
          </p:nvSpPr>
          <p:spPr bwMode="auto">
            <a:xfrm>
              <a:off x="4037013" y="2198688"/>
              <a:ext cx="820738" cy="1628775"/>
            </a:xfrm>
            <a:custGeom>
              <a:avLst/>
              <a:gdLst>
                <a:gd name="T0" fmla="*/ 27 w 517"/>
                <a:gd name="T1" fmla="*/ 0 h 1026"/>
                <a:gd name="T2" fmla="*/ 78 w 517"/>
                <a:gd name="T3" fmla="*/ 5 h 1026"/>
                <a:gd name="T4" fmla="*/ 129 w 517"/>
                <a:gd name="T5" fmla="*/ 16 h 1026"/>
                <a:gd name="T6" fmla="*/ 177 w 517"/>
                <a:gd name="T7" fmla="*/ 30 h 1026"/>
                <a:gd name="T8" fmla="*/ 224 w 517"/>
                <a:gd name="T9" fmla="*/ 51 h 1026"/>
                <a:gd name="T10" fmla="*/ 267 w 517"/>
                <a:gd name="T11" fmla="*/ 74 h 1026"/>
                <a:gd name="T12" fmla="*/ 309 w 517"/>
                <a:gd name="T13" fmla="*/ 102 h 1026"/>
                <a:gd name="T14" fmla="*/ 347 w 517"/>
                <a:gd name="T15" fmla="*/ 134 h 1026"/>
                <a:gd name="T16" fmla="*/ 382 w 517"/>
                <a:gd name="T17" fmla="*/ 168 h 1026"/>
                <a:gd name="T18" fmla="*/ 414 w 517"/>
                <a:gd name="T19" fmla="*/ 207 h 1026"/>
                <a:gd name="T20" fmla="*/ 442 w 517"/>
                <a:gd name="T21" fmla="*/ 248 h 1026"/>
                <a:gd name="T22" fmla="*/ 466 w 517"/>
                <a:gd name="T23" fmla="*/ 293 h 1026"/>
                <a:gd name="T24" fmla="*/ 485 w 517"/>
                <a:gd name="T25" fmla="*/ 338 h 1026"/>
                <a:gd name="T26" fmla="*/ 499 w 517"/>
                <a:gd name="T27" fmla="*/ 387 h 1026"/>
                <a:gd name="T28" fmla="*/ 510 w 517"/>
                <a:gd name="T29" fmla="*/ 437 h 1026"/>
                <a:gd name="T30" fmla="*/ 515 w 517"/>
                <a:gd name="T31" fmla="*/ 490 h 1026"/>
                <a:gd name="T32" fmla="*/ 515 w 517"/>
                <a:gd name="T33" fmla="*/ 540 h 1026"/>
                <a:gd name="T34" fmla="*/ 512 w 517"/>
                <a:gd name="T35" fmla="*/ 586 h 1026"/>
                <a:gd name="T36" fmla="*/ 504 w 517"/>
                <a:gd name="T37" fmla="*/ 631 h 1026"/>
                <a:gd name="T38" fmla="*/ 491 w 517"/>
                <a:gd name="T39" fmla="*/ 676 h 1026"/>
                <a:gd name="T40" fmla="*/ 475 w 517"/>
                <a:gd name="T41" fmla="*/ 717 h 1026"/>
                <a:gd name="T42" fmla="*/ 456 w 517"/>
                <a:gd name="T43" fmla="*/ 757 h 1026"/>
                <a:gd name="T44" fmla="*/ 434 w 517"/>
                <a:gd name="T45" fmla="*/ 796 h 1026"/>
                <a:gd name="T46" fmla="*/ 408 w 517"/>
                <a:gd name="T47" fmla="*/ 833 h 1026"/>
                <a:gd name="T48" fmla="*/ 379 w 517"/>
                <a:gd name="T49" fmla="*/ 866 h 1026"/>
                <a:gd name="T50" fmla="*/ 347 w 517"/>
                <a:gd name="T51" fmla="*/ 898 h 1026"/>
                <a:gd name="T52" fmla="*/ 314 w 517"/>
                <a:gd name="T53" fmla="*/ 927 h 1026"/>
                <a:gd name="T54" fmla="*/ 277 w 517"/>
                <a:gd name="T55" fmla="*/ 953 h 1026"/>
                <a:gd name="T56" fmla="*/ 237 w 517"/>
                <a:gd name="T57" fmla="*/ 975 h 1026"/>
                <a:gd name="T58" fmla="*/ 197 w 517"/>
                <a:gd name="T59" fmla="*/ 994 h 1026"/>
                <a:gd name="T60" fmla="*/ 153 w 517"/>
                <a:gd name="T61" fmla="*/ 1009 h 1026"/>
                <a:gd name="T62" fmla="*/ 109 w 517"/>
                <a:gd name="T63" fmla="*/ 1022 h 1026"/>
                <a:gd name="T64" fmla="*/ 0 w 517"/>
                <a:gd name="T65" fmla="*/ 516 h 1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7" h="1026">
                  <a:moveTo>
                    <a:pt x="0" y="0"/>
                  </a:moveTo>
                  <a:lnTo>
                    <a:pt x="27" y="0"/>
                  </a:lnTo>
                  <a:lnTo>
                    <a:pt x="53" y="2"/>
                  </a:lnTo>
                  <a:lnTo>
                    <a:pt x="78" y="5"/>
                  </a:lnTo>
                  <a:lnTo>
                    <a:pt x="104" y="10"/>
                  </a:lnTo>
                  <a:lnTo>
                    <a:pt x="129" y="16"/>
                  </a:lnTo>
                  <a:lnTo>
                    <a:pt x="153" y="22"/>
                  </a:lnTo>
                  <a:lnTo>
                    <a:pt x="177" y="30"/>
                  </a:lnTo>
                  <a:lnTo>
                    <a:pt x="201" y="40"/>
                  </a:lnTo>
                  <a:lnTo>
                    <a:pt x="224" y="51"/>
                  </a:lnTo>
                  <a:lnTo>
                    <a:pt x="246" y="62"/>
                  </a:lnTo>
                  <a:lnTo>
                    <a:pt x="267" y="74"/>
                  </a:lnTo>
                  <a:lnTo>
                    <a:pt x="288" y="88"/>
                  </a:lnTo>
                  <a:lnTo>
                    <a:pt x="309" y="102"/>
                  </a:lnTo>
                  <a:lnTo>
                    <a:pt x="328" y="117"/>
                  </a:lnTo>
                  <a:lnTo>
                    <a:pt x="347" y="134"/>
                  </a:lnTo>
                  <a:lnTo>
                    <a:pt x="365" y="150"/>
                  </a:lnTo>
                  <a:lnTo>
                    <a:pt x="382" y="168"/>
                  </a:lnTo>
                  <a:lnTo>
                    <a:pt x="398" y="187"/>
                  </a:lnTo>
                  <a:lnTo>
                    <a:pt x="414" y="207"/>
                  </a:lnTo>
                  <a:lnTo>
                    <a:pt x="429" y="227"/>
                  </a:lnTo>
                  <a:lnTo>
                    <a:pt x="442" y="248"/>
                  </a:lnTo>
                  <a:lnTo>
                    <a:pt x="454" y="271"/>
                  </a:lnTo>
                  <a:lnTo>
                    <a:pt x="466" y="293"/>
                  </a:lnTo>
                  <a:lnTo>
                    <a:pt x="475" y="315"/>
                  </a:lnTo>
                  <a:lnTo>
                    <a:pt x="485" y="338"/>
                  </a:lnTo>
                  <a:lnTo>
                    <a:pt x="493" y="362"/>
                  </a:lnTo>
                  <a:lnTo>
                    <a:pt x="499" y="387"/>
                  </a:lnTo>
                  <a:lnTo>
                    <a:pt x="506" y="411"/>
                  </a:lnTo>
                  <a:lnTo>
                    <a:pt x="510" y="437"/>
                  </a:lnTo>
                  <a:lnTo>
                    <a:pt x="514" y="463"/>
                  </a:lnTo>
                  <a:lnTo>
                    <a:pt x="515" y="490"/>
                  </a:lnTo>
                  <a:lnTo>
                    <a:pt x="517" y="516"/>
                  </a:lnTo>
                  <a:lnTo>
                    <a:pt x="515" y="540"/>
                  </a:lnTo>
                  <a:lnTo>
                    <a:pt x="514" y="564"/>
                  </a:lnTo>
                  <a:lnTo>
                    <a:pt x="512" y="586"/>
                  </a:lnTo>
                  <a:lnTo>
                    <a:pt x="507" y="608"/>
                  </a:lnTo>
                  <a:lnTo>
                    <a:pt x="504" y="631"/>
                  </a:lnTo>
                  <a:lnTo>
                    <a:pt x="498" y="653"/>
                  </a:lnTo>
                  <a:lnTo>
                    <a:pt x="491" y="676"/>
                  </a:lnTo>
                  <a:lnTo>
                    <a:pt x="483" y="697"/>
                  </a:lnTo>
                  <a:lnTo>
                    <a:pt x="475" y="717"/>
                  </a:lnTo>
                  <a:lnTo>
                    <a:pt x="466" y="738"/>
                  </a:lnTo>
                  <a:lnTo>
                    <a:pt x="456" y="757"/>
                  </a:lnTo>
                  <a:lnTo>
                    <a:pt x="445" y="777"/>
                  </a:lnTo>
                  <a:lnTo>
                    <a:pt x="434" y="796"/>
                  </a:lnTo>
                  <a:lnTo>
                    <a:pt x="421" y="815"/>
                  </a:lnTo>
                  <a:lnTo>
                    <a:pt x="408" y="833"/>
                  </a:lnTo>
                  <a:lnTo>
                    <a:pt x="394" y="850"/>
                  </a:lnTo>
                  <a:lnTo>
                    <a:pt x="379" y="866"/>
                  </a:lnTo>
                  <a:lnTo>
                    <a:pt x="363" y="882"/>
                  </a:lnTo>
                  <a:lnTo>
                    <a:pt x="347" y="898"/>
                  </a:lnTo>
                  <a:lnTo>
                    <a:pt x="331" y="913"/>
                  </a:lnTo>
                  <a:lnTo>
                    <a:pt x="314" y="927"/>
                  </a:lnTo>
                  <a:lnTo>
                    <a:pt x="296" y="940"/>
                  </a:lnTo>
                  <a:lnTo>
                    <a:pt x="277" y="953"/>
                  </a:lnTo>
                  <a:lnTo>
                    <a:pt x="257" y="964"/>
                  </a:lnTo>
                  <a:lnTo>
                    <a:pt x="237" y="975"/>
                  </a:lnTo>
                  <a:lnTo>
                    <a:pt x="217" y="985"/>
                  </a:lnTo>
                  <a:lnTo>
                    <a:pt x="197" y="994"/>
                  </a:lnTo>
                  <a:lnTo>
                    <a:pt x="174" y="1002"/>
                  </a:lnTo>
                  <a:lnTo>
                    <a:pt x="153" y="1009"/>
                  </a:lnTo>
                  <a:lnTo>
                    <a:pt x="131" y="1015"/>
                  </a:lnTo>
                  <a:lnTo>
                    <a:pt x="109" y="1022"/>
                  </a:lnTo>
                  <a:lnTo>
                    <a:pt x="85" y="1026"/>
                  </a:lnTo>
                  <a:lnTo>
                    <a:pt x="0" y="516"/>
                  </a:lnTo>
                  <a:lnTo>
                    <a:pt x="0" y="0"/>
                  </a:lnTo>
                  <a:close/>
                </a:path>
              </a:pathLst>
            </a:custGeom>
            <a:solidFill>
              <a:srgbClr val="015873"/>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77" name="Freeform 27">
              <a:extLst>
                <a:ext uri="{FF2B5EF4-FFF2-40B4-BE49-F238E27FC236}">
                  <a16:creationId xmlns:a16="http://schemas.microsoft.com/office/drawing/2014/main" id="{D330FBD6-F5C6-49FF-8DE2-33F4FB1282CF}"/>
                </a:ext>
              </a:extLst>
            </p:cNvPr>
            <p:cNvSpPr>
              <a:spLocks/>
            </p:cNvSpPr>
            <p:nvPr/>
          </p:nvSpPr>
          <p:spPr bwMode="auto">
            <a:xfrm>
              <a:off x="3287713" y="3017838"/>
              <a:ext cx="884238" cy="820738"/>
            </a:xfrm>
            <a:custGeom>
              <a:avLst/>
              <a:gdLst>
                <a:gd name="T0" fmla="*/ 557 w 557"/>
                <a:gd name="T1" fmla="*/ 510 h 517"/>
                <a:gd name="T2" fmla="*/ 536 w 557"/>
                <a:gd name="T3" fmla="*/ 514 h 517"/>
                <a:gd name="T4" fmla="*/ 513 w 557"/>
                <a:gd name="T5" fmla="*/ 515 h 517"/>
                <a:gd name="T6" fmla="*/ 491 w 557"/>
                <a:gd name="T7" fmla="*/ 517 h 517"/>
                <a:gd name="T8" fmla="*/ 470 w 557"/>
                <a:gd name="T9" fmla="*/ 517 h 517"/>
                <a:gd name="T10" fmla="*/ 448 w 557"/>
                <a:gd name="T11" fmla="*/ 517 h 517"/>
                <a:gd name="T12" fmla="*/ 427 w 557"/>
                <a:gd name="T13" fmla="*/ 515 h 517"/>
                <a:gd name="T14" fmla="*/ 406 w 557"/>
                <a:gd name="T15" fmla="*/ 512 h 517"/>
                <a:gd name="T16" fmla="*/ 385 w 557"/>
                <a:gd name="T17" fmla="*/ 509 h 517"/>
                <a:gd name="T18" fmla="*/ 365 w 557"/>
                <a:gd name="T19" fmla="*/ 506 h 517"/>
                <a:gd name="T20" fmla="*/ 344 w 557"/>
                <a:gd name="T21" fmla="*/ 501 h 517"/>
                <a:gd name="T22" fmla="*/ 323 w 557"/>
                <a:gd name="T23" fmla="*/ 494 h 517"/>
                <a:gd name="T24" fmla="*/ 304 w 557"/>
                <a:gd name="T25" fmla="*/ 488 h 517"/>
                <a:gd name="T26" fmla="*/ 283 w 557"/>
                <a:gd name="T27" fmla="*/ 482 h 517"/>
                <a:gd name="T28" fmla="*/ 264 w 557"/>
                <a:gd name="T29" fmla="*/ 474 h 517"/>
                <a:gd name="T30" fmla="*/ 245 w 557"/>
                <a:gd name="T31" fmla="*/ 464 h 517"/>
                <a:gd name="T32" fmla="*/ 227 w 557"/>
                <a:gd name="T33" fmla="*/ 454 h 517"/>
                <a:gd name="T34" fmla="*/ 208 w 557"/>
                <a:gd name="T35" fmla="*/ 445 h 517"/>
                <a:gd name="T36" fmla="*/ 190 w 557"/>
                <a:gd name="T37" fmla="*/ 434 h 517"/>
                <a:gd name="T38" fmla="*/ 173 w 557"/>
                <a:gd name="T39" fmla="*/ 421 h 517"/>
                <a:gd name="T40" fmla="*/ 157 w 557"/>
                <a:gd name="T41" fmla="*/ 408 h 517"/>
                <a:gd name="T42" fmla="*/ 139 w 557"/>
                <a:gd name="T43" fmla="*/ 395 h 517"/>
                <a:gd name="T44" fmla="*/ 123 w 557"/>
                <a:gd name="T45" fmla="*/ 382 h 517"/>
                <a:gd name="T46" fmla="*/ 108 w 557"/>
                <a:gd name="T47" fmla="*/ 366 h 517"/>
                <a:gd name="T48" fmla="*/ 94 w 557"/>
                <a:gd name="T49" fmla="*/ 352 h 517"/>
                <a:gd name="T50" fmla="*/ 80 w 557"/>
                <a:gd name="T51" fmla="*/ 336 h 517"/>
                <a:gd name="T52" fmla="*/ 65 w 557"/>
                <a:gd name="T53" fmla="*/ 320 h 517"/>
                <a:gd name="T54" fmla="*/ 52 w 557"/>
                <a:gd name="T55" fmla="*/ 302 h 517"/>
                <a:gd name="T56" fmla="*/ 41 w 557"/>
                <a:gd name="T57" fmla="*/ 285 h 517"/>
                <a:gd name="T58" fmla="*/ 28 w 557"/>
                <a:gd name="T59" fmla="*/ 265 h 517"/>
                <a:gd name="T60" fmla="*/ 19 w 557"/>
                <a:gd name="T61" fmla="*/ 248 h 517"/>
                <a:gd name="T62" fmla="*/ 8 w 557"/>
                <a:gd name="T63" fmla="*/ 227 h 517"/>
                <a:gd name="T64" fmla="*/ 0 w 557"/>
                <a:gd name="T65" fmla="*/ 208 h 517"/>
                <a:gd name="T66" fmla="*/ 472 w 557"/>
                <a:gd name="T67" fmla="*/ 0 h 517"/>
                <a:gd name="T68" fmla="*/ 557 w 557"/>
                <a:gd name="T69" fmla="*/ 510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57" h="517">
                  <a:moveTo>
                    <a:pt x="557" y="510"/>
                  </a:moveTo>
                  <a:lnTo>
                    <a:pt x="536" y="514"/>
                  </a:lnTo>
                  <a:lnTo>
                    <a:pt x="513" y="515"/>
                  </a:lnTo>
                  <a:lnTo>
                    <a:pt x="491" y="517"/>
                  </a:lnTo>
                  <a:lnTo>
                    <a:pt x="470" y="517"/>
                  </a:lnTo>
                  <a:lnTo>
                    <a:pt x="448" y="517"/>
                  </a:lnTo>
                  <a:lnTo>
                    <a:pt x="427" y="515"/>
                  </a:lnTo>
                  <a:lnTo>
                    <a:pt x="406" y="512"/>
                  </a:lnTo>
                  <a:lnTo>
                    <a:pt x="385" y="509"/>
                  </a:lnTo>
                  <a:lnTo>
                    <a:pt x="365" y="506"/>
                  </a:lnTo>
                  <a:lnTo>
                    <a:pt x="344" y="501"/>
                  </a:lnTo>
                  <a:lnTo>
                    <a:pt x="323" y="494"/>
                  </a:lnTo>
                  <a:lnTo>
                    <a:pt x="304" y="488"/>
                  </a:lnTo>
                  <a:lnTo>
                    <a:pt x="283" y="482"/>
                  </a:lnTo>
                  <a:lnTo>
                    <a:pt x="264" y="474"/>
                  </a:lnTo>
                  <a:lnTo>
                    <a:pt x="245" y="464"/>
                  </a:lnTo>
                  <a:lnTo>
                    <a:pt x="227" y="454"/>
                  </a:lnTo>
                  <a:lnTo>
                    <a:pt x="208" y="445"/>
                  </a:lnTo>
                  <a:lnTo>
                    <a:pt x="190" y="434"/>
                  </a:lnTo>
                  <a:lnTo>
                    <a:pt x="173" y="421"/>
                  </a:lnTo>
                  <a:lnTo>
                    <a:pt x="157" y="408"/>
                  </a:lnTo>
                  <a:lnTo>
                    <a:pt x="139" y="395"/>
                  </a:lnTo>
                  <a:lnTo>
                    <a:pt x="123" y="382"/>
                  </a:lnTo>
                  <a:lnTo>
                    <a:pt x="108" y="366"/>
                  </a:lnTo>
                  <a:lnTo>
                    <a:pt x="94" y="352"/>
                  </a:lnTo>
                  <a:lnTo>
                    <a:pt x="80" y="336"/>
                  </a:lnTo>
                  <a:lnTo>
                    <a:pt x="65" y="320"/>
                  </a:lnTo>
                  <a:lnTo>
                    <a:pt x="52" y="302"/>
                  </a:lnTo>
                  <a:lnTo>
                    <a:pt x="41" y="285"/>
                  </a:lnTo>
                  <a:lnTo>
                    <a:pt x="28" y="265"/>
                  </a:lnTo>
                  <a:lnTo>
                    <a:pt x="19" y="248"/>
                  </a:lnTo>
                  <a:lnTo>
                    <a:pt x="8" y="227"/>
                  </a:lnTo>
                  <a:lnTo>
                    <a:pt x="0" y="208"/>
                  </a:lnTo>
                  <a:lnTo>
                    <a:pt x="472" y="0"/>
                  </a:lnTo>
                  <a:lnTo>
                    <a:pt x="557" y="510"/>
                  </a:lnTo>
                  <a:close/>
                </a:path>
              </a:pathLst>
            </a:custGeom>
            <a:solidFill>
              <a:schemeClr val="accent3"/>
            </a:solidFill>
            <a:ln>
              <a:solidFill>
                <a:schemeClr val="bg1"/>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79" name="Freeform 29">
              <a:extLst>
                <a:ext uri="{FF2B5EF4-FFF2-40B4-BE49-F238E27FC236}">
                  <a16:creationId xmlns:a16="http://schemas.microsoft.com/office/drawing/2014/main" id="{B19A0D5F-5392-40E9-9404-3AC37170EF92}"/>
                </a:ext>
              </a:extLst>
            </p:cNvPr>
            <p:cNvSpPr>
              <a:spLocks/>
            </p:cNvSpPr>
            <p:nvPr/>
          </p:nvSpPr>
          <p:spPr bwMode="auto">
            <a:xfrm>
              <a:off x="3216275" y="2816225"/>
              <a:ext cx="820738" cy="531813"/>
            </a:xfrm>
            <a:custGeom>
              <a:avLst/>
              <a:gdLst>
                <a:gd name="T0" fmla="*/ 45 w 517"/>
                <a:gd name="T1" fmla="*/ 335 h 335"/>
                <a:gd name="T2" fmla="*/ 37 w 517"/>
                <a:gd name="T3" fmla="*/ 316 h 335"/>
                <a:gd name="T4" fmla="*/ 29 w 517"/>
                <a:gd name="T5" fmla="*/ 295 h 335"/>
                <a:gd name="T6" fmla="*/ 22 w 517"/>
                <a:gd name="T7" fmla="*/ 274 h 335"/>
                <a:gd name="T8" fmla="*/ 16 w 517"/>
                <a:gd name="T9" fmla="*/ 253 h 335"/>
                <a:gd name="T10" fmla="*/ 11 w 517"/>
                <a:gd name="T11" fmla="*/ 232 h 335"/>
                <a:gd name="T12" fmla="*/ 8 w 517"/>
                <a:gd name="T13" fmla="*/ 211 h 335"/>
                <a:gd name="T14" fmla="*/ 5 w 517"/>
                <a:gd name="T15" fmla="*/ 191 h 335"/>
                <a:gd name="T16" fmla="*/ 3 w 517"/>
                <a:gd name="T17" fmla="*/ 170 h 335"/>
                <a:gd name="T18" fmla="*/ 1 w 517"/>
                <a:gd name="T19" fmla="*/ 149 h 335"/>
                <a:gd name="T20" fmla="*/ 0 w 517"/>
                <a:gd name="T21" fmla="*/ 128 h 335"/>
                <a:gd name="T22" fmla="*/ 1 w 517"/>
                <a:gd name="T23" fmla="*/ 106 h 335"/>
                <a:gd name="T24" fmla="*/ 3 w 517"/>
                <a:gd name="T25" fmla="*/ 85 h 335"/>
                <a:gd name="T26" fmla="*/ 5 w 517"/>
                <a:gd name="T27" fmla="*/ 64 h 335"/>
                <a:gd name="T28" fmla="*/ 8 w 517"/>
                <a:gd name="T29" fmla="*/ 42 h 335"/>
                <a:gd name="T30" fmla="*/ 11 w 517"/>
                <a:gd name="T31" fmla="*/ 21 h 335"/>
                <a:gd name="T32" fmla="*/ 16 w 517"/>
                <a:gd name="T33" fmla="*/ 0 h 335"/>
                <a:gd name="T34" fmla="*/ 517 w 517"/>
                <a:gd name="T35" fmla="*/ 127 h 335"/>
                <a:gd name="T36" fmla="*/ 45 w 517"/>
                <a:gd name="T37" fmla="*/ 335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17" h="335">
                  <a:moveTo>
                    <a:pt x="45" y="335"/>
                  </a:moveTo>
                  <a:lnTo>
                    <a:pt x="37" y="316"/>
                  </a:lnTo>
                  <a:lnTo>
                    <a:pt x="29" y="295"/>
                  </a:lnTo>
                  <a:lnTo>
                    <a:pt x="22" y="274"/>
                  </a:lnTo>
                  <a:lnTo>
                    <a:pt x="16" y="253"/>
                  </a:lnTo>
                  <a:lnTo>
                    <a:pt x="11" y="232"/>
                  </a:lnTo>
                  <a:lnTo>
                    <a:pt x="8" y="211"/>
                  </a:lnTo>
                  <a:lnTo>
                    <a:pt x="5" y="191"/>
                  </a:lnTo>
                  <a:lnTo>
                    <a:pt x="3" y="170"/>
                  </a:lnTo>
                  <a:lnTo>
                    <a:pt x="1" y="149"/>
                  </a:lnTo>
                  <a:lnTo>
                    <a:pt x="0" y="128"/>
                  </a:lnTo>
                  <a:lnTo>
                    <a:pt x="1" y="106"/>
                  </a:lnTo>
                  <a:lnTo>
                    <a:pt x="3" y="85"/>
                  </a:lnTo>
                  <a:lnTo>
                    <a:pt x="5" y="64"/>
                  </a:lnTo>
                  <a:lnTo>
                    <a:pt x="8" y="42"/>
                  </a:lnTo>
                  <a:lnTo>
                    <a:pt x="11" y="21"/>
                  </a:lnTo>
                  <a:lnTo>
                    <a:pt x="16" y="0"/>
                  </a:lnTo>
                  <a:lnTo>
                    <a:pt x="517" y="127"/>
                  </a:lnTo>
                  <a:lnTo>
                    <a:pt x="45" y="335"/>
                  </a:lnTo>
                  <a:close/>
                </a:path>
              </a:pathLst>
            </a:custGeom>
            <a:solidFill>
              <a:schemeClr val="tx2">
                <a:lumMod val="90000"/>
              </a:schemeClr>
            </a:solidFill>
            <a:ln>
              <a:solidFill>
                <a:schemeClr val="bg1"/>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81" name="Freeform 31">
              <a:extLst>
                <a:ext uri="{FF2B5EF4-FFF2-40B4-BE49-F238E27FC236}">
                  <a16:creationId xmlns:a16="http://schemas.microsoft.com/office/drawing/2014/main" id="{0858FEF8-DA02-47FB-A569-A36C54FC6B1A}"/>
                </a:ext>
              </a:extLst>
            </p:cNvPr>
            <p:cNvSpPr>
              <a:spLocks/>
            </p:cNvSpPr>
            <p:nvPr/>
          </p:nvSpPr>
          <p:spPr bwMode="auto">
            <a:xfrm>
              <a:off x="3241675" y="2570163"/>
              <a:ext cx="795338" cy="447675"/>
            </a:xfrm>
            <a:custGeom>
              <a:avLst/>
              <a:gdLst>
                <a:gd name="T0" fmla="*/ 0 w 501"/>
                <a:gd name="T1" fmla="*/ 155 h 282"/>
                <a:gd name="T2" fmla="*/ 6 w 501"/>
                <a:gd name="T3" fmla="*/ 134 h 282"/>
                <a:gd name="T4" fmla="*/ 13 w 501"/>
                <a:gd name="T5" fmla="*/ 115 h 282"/>
                <a:gd name="T6" fmla="*/ 21 w 501"/>
                <a:gd name="T7" fmla="*/ 94 h 282"/>
                <a:gd name="T8" fmla="*/ 29 w 501"/>
                <a:gd name="T9" fmla="*/ 75 h 282"/>
                <a:gd name="T10" fmla="*/ 37 w 501"/>
                <a:gd name="T11" fmla="*/ 56 h 282"/>
                <a:gd name="T12" fmla="*/ 46 w 501"/>
                <a:gd name="T13" fmla="*/ 37 h 282"/>
                <a:gd name="T14" fmla="*/ 57 w 501"/>
                <a:gd name="T15" fmla="*/ 17 h 282"/>
                <a:gd name="T16" fmla="*/ 69 w 501"/>
                <a:gd name="T17" fmla="*/ 0 h 282"/>
                <a:gd name="T18" fmla="*/ 501 w 501"/>
                <a:gd name="T19" fmla="*/ 282 h 282"/>
                <a:gd name="T20" fmla="*/ 0 w 501"/>
                <a:gd name="T21" fmla="*/ 155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1" h="282">
                  <a:moveTo>
                    <a:pt x="0" y="155"/>
                  </a:moveTo>
                  <a:lnTo>
                    <a:pt x="6" y="134"/>
                  </a:lnTo>
                  <a:lnTo>
                    <a:pt x="13" y="115"/>
                  </a:lnTo>
                  <a:lnTo>
                    <a:pt x="21" y="94"/>
                  </a:lnTo>
                  <a:lnTo>
                    <a:pt x="29" y="75"/>
                  </a:lnTo>
                  <a:lnTo>
                    <a:pt x="37" y="56"/>
                  </a:lnTo>
                  <a:lnTo>
                    <a:pt x="46" y="37"/>
                  </a:lnTo>
                  <a:lnTo>
                    <a:pt x="57" y="17"/>
                  </a:lnTo>
                  <a:lnTo>
                    <a:pt x="69" y="0"/>
                  </a:lnTo>
                  <a:lnTo>
                    <a:pt x="501" y="282"/>
                  </a:lnTo>
                  <a:lnTo>
                    <a:pt x="0" y="155"/>
                  </a:lnTo>
                  <a:close/>
                </a:path>
              </a:pathLst>
            </a:custGeom>
            <a:solidFill>
              <a:schemeClr val="accent4"/>
            </a:solidFill>
            <a:ln>
              <a:solidFill>
                <a:schemeClr val="bg1"/>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83" name="Freeform 33">
              <a:extLst>
                <a:ext uri="{FF2B5EF4-FFF2-40B4-BE49-F238E27FC236}">
                  <a16:creationId xmlns:a16="http://schemas.microsoft.com/office/drawing/2014/main" id="{4E667654-DB2A-44E5-8501-B6C2AE87C17F}"/>
                </a:ext>
              </a:extLst>
            </p:cNvPr>
            <p:cNvSpPr>
              <a:spLocks/>
            </p:cNvSpPr>
            <p:nvPr/>
          </p:nvSpPr>
          <p:spPr bwMode="auto">
            <a:xfrm>
              <a:off x="3351213" y="2371725"/>
              <a:ext cx="685800" cy="646113"/>
            </a:xfrm>
            <a:custGeom>
              <a:avLst/>
              <a:gdLst>
                <a:gd name="T0" fmla="*/ 0 w 432"/>
                <a:gd name="T1" fmla="*/ 125 h 407"/>
                <a:gd name="T2" fmla="*/ 12 w 432"/>
                <a:gd name="T3" fmla="*/ 107 h 407"/>
                <a:gd name="T4" fmla="*/ 25 w 432"/>
                <a:gd name="T5" fmla="*/ 89 h 407"/>
                <a:gd name="T6" fmla="*/ 38 w 432"/>
                <a:gd name="T7" fmla="*/ 73 h 407"/>
                <a:gd name="T8" fmla="*/ 52 w 432"/>
                <a:gd name="T9" fmla="*/ 57 h 407"/>
                <a:gd name="T10" fmla="*/ 67 w 432"/>
                <a:gd name="T11" fmla="*/ 41 h 407"/>
                <a:gd name="T12" fmla="*/ 83 w 432"/>
                <a:gd name="T13" fmla="*/ 27 h 407"/>
                <a:gd name="T14" fmla="*/ 99 w 432"/>
                <a:gd name="T15" fmla="*/ 13 h 407"/>
                <a:gd name="T16" fmla="*/ 115 w 432"/>
                <a:gd name="T17" fmla="*/ 0 h 407"/>
                <a:gd name="T18" fmla="*/ 432 w 432"/>
                <a:gd name="T19" fmla="*/ 407 h 407"/>
                <a:gd name="T20" fmla="*/ 0 w 432"/>
                <a:gd name="T21" fmla="*/ 125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2" h="407">
                  <a:moveTo>
                    <a:pt x="0" y="125"/>
                  </a:moveTo>
                  <a:lnTo>
                    <a:pt x="12" y="107"/>
                  </a:lnTo>
                  <a:lnTo>
                    <a:pt x="25" y="89"/>
                  </a:lnTo>
                  <a:lnTo>
                    <a:pt x="38" y="73"/>
                  </a:lnTo>
                  <a:lnTo>
                    <a:pt x="52" y="57"/>
                  </a:lnTo>
                  <a:lnTo>
                    <a:pt x="67" y="41"/>
                  </a:lnTo>
                  <a:lnTo>
                    <a:pt x="83" y="27"/>
                  </a:lnTo>
                  <a:lnTo>
                    <a:pt x="99" y="13"/>
                  </a:lnTo>
                  <a:lnTo>
                    <a:pt x="115" y="0"/>
                  </a:lnTo>
                  <a:lnTo>
                    <a:pt x="432" y="407"/>
                  </a:lnTo>
                  <a:lnTo>
                    <a:pt x="0" y="125"/>
                  </a:lnTo>
                  <a:close/>
                </a:path>
              </a:pathLst>
            </a:custGeom>
            <a:solidFill>
              <a:schemeClr val="tx2">
                <a:lumMod val="25000"/>
              </a:schemeClr>
            </a:solidFill>
            <a:ln>
              <a:solidFill>
                <a:schemeClr val="bg1"/>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85" name="Freeform 35">
              <a:extLst>
                <a:ext uri="{FF2B5EF4-FFF2-40B4-BE49-F238E27FC236}">
                  <a16:creationId xmlns:a16="http://schemas.microsoft.com/office/drawing/2014/main" id="{30668E53-1932-41A3-8D63-3EBF44831C50}"/>
                </a:ext>
              </a:extLst>
            </p:cNvPr>
            <p:cNvSpPr>
              <a:spLocks/>
            </p:cNvSpPr>
            <p:nvPr/>
          </p:nvSpPr>
          <p:spPr bwMode="auto">
            <a:xfrm>
              <a:off x="3533775" y="2241550"/>
              <a:ext cx="503238" cy="776288"/>
            </a:xfrm>
            <a:custGeom>
              <a:avLst/>
              <a:gdLst>
                <a:gd name="T0" fmla="*/ 0 w 317"/>
                <a:gd name="T1" fmla="*/ 82 h 489"/>
                <a:gd name="T2" fmla="*/ 18 w 317"/>
                <a:gd name="T3" fmla="*/ 69 h 489"/>
                <a:gd name="T4" fmla="*/ 35 w 317"/>
                <a:gd name="T5" fmla="*/ 56 h 489"/>
                <a:gd name="T6" fmla="*/ 53 w 317"/>
                <a:gd name="T7" fmla="*/ 45 h 489"/>
                <a:gd name="T8" fmla="*/ 72 w 317"/>
                <a:gd name="T9" fmla="*/ 35 h 489"/>
                <a:gd name="T10" fmla="*/ 90 w 317"/>
                <a:gd name="T11" fmla="*/ 26 h 489"/>
                <a:gd name="T12" fmla="*/ 109 w 317"/>
                <a:gd name="T13" fmla="*/ 16 h 489"/>
                <a:gd name="T14" fmla="*/ 130 w 317"/>
                <a:gd name="T15" fmla="*/ 8 h 489"/>
                <a:gd name="T16" fmla="*/ 149 w 317"/>
                <a:gd name="T17" fmla="*/ 0 h 489"/>
                <a:gd name="T18" fmla="*/ 317 w 317"/>
                <a:gd name="T19" fmla="*/ 489 h 489"/>
                <a:gd name="T20" fmla="*/ 0 w 317"/>
                <a:gd name="T21" fmla="*/ 82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7" h="489">
                  <a:moveTo>
                    <a:pt x="0" y="82"/>
                  </a:moveTo>
                  <a:lnTo>
                    <a:pt x="18" y="69"/>
                  </a:lnTo>
                  <a:lnTo>
                    <a:pt x="35" y="56"/>
                  </a:lnTo>
                  <a:lnTo>
                    <a:pt x="53" y="45"/>
                  </a:lnTo>
                  <a:lnTo>
                    <a:pt x="72" y="35"/>
                  </a:lnTo>
                  <a:lnTo>
                    <a:pt x="90" y="26"/>
                  </a:lnTo>
                  <a:lnTo>
                    <a:pt x="109" y="16"/>
                  </a:lnTo>
                  <a:lnTo>
                    <a:pt x="130" y="8"/>
                  </a:lnTo>
                  <a:lnTo>
                    <a:pt x="149" y="0"/>
                  </a:lnTo>
                  <a:lnTo>
                    <a:pt x="317" y="489"/>
                  </a:lnTo>
                  <a:lnTo>
                    <a:pt x="0" y="82"/>
                  </a:lnTo>
                  <a:close/>
                </a:path>
              </a:pathLst>
            </a:custGeom>
            <a:solidFill>
              <a:schemeClr val="accent6">
                <a:lumMod val="60000"/>
                <a:lumOff val="40000"/>
              </a:schemeClr>
            </a:solidFill>
            <a:ln>
              <a:solidFill>
                <a:schemeClr val="bg1"/>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87" name="Freeform 37">
              <a:extLst>
                <a:ext uri="{FF2B5EF4-FFF2-40B4-BE49-F238E27FC236}">
                  <a16:creationId xmlns:a16="http://schemas.microsoft.com/office/drawing/2014/main" id="{866A3CAE-1143-40F4-B147-193037585847}"/>
                </a:ext>
              </a:extLst>
            </p:cNvPr>
            <p:cNvSpPr>
              <a:spLocks/>
            </p:cNvSpPr>
            <p:nvPr/>
          </p:nvSpPr>
          <p:spPr bwMode="auto">
            <a:xfrm>
              <a:off x="3770313" y="2198688"/>
              <a:ext cx="266700" cy="819150"/>
            </a:xfrm>
            <a:custGeom>
              <a:avLst/>
              <a:gdLst>
                <a:gd name="T0" fmla="*/ 0 w 168"/>
                <a:gd name="T1" fmla="*/ 27 h 516"/>
                <a:gd name="T2" fmla="*/ 21 w 168"/>
                <a:gd name="T3" fmla="*/ 21 h 516"/>
                <a:gd name="T4" fmla="*/ 41 w 168"/>
                <a:gd name="T5" fmla="*/ 16 h 516"/>
                <a:gd name="T6" fmla="*/ 62 w 168"/>
                <a:gd name="T7" fmla="*/ 11 h 516"/>
                <a:gd name="T8" fmla="*/ 83 w 168"/>
                <a:gd name="T9" fmla="*/ 6 h 516"/>
                <a:gd name="T10" fmla="*/ 104 w 168"/>
                <a:gd name="T11" fmla="*/ 3 h 516"/>
                <a:gd name="T12" fmla="*/ 125 w 168"/>
                <a:gd name="T13" fmla="*/ 2 h 516"/>
                <a:gd name="T14" fmla="*/ 147 w 168"/>
                <a:gd name="T15" fmla="*/ 0 h 516"/>
                <a:gd name="T16" fmla="*/ 168 w 168"/>
                <a:gd name="T17" fmla="*/ 0 h 516"/>
                <a:gd name="T18" fmla="*/ 168 w 168"/>
                <a:gd name="T19" fmla="*/ 516 h 516"/>
                <a:gd name="T20" fmla="*/ 0 w 168"/>
                <a:gd name="T21" fmla="*/ 27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516">
                  <a:moveTo>
                    <a:pt x="0" y="27"/>
                  </a:moveTo>
                  <a:lnTo>
                    <a:pt x="21" y="21"/>
                  </a:lnTo>
                  <a:lnTo>
                    <a:pt x="41" y="16"/>
                  </a:lnTo>
                  <a:lnTo>
                    <a:pt x="62" y="11"/>
                  </a:lnTo>
                  <a:lnTo>
                    <a:pt x="83" y="6"/>
                  </a:lnTo>
                  <a:lnTo>
                    <a:pt x="104" y="3"/>
                  </a:lnTo>
                  <a:lnTo>
                    <a:pt x="125" y="2"/>
                  </a:lnTo>
                  <a:lnTo>
                    <a:pt x="147" y="0"/>
                  </a:lnTo>
                  <a:lnTo>
                    <a:pt x="168" y="0"/>
                  </a:lnTo>
                  <a:lnTo>
                    <a:pt x="168" y="516"/>
                  </a:lnTo>
                  <a:lnTo>
                    <a:pt x="0" y="27"/>
                  </a:lnTo>
                  <a:close/>
                </a:path>
              </a:pathLst>
            </a:custGeom>
            <a:solidFill>
              <a:schemeClr val="accent5"/>
            </a:solidFill>
            <a:ln>
              <a:solidFill>
                <a:schemeClr val="bg1"/>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grpSp>
        <p:nvGrpSpPr>
          <p:cNvPr id="121" name="Group 120">
            <a:extLst>
              <a:ext uri="{FF2B5EF4-FFF2-40B4-BE49-F238E27FC236}">
                <a16:creationId xmlns:a16="http://schemas.microsoft.com/office/drawing/2014/main" id="{95844C60-3C19-401A-BA4D-6D9249E3B8A3}"/>
              </a:ext>
            </a:extLst>
          </p:cNvPr>
          <p:cNvGrpSpPr/>
          <p:nvPr/>
        </p:nvGrpSpPr>
        <p:grpSpPr>
          <a:xfrm>
            <a:off x="5505450" y="4310028"/>
            <a:ext cx="1638301" cy="1639888"/>
            <a:chOff x="5505450" y="4364038"/>
            <a:chExt cx="1638301" cy="1639888"/>
          </a:xfrm>
        </p:grpSpPr>
        <p:sp>
          <p:nvSpPr>
            <p:cNvPr id="89" name="Freeform 39">
              <a:extLst>
                <a:ext uri="{FF2B5EF4-FFF2-40B4-BE49-F238E27FC236}">
                  <a16:creationId xmlns:a16="http://schemas.microsoft.com/office/drawing/2014/main" id="{5F66054D-420B-4B50-A2F7-4698D771CD40}"/>
                </a:ext>
              </a:extLst>
            </p:cNvPr>
            <p:cNvSpPr>
              <a:spLocks/>
            </p:cNvSpPr>
            <p:nvPr/>
          </p:nvSpPr>
          <p:spPr bwMode="auto">
            <a:xfrm>
              <a:off x="5526088" y="4364038"/>
              <a:ext cx="1617663" cy="1639888"/>
            </a:xfrm>
            <a:custGeom>
              <a:avLst/>
              <a:gdLst>
                <a:gd name="T0" fmla="*/ 530 w 1019"/>
                <a:gd name="T1" fmla="*/ 0 h 1033"/>
                <a:gd name="T2" fmla="*/ 581 w 1019"/>
                <a:gd name="T3" fmla="*/ 5 h 1033"/>
                <a:gd name="T4" fmla="*/ 632 w 1019"/>
                <a:gd name="T5" fmla="*/ 16 h 1033"/>
                <a:gd name="T6" fmla="*/ 680 w 1019"/>
                <a:gd name="T7" fmla="*/ 31 h 1033"/>
                <a:gd name="T8" fmla="*/ 726 w 1019"/>
                <a:gd name="T9" fmla="*/ 52 h 1033"/>
                <a:gd name="T10" fmla="*/ 771 w 1019"/>
                <a:gd name="T11" fmla="*/ 74 h 1033"/>
                <a:gd name="T12" fmla="*/ 811 w 1019"/>
                <a:gd name="T13" fmla="*/ 103 h 1033"/>
                <a:gd name="T14" fmla="*/ 850 w 1019"/>
                <a:gd name="T15" fmla="*/ 135 h 1033"/>
                <a:gd name="T16" fmla="*/ 885 w 1019"/>
                <a:gd name="T17" fmla="*/ 169 h 1033"/>
                <a:gd name="T18" fmla="*/ 917 w 1019"/>
                <a:gd name="T19" fmla="*/ 207 h 1033"/>
                <a:gd name="T20" fmla="*/ 944 w 1019"/>
                <a:gd name="T21" fmla="*/ 249 h 1033"/>
                <a:gd name="T22" fmla="*/ 968 w 1019"/>
                <a:gd name="T23" fmla="*/ 293 h 1033"/>
                <a:gd name="T24" fmla="*/ 987 w 1019"/>
                <a:gd name="T25" fmla="*/ 338 h 1033"/>
                <a:gd name="T26" fmla="*/ 1003 w 1019"/>
                <a:gd name="T27" fmla="*/ 388 h 1033"/>
                <a:gd name="T28" fmla="*/ 1013 w 1019"/>
                <a:gd name="T29" fmla="*/ 438 h 1033"/>
                <a:gd name="T30" fmla="*/ 1018 w 1019"/>
                <a:gd name="T31" fmla="*/ 490 h 1033"/>
                <a:gd name="T32" fmla="*/ 1018 w 1019"/>
                <a:gd name="T33" fmla="*/ 543 h 1033"/>
                <a:gd name="T34" fmla="*/ 1013 w 1019"/>
                <a:gd name="T35" fmla="*/ 596 h 1033"/>
                <a:gd name="T36" fmla="*/ 1003 w 1019"/>
                <a:gd name="T37" fmla="*/ 646 h 1033"/>
                <a:gd name="T38" fmla="*/ 987 w 1019"/>
                <a:gd name="T39" fmla="*/ 694 h 1033"/>
                <a:gd name="T40" fmla="*/ 968 w 1019"/>
                <a:gd name="T41" fmla="*/ 740 h 1033"/>
                <a:gd name="T42" fmla="*/ 944 w 1019"/>
                <a:gd name="T43" fmla="*/ 785 h 1033"/>
                <a:gd name="T44" fmla="*/ 917 w 1019"/>
                <a:gd name="T45" fmla="*/ 825 h 1033"/>
                <a:gd name="T46" fmla="*/ 885 w 1019"/>
                <a:gd name="T47" fmla="*/ 864 h 1033"/>
                <a:gd name="T48" fmla="*/ 850 w 1019"/>
                <a:gd name="T49" fmla="*/ 899 h 1033"/>
                <a:gd name="T50" fmla="*/ 811 w 1019"/>
                <a:gd name="T51" fmla="*/ 931 h 1033"/>
                <a:gd name="T52" fmla="*/ 771 w 1019"/>
                <a:gd name="T53" fmla="*/ 958 h 1033"/>
                <a:gd name="T54" fmla="*/ 726 w 1019"/>
                <a:gd name="T55" fmla="*/ 982 h 1033"/>
                <a:gd name="T56" fmla="*/ 680 w 1019"/>
                <a:gd name="T57" fmla="*/ 1001 h 1033"/>
                <a:gd name="T58" fmla="*/ 632 w 1019"/>
                <a:gd name="T59" fmla="*/ 1017 h 1033"/>
                <a:gd name="T60" fmla="*/ 581 w 1019"/>
                <a:gd name="T61" fmla="*/ 1027 h 1033"/>
                <a:gd name="T62" fmla="*/ 530 w 1019"/>
                <a:gd name="T63" fmla="*/ 1033 h 1033"/>
                <a:gd name="T64" fmla="*/ 480 w 1019"/>
                <a:gd name="T65" fmla="*/ 1033 h 1033"/>
                <a:gd name="T66" fmla="*/ 437 w 1019"/>
                <a:gd name="T67" fmla="*/ 1028 h 1033"/>
                <a:gd name="T68" fmla="*/ 392 w 1019"/>
                <a:gd name="T69" fmla="*/ 1022 h 1033"/>
                <a:gd name="T70" fmla="*/ 350 w 1019"/>
                <a:gd name="T71" fmla="*/ 1011 h 1033"/>
                <a:gd name="T72" fmla="*/ 310 w 1019"/>
                <a:gd name="T73" fmla="*/ 996 h 1033"/>
                <a:gd name="T74" fmla="*/ 270 w 1019"/>
                <a:gd name="T75" fmla="*/ 979 h 1033"/>
                <a:gd name="T76" fmla="*/ 233 w 1019"/>
                <a:gd name="T77" fmla="*/ 958 h 1033"/>
                <a:gd name="T78" fmla="*/ 198 w 1019"/>
                <a:gd name="T79" fmla="*/ 934 h 1033"/>
                <a:gd name="T80" fmla="*/ 165 w 1019"/>
                <a:gd name="T81" fmla="*/ 907 h 1033"/>
                <a:gd name="T82" fmla="*/ 133 w 1019"/>
                <a:gd name="T83" fmla="*/ 878 h 1033"/>
                <a:gd name="T84" fmla="*/ 105 w 1019"/>
                <a:gd name="T85" fmla="*/ 846 h 1033"/>
                <a:gd name="T86" fmla="*/ 78 w 1019"/>
                <a:gd name="T87" fmla="*/ 811 h 1033"/>
                <a:gd name="T88" fmla="*/ 56 w 1019"/>
                <a:gd name="T89" fmla="*/ 775 h 1033"/>
                <a:gd name="T90" fmla="*/ 35 w 1019"/>
                <a:gd name="T91" fmla="*/ 737 h 1033"/>
                <a:gd name="T92" fmla="*/ 19 w 1019"/>
                <a:gd name="T93" fmla="*/ 695 h 1033"/>
                <a:gd name="T94" fmla="*/ 5 w 1019"/>
                <a:gd name="T95" fmla="*/ 654 h 1033"/>
                <a:gd name="T96" fmla="*/ 502 w 1019"/>
                <a:gd name="T97" fmla="*/ 516 h 1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19" h="1033">
                  <a:moveTo>
                    <a:pt x="502" y="0"/>
                  </a:moveTo>
                  <a:lnTo>
                    <a:pt x="530" y="0"/>
                  </a:lnTo>
                  <a:lnTo>
                    <a:pt x="555" y="2"/>
                  </a:lnTo>
                  <a:lnTo>
                    <a:pt x="581" y="5"/>
                  </a:lnTo>
                  <a:lnTo>
                    <a:pt x="606" y="10"/>
                  </a:lnTo>
                  <a:lnTo>
                    <a:pt x="632" y="16"/>
                  </a:lnTo>
                  <a:lnTo>
                    <a:pt x="656" y="23"/>
                  </a:lnTo>
                  <a:lnTo>
                    <a:pt x="680" y="31"/>
                  </a:lnTo>
                  <a:lnTo>
                    <a:pt x="704" y="40"/>
                  </a:lnTo>
                  <a:lnTo>
                    <a:pt x="726" y="52"/>
                  </a:lnTo>
                  <a:lnTo>
                    <a:pt x="749" y="63"/>
                  </a:lnTo>
                  <a:lnTo>
                    <a:pt x="771" y="74"/>
                  </a:lnTo>
                  <a:lnTo>
                    <a:pt x="792" y="88"/>
                  </a:lnTo>
                  <a:lnTo>
                    <a:pt x="811" y="103"/>
                  </a:lnTo>
                  <a:lnTo>
                    <a:pt x="830" y="117"/>
                  </a:lnTo>
                  <a:lnTo>
                    <a:pt x="850" y="135"/>
                  </a:lnTo>
                  <a:lnTo>
                    <a:pt x="867" y="151"/>
                  </a:lnTo>
                  <a:lnTo>
                    <a:pt x="885" y="169"/>
                  </a:lnTo>
                  <a:lnTo>
                    <a:pt x="901" y="188"/>
                  </a:lnTo>
                  <a:lnTo>
                    <a:pt x="917" y="207"/>
                  </a:lnTo>
                  <a:lnTo>
                    <a:pt x="931" y="228"/>
                  </a:lnTo>
                  <a:lnTo>
                    <a:pt x="944" y="249"/>
                  </a:lnTo>
                  <a:lnTo>
                    <a:pt x="957" y="271"/>
                  </a:lnTo>
                  <a:lnTo>
                    <a:pt x="968" y="293"/>
                  </a:lnTo>
                  <a:lnTo>
                    <a:pt x="978" y="316"/>
                  </a:lnTo>
                  <a:lnTo>
                    <a:pt x="987" y="338"/>
                  </a:lnTo>
                  <a:lnTo>
                    <a:pt x="995" y="362"/>
                  </a:lnTo>
                  <a:lnTo>
                    <a:pt x="1003" y="388"/>
                  </a:lnTo>
                  <a:lnTo>
                    <a:pt x="1008" y="412"/>
                  </a:lnTo>
                  <a:lnTo>
                    <a:pt x="1013" y="438"/>
                  </a:lnTo>
                  <a:lnTo>
                    <a:pt x="1016" y="463"/>
                  </a:lnTo>
                  <a:lnTo>
                    <a:pt x="1018" y="490"/>
                  </a:lnTo>
                  <a:lnTo>
                    <a:pt x="1019" y="516"/>
                  </a:lnTo>
                  <a:lnTo>
                    <a:pt x="1018" y="543"/>
                  </a:lnTo>
                  <a:lnTo>
                    <a:pt x="1016" y="569"/>
                  </a:lnTo>
                  <a:lnTo>
                    <a:pt x="1013" y="596"/>
                  </a:lnTo>
                  <a:lnTo>
                    <a:pt x="1008" y="620"/>
                  </a:lnTo>
                  <a:lnTo>
                    <a:pt x="1003" y="646"/>
                  </a:lnTo>
                  <a:lnTo>
                    <a:pt x="995" y="670"/>
                  </a:lnTo>
                  <a:lnTo>
                    <a:pt x="987" y="694"/>
                  </a:lnTo>
                  <a:lnTo>
                    <a:pt x="978" y="718"/>
                  </a:lnTo>
                  <a:lnTo>
                    <a:pt x="968" y="740"/>
                  </a:lnTo>
                  <a:lnTo>
                    <a:pt x="957" y="763"/>
                  </a:lnTo>
                  <a:lnTo>
                    <a:pt x="944" y="785"/>
                  </a:lnTo>
                  <a:lnTo>
                    <a:pt x="931" y="806"/>
                  </a:lnTo>
                  <a:lnTo>
                    <a:pt x="917" y="825"/>
                  </a:lnTo>
                  <a:lnTo>
                    <a:pt x="901" y="846"/>
                  </a:lnTo>
                  <a:lnTo>
                    <a:pt x="885" y="864"/>
                  </a:lnTo>
                  <a:lnTo>
                    <a:pt x="867" y="883"/>
                  </a:lnTo>
                  <a:lnTo>
                    <a:pt x="850" y="899"/>
                  </a:lnTo>
                  <a:lnTo>
                    <a:pt x="830" y="915"/>
                  </a:lnTo>
                  <a:lnTo>
                    <a:pt x="811" y="931"/>
                  </a:lnTo>
                  <a:lnTo>
                    <a:pt x="792" y="945"/>
                  </a:lnTo>
                  <a:lnTo>
                    <a:pt x="771" y="958"/>
                  </a:lnTo>
                  <a:lnTo>
                    <a:pt x="749" y="971"/>
                  </a:lnTo>
                  <a:lnTo>
                    <a:pt x="726" y="982"/>
                  </a:lnTo>
                  <a:lnTo>
                    <a:pt x="704" y="993"/>
                  </a:lnTo>
                  <a:lnTo>
                    <a:pt x="680" y="1001"/>
                  </a:lnTo>
                  <a:lnTo>
                    <a:pt x="656" y="1011"/>
                  </a:lnTo>
                  <a:lnTo>
                    <a:pt x="632" y="1017"/>
                  </a:lnTo>
                  <a:lnTo>
                    <a:pt x="606" y="1022"/>
                  </a:lnTo>
                  <a:lnTo>
                    <a:pt x="581" y="1027"/>
                  </a:lnTo>
                  <a:lnTo>
                    <a:pt x="555" y="1030"/>
                  </a:lnTo>
                  <a:lnTo>
                    <a:pt x="530" y="1033"/>
                  </a:lnTo>
                  <a:lnTo>
                    <a:pt x="502" y="1033"/>
                  </a:lnTo>
                  <a:lnTo>
                    <a:pt x="480" y="1033"/>
                  </a:lnTo>
                  <a:lnTo>
                    <a:pt x="457" y="1032"/>
                  </a:lnTo>
                  <a:lnTo>
                    <a:pt x="437" y="1028"/>
                  </a:lnTo>
                  <a:lnTo>
                    <a:pt x="414" y="1025"/>
                  </a:lnTo>
                  <a:lnTo>
                    <a:pt x="392" y="1022"/>
                  </a:lnTo>
                  <a:lnTo>
                    <a:pt x="371" y="1016"/>
                  </a:lnTo>
                  <a:lnTo>
                    <a:pt x="350" y="1011"/>
                  </a:lnTo>
                  <a:lnTo>
                    <a:pt x="329" y="1003"/>
                  </a:lnTo>
                  <a:lnTo>
                    <a:pt x="310" y="996"/>
                  </a:lnTo>
                  <a:lnTo>
                    <a:pt x="289" y="987"/>
                  </a:lnTo>
                  <a:lnTo>
                    <a:pt x="270" y="979"/>
                  </a:lnTo>
                  <a:lnTo>
                    <a:pt x="251" y="968"/>
                  </a:lnTo>
                  <a:lnTo>
                    <a:pt x="233" y="958"/>
                  </a:lnTo>
                  <a:lnTo>
                    <a:pt x="216" y="945"/>
                  </a:lnTo>
                  <a:lnTo>
                    <a:pt x="198" y="934"/>
                  </a:lnTo>
                  <a:lnTo>
                    <a:pt x="181" y="921"/>
                  </a:lnTo>
                  <a:lnTo>
                    <a:pt x="165" y="907"/>
                  </a:lnTo>
                  <a:lnTo>
                    <a:pt x="149" y="892"/>
                  </a:lnTo>
                  <a:lnTo>
                    <a:pt x="133" y="878"/>
                  </a:lnTo>
                  <a:lnTo>
                    <a:pt x="118" y="862"/>
                  </a:lnTo>
                  <a:lnTo>
                    <a:pt x="105" y="846"/>
                  </a:lnTo>
                  <a:lnTo>
                    <a:pt x="91" y="828"/>
                  </a:lnTo>
                  <a:lnTo>
                    <a:pt x="78" y="811"/>
                  </a:lnTo>
                  <a:lnTo>
                    <a:pt x="67" y="793"/>
                  </a:lnTo>
                  <a:lnTo>
                    <a:pt x="56" y="775"/>
                  </a:lnTo>
                  <a:lnTo>
                    <a:pt x="45" y="756"/>
                  </a:lnTo>
                  <a:lnTo>
                    <a:pt x="35" y="737"/>
                  </a:lnTo>
                  <a:lnTo>
                    <a:pt x="27" y="716"/>
                  </a:lnTo>
                  <a:lnTo>
                    <a:pt x="19" y="695"/>
                  </a:lnTo>
                  <a:lnTo>
                    <a:pt x="11" y="675"/>
                  </a:lnTo>
                  <a:lnTo>
                    <a:pt x="5" y="654"/>
                  </a:lnTo>
                  <a:lnTo>
                    <a:pt x="0" y="631"/>
                  </a:lnTo>
                  <a:lnTo>
                    <a:pt x="502" y="516"/>
                  </a:lnTo>
                  <a:lnTo>
                    <a:pt x="502" y="0"/>
                  </a:lnTo>
                  <a:close/>
                </a:path>
              </a:pathLst>
            </a:custGeom>
            <a:solidFill>
              <a:schemeClr val="accent2"/>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91" name="Freeform 41">
              <a:extLst>
                <a:ext uri="{FF2B5EF4-FFF2-40B4-BE49-F238E27FC236}">
                  <a16:creationId xmlns:a16="http://schemas.microsoft.com/office/drawing/2014/main" id="{81BE4ADB-D5B8-4D26-94AB-CBB7D7AC3F25}"/>
                </a:ext>
              </a:extLst>
            </p:cNvPr>
            <p:cNvSpPr>
              <a:spLocks/>
            </p:cNvSpPr>
            <p:nvPr/>
          </p:nvSpPr>
          <p:spPr bwMode="auto">
            <a:xfrm>
              <a:off x="5505450" y="4672013"/>
              <a:ext cx="817563" cy="693738"/>
            </a:xfrm>
            <a:custGeom>
              <a:avLst/>
              <a:gdLst>
                <a:gd name="T0" fmla="*/ 13 w 515"/>
                <a:gd name="T1" fmla="*/ 437 h 437"/>
                <a:gd name="T2" fmla="*/ 10 w 515"/>
                <a:gd name="T3" fmla="*/ 423 h 437"/>
                <a:gd name="T4" fmla="*/ 6 w 515"/>
                <a:gd name="T5" fmla="*/ 409 h 437"/>
                <a:gd name="T6" fmla="*/ 5 w 515"/>
                <a:gd name="T7" fmla="*/ 394 h 437"/>
                <a:gd name="T8" fmla="*/ 3 w 515"/>
                <a:gd name="T9" fmla="*/ 380 h 437"/>
                <a:gd name="T10" fmla="*/ 2 w 515"/>
                <a:gd name="T11" fmla="*/ 365 h 437"/>
                <a:gd name="T12" fmla="*/ 0 w 515"/>
                <a:gd name="T13" fmla="*/ 351 h 437"/>
                <a:gd name="T14" fmla="*/ 0 w 515"/>
                <a:gd name="T15" fmla="*/ 336 h 437"/>
                <a:gd name="T16" fmla="*/ 0 w 515"/>
                <a:gd name="T17" fmla="*/ 322 h 437"/>
                <a:gd name="T18" fmla="*/ 0 w 515"/>
                <a:gd name="T19" fmla="*/ 308 h 437"/>
                <a:gd name="T20" fmla="*/ 0 w 515"/>
                <a:gd name="T21" fmla="*/ 293 h 437"/>
                <a:gd name="T22" fmla="*/ 2 w 515"/>
                <a:gd name="T23" fmla="*/ 279 h 437"/>
                <a:gd name="T24" fmla="*/ 3 w 515"/>
                <a:gd name="T25" fmla="*/ 264 h 437"/>
                <a:gd name="T26" fmla="*/ 6 w 515"/>
                <a:gd name="T27" fmla="*/ 236 h 437"/>
                <a:gd name="T28" fmla="*/ 13 w 515"/>
                <a:gd name="T29" fmla="*/ 208 h 437"/>
                <a:gd name="T30" fmla="*/ 19 w 515"/>
                <a:gd name="T31" fmla="*/ 180 h 437"/>
                <a:gd name="T32" fmla="*/ 29 w 515"/>
                <a:gd name="T33" fmla="*/ 152 h 437"/>
                <a:gd name="T34" fmla="*/ 38 w 515"/>
                <a:gd name="T35" fmla="*/ 125 h 437"/>
                <a:gd name="T36" fmla="*/ 50 w 515"/>
                <a:gd name="T37" fmla="*/ 99 h 437"/>
                <a:gd name="T38" fmla="*/ 64 w 515"/>
                <a:gd name="T39" fmla="*/ 74 h 437"/>
                <a:gd name="T40" fmla="*/ 78 w 515"/>
                <a:gd name="T41" fmla="*/ 48 h 437"/>
                <a:gd name="T42" fmla="*/ 94 w 515"/>
                <a:gd name="T43" fmla="*/ 24 h 437"/>
                <a:gd name="T44" fmla="*/ 112 w 515"/>
                <a:gd name="T45" fmla="*/ 0 h 437"/>
                <a:gd name="T46" fmla="*/ 515 w 515"/>
                <a:gd name="T47" fmla="*/ 322 h 437"/>
                <a:gd name="T48" fmla="*/ 13 w 515"/>
                <a:gd name="T49"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15" h="437">
                  <a:moveTo>
                    <a:pt x="13" y="437"/>
                  </a:moveTo>
                  <a:lnTo>
                    <a:pt x="10" y="423"/>
                  </a:lnTo>
                  <a:lnTo>
                    <a:pt x="6" y="409"/>
                  </a:lnTo>
                  <a:lnTo>
                    <a:pt x="5" y="394"/>
                  </a:lnTo>
                  <a:lnTo>
                    <a:pt x="3" y="380"/>
                  </a:lnTo>
                  <a:lnTo>
                    <a:pt x="2" y="365"/>
                  </a:lnTo>
                  <a:lnTo>
                    <a:pt x="0" y="351"/>
                  </a:lnTo>
                  <a:lnTo>
                    <a:pt x="0" y="336"/>
                  </a:lnTo>
                  <a:lnTo>
                    <a:pt x="0" y="322"/>
                  </a:lnTo>
                  <a:lnTo>
                    <a:pt x="0" y="308"/>
                  </a:lnTo>
                  <a:lnTo>
                    <a:pt x="0" y="293"/>
                  </a:lnTo>
                  <a:lnTo>
                    <a:pt x="2" y="279"/>
                  </a:lnTo>
                  <a:lnTo>
                    <a:pt x="3" y="264"/>
                  </a:lnTo>
                  <a:lnTo>
                    <a:pt x="6" y="236"/>
                  </a:lnTo>
                  <a:lnTo>
                    <a:pt x="13" y="208"/>
                  </a:lnTo>
                  <a:lnTo>
                    <a:pt x="19" y="180"/>
                  </a:lnTo>
                  <a:lnTo>
                    <a:pt x="29" y="152"/>
                  </a:lnTo>
                  <a:lnTo>
                    <a:pt x="38" y="125"/>
                  </a:lnTo>
                  <a:lnTo>
                    <a:pt x="50" y="99"/>
                  </a:lnTo>
                  <a:lnTo>
                    <a:pt x="64" y="74"/>
                  </a:lnTo>
                  <a:lnTo>
                    <a:pt x="78" y="48"/>
                  </a:lnTo>
                  <a:lnTo>
                    <a:pt x="94" y="24"/>
                  </a:lnTo>
                  <a:lnTo>
                    <a:pt x="112" y="0"/>
                  </a:lnTo>
                  <a:lnTo>
                    <a:pt x="515" y="322"/>
                  </a:lnTo>
                  <a:lnTo>
                    <a:pt x="13" y="437"/>
                  </a:lnTo>
                  <a:close/>
                </a:path>
              </a:pathLst>
            </a:custGeom>
            <a:solidFill>
              <a:schemeClr val="accent4"/>
            </a:solidFill>
            <a:ln>
              <a:solidFill>
                <a:schemeClr val="bg1"/>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93" name="Freeform 43">
              <a:extLst>
                <a:ext uri="{FF2B5EF4-FFF2-40B4-BE49-F238E27FC236}">
                  <a16:creationId xmlns:a16="http://schemas.microsoft.com/office/drawing/2014/main" id="{8F4BCB53-5370-4E1D-AA0B-98373CC886FF}"/>
                </a:ext>
              </a:extLst>
            </p:cNvPr>
            <p:cNvSpPr>
              <a:spLocks/>
            </p:cNvSpPr>
            <p:nvPr/>
          </p:nvSpPr>
          <p:spPr bwMode="auto">
            <a:xfrm>
              <a:off x="5683250" y="4364038"/>
              <a:ext cx="639763" cy="819150"/>
            </a:xfrm>
            <a:custGeom>
              <a:avLst/>
              <a:gdLst>
                <a:gd name="T0" fmla="*/ 0 w 403"/>
                <a:gd name="T1" fmla="*/ 194 h 516"/>
                <a:gd name="T2" fmla="*/ 19 w 403"/>
                <a:gd name="T3" fmla="*/ 172 h 516"/>
                <a:gd name="T4" fmla="*/ 38 w 403"/>
                <a:gd name="T5" fmla="*/ 151 h 516"/>
                <a:gd name="T6" fmla="*/ 61 w 403"/>
                <a:gd name="T7" fmla="*/ 132 h 516"/>
                <a:gd name="T8" fmla="*/ 82 w 403"/>
                <a:gd name="T9" fmla="*/ 112 h 516"/>
                <a:gd name="T10" fmla="*/ 106 w 403"/>
                <a:gd name="T11" fmla="*/ 95 h 516"/>
                <a:gd name="T12" fmla="*/ 130 w 403"/>
                <a:gd name="T13" fmla="*/ 79 h 516"/>
                <a:gd name="T14" fmla="*/ 154 w 403"/>
                <a:gd name="T15" fmla="*/ 64 h 516"/>
                <a:gd name="T16" fmla="*/ 179 w 403"/>
                <a:gd name="T17" fmla="*/ 52 h 516"/>
                <a:gd name="T18" fmla="*/ 206 w 403"/>
                <a:gd name="T19" fmla="*/ 39 h 516"/>
                <a:gd name="T20" fmla="*/ 232 w 403"/>
                <a:gd name="T21" fmla="*/ 29 h 516"/>
                <a:gd name="T22" fmla="*/ 261 w 403"/>
                <a:gd name="T23" fmla="*/ 20 h 516"/>
                <a:gd name="T24" fmla="*/ 288 w 403"/>
                <a:gd name="T25" fmla="*/ 13 h 516"/>
                <a:gd name="T26" fmla="*/ 317 w 403"/>
                <a:gd name="T27" fmla="*/ 7 h 516"/>
                <a:gd name="T28" fmla="*/ 331 w 403"/>
                <a:gd name="T29" fmla="*/ 5 h 516"/>
                <a:gd name="T30" fmla="*/ 346 w 403"/>
                <a:gd name="T31" fmla="*/ 4 h 516"/>
                <a:gd name="T32" fmla="*/ 360 w 403"/>
                <a:gd name="T33" fmla="*/ 2 h 516"/>
                <a:gd name="T34" fmla="*/ 374 w 403"/>
                <a:gd name="T35" fmla="*/ 0 h 516"/>
                <a:gd name="T36" fmla="*/ 389 w 403"/>
                <a:gd name="T37" fmla="*/ 0 h 516"/>
                <a:gd name="T38" fmla="*/ 403 w 403"/>
                <a:gd name="T39" fmla="*/ 0 h 516"/>
                <a:gd name="T40" fmla="*/ 403 w 403"/>
                <a:gd name="T41" fmla="*/ 516 h 516"/>
                <a:gd name="T42" fmla="*/ 0 w 403"/>
                <a:gd name="T43" fmla="*/ 19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3" h="516">
                  <a:moveTo>
                    <a:pt x="0" y="194"/>
                  </a:moveTo>
                  <a:lnTo>
                    <a:pt x="19" y="172"/>
                  </a:lnTo>
                  <a:lnTo>
                    <a:pt x="38" y="151"/>
                  </a:lnTo>
                  <a:lnTo>
                    <a:pt x="61" y="132"/>
                  </a:lnTo>
                  <a:lnTo>
                    <a:pt x="82" y="112"/>
                  </a:lnTo>
                  <a:lnTo>
                    <a:pt x="106" y="95"/>
                  </a:lnTo>
                  <a:lnTo>
                    <a:pt x="130" y="79"/>
                  </a:lnTo>
                  <a:lnTo>
                    <a:pt x="154" y="64"/>
                  </a:lnTo>
                  <a:lnTo>
                    <a:pt x="179" y="52"/>
                  </a:lnTo>
                  <a:lnTo>
                    <a:pt x="206" y="39"/>
                  </a:lnTo>
                  <a:lnTo>
                    <a:pt x="232" y="29"/>
                  </a:lnTo>
                  <a:lnTo>
                    <a:pt x="261" y="20"/>
                  </a:lnTo>
                  <a:lnTo>
                    <a:pt x="288" y="13"/>
                  </a:lnTo>
                  <a:lnTo>
                    <a:pt x="317" y="7"/>
                  </a:lnTo>
                  <a:lnTo>
                    <a:pt x="331" y="5"/>
                  </a:lnTo>
                  <a:lnTo>
                    <a:pt x="346" y="4"/>
                  </a:lnTo>
                  <a:lnTo>
                    <a:pt x="360" y="2"/>
                  </a:lnTo>
                  <a:lnTo>
                    <a:pt x="374" y="0"/>
                  </a:lnTo>
                  <a:lnTo>
                    <a:pt x="389" y="0"/>
                  </a:lnTo>
                  <a:lnTo>
                    <a:pt x="403" y="0"/>
                  </a:lnTo>
                  <a:lnTo>
                    <a:pt x="403" y="516"/>
                  </a:lnTo>
                  <a:lnTo>
                    <a:pt x="0" y="194"/>
                  </a:lnTo>
                  <a:close/>
                </a:path>
              </a:pathLst>
            </a:custGeom>
            <a:solidFill>
              <a:schemeClr val="accent3"/>
            </a:solidFill>
            <a:ln>
              <a:solidFill>
                <a:schemeClr val="bg1"/>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grpSp>
        <p:nvGrpSpPr>
          <p:cNvPr id="123" name="Group 122">
            <a:extLst>
              <a:ext uri="{FF2B5EF4-FFF2-40B4-BE49-F238E27FC236}">
                <a16:creationId xmlns:a16="http://schemas.microsoft.com/office/drawing/2014/main" id="{33703737-D1A6-4ADA-BBF0-ECFD1CF2E364}"/>
              </a:ext>
            </a:extLst>
          </p:cNvPr>
          <p:cNvGrpSpPr/>
          <p:nvPr/>
        </p:nvGrpSpPr>
        <p:grpSpPr>
          <a:xfrm>
            <a:off x="862013" y="4310028"/>
            <a:ext cx="1638301" cy="1639888"/>
            <a:chOff x="850900" y="4283075"/>
            <a:chExt cx="1638301" cy="1639888"/>
          </a:xfrm>
        </p:grpSpPr>
        <p:sp>
          <p:nvSpPr>
            <p:cNvPr id="99" name="Freeform 49">
              <a:extLst>
                <a:ext uri="{FF2B5EF4-FFF2-40B4-BE49-F238E27FC236}">
                  <a16:creationId xmlns:a16="http://schemas.microsoft.com/office/drawing/2014/main" id="{06C426C0-2250-4C69-BEF8-AA8B3FDFF447}"/>
                </a:ext>
              </a:extLst>
            </p:cNvPr>
            <p:cNvSpPr>
              <a:spLocks/>
            </p:cNvSpPr>
            <p:nvPr/>
          </p:nvSpPr>
          <p:spPr bwMode="auto">
            <a:xfrm>
              <a:off x="1671638" y="4283075"/>
              <a:ext cx="817563" cy="1589088"/>
            </a:xfrm>
            <a:custGeom>
              <a:avLst/>
              <a:gdLst>
                <a:gd name="T0" fmla="*/ 25 w 515"/>
                <a:gd name="T1" fmla="*/ 0 h 1001"/>
                <a:gd name="T2" fmla="*/ 78 w 515"/>
                <a:gd name="T3" fmla="*/ 5 h 1001"/>
                <a:gd name="T4" fmla="*/ 128 w 515"/>
                <a:gd name="T5" fmla="*/ 16 h 1001"/>
                <a:gd name="T6" fmla="*/ 177 w 515"/>
                <a:gd name="T7" fmla="*/ 31 h 1001"/>
                <a:gd name="T8" fmla="*/ 224 w 515"/>
                <a:gd name="T9" fmla="*/ 50 h 1001"/>
                <a:gd name="T10" fmla="*/ 267 w 515"/>
                <a:gd name="T11" fmla="*/ 74 h 1001"/>
                <a:gd name="T12" fmla="*/ 309 w 515"/>
                <a:gd name="T13" fmla="*/ 103 h 1001"/>
                <a:gd name="T14" fmla="*/ 347 w 515"/>
                <a:gd name="T15" fmla="*/ 133 h 1001"/>
                <a:gd name="T16" fmla="*/ 381 w 515"/>
                <a:gd name="T17" fmla="*/ 168 h 1001"/>
                <a:gd name="T18" fmla="*/ 413 w 515"/>
                <a:gd name="T19" fmla="*/ 207 h 1001"/>
                <a:gd name="T20" fmla="*/ 441 w 515"/>
                <a:gd name="T21" fmla="*/ 248 h 1001"/>
                <a:gd name="T22" fmla="*/ 464 w 515"/>
                <a:gd name="T23" fmla="*/ 292 h 1001"/>
                <a:gd name="T24" fmla="*/ 485 w 515"/>
                <a:gd name="T25" fmla="*/ 338 h 1001"/>
                <a:gd name="T26" fmla="*/ 499 w 515"/>
                <a:gd name="T27" fmla="*/ 388 h 1001"/>
                <a:gd name="T28" fmla="*/ 510 w 515"/>
                <a:gd name="T29" fmla="*/ 437 h 1001"/>
                <a:gd name="T30" fmla="*/ 515 w 515"/>
                <a:gd name="T31" fmla="*/ 490 h 1001"/>
                <a:gd name="T32" fmla="*/ 515 w 515"/>
                <a:gd name="T33" fmla="*/ 537 h 1001"/>
                <a:gd name="T34" fmla="*/ 512 w 515"/>
                <a:gd name="T35" fmla="*/ 577 h 1001"/>
                <a:gd name="T36" fmla="*/ 505 w 515"/>
                <a:gd name="T37" fmla="*/ 617 h 1001"/>
                <a:gd name="T38" fmla="*/ 497 w 515"/>
                <a:gd name="T39" fmla="*/ 655 h 1001"/>
                <a:gd name="T40" fmla="*/ 485 w 515"/>
                <a:gd name="T41" fmla="*/ 692 h 1001"/>
                <a:gd name="T42" fmla="*/ 470 w 515"/>
                <a:gd name="T43" fmla="*/ 729 h 1001"/>
                <a:gd name="T44" fmla="*/ 453 w 515"/>
                <a:gd name="T45" fmla="*/ 762 h 1001"/>
                <a:gd name="T46" fmla="*/ 433 w 515"/>
                <a:gd name="T47" fmla="*/ 796 h 1001"/>
                <a:gd name="T48" fmla="*/ 411 w 515"/>
                <a:gd name="T49" fmla="*/ 828 h 1001"/>
                <a:gd name="T50" fmla="*/ 385 w 515"/>
                <a:gd name="T51" fmla="*/ 858 h 1001"/>
                <a:gd name="T52" fmla="*/ 360 w 515"/>
                <a:gd name="T53" fmla="*/ 887 h 1001"/>
                <a:gd name="T54" fmla="*/ 331 w 515"/>
                <a:gd name="T55" fmla="*/ 913 h 1001"/>
                <a:gd name="T56" fmla="*/ 299 w 515"/>
                <a:gd name="T57" fmla="*/ 937 h 1001"/>
                <a:gd name="T58" fmla="*/ 265 w 515"/>
                <a:gd name="T59" fmla="*/ 958 h 1001"/>
                <a:gd name="T60" fmla="*/ 232 w 515"/>
                <a:gd name="T61" fmla="*/ 977 h 1001"/>
                <a:gd name="T62" fmla="*/ 195 w 515"/>
                <a:gd name="T63" fmla="*/ 995 h 1001"/>
                <a:gd name="T64" fmla="*/ 0 w 515"/>
                <a:gd name="T65" fmla="*/ 516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5" h="1001">
                  <a:moveTo>
                    <a:pt x="0" y="0"/>
                  </a:moveTo>
                  <a:lnTo>
                    <a:pt x="25" y="0"/>
                  </a:lnTo>
                  <a:lnTo>
                    <a:pt x="53" y="2"/>
                  </a:lnTo>
                  <a:lnTo>
                    <a:pt x="78" y="5"/>
                  </a:lnTo>
                  <a:lnTo>
                    <a:pt x="104" y="10"/>
                  </a:lnTo>
                  <a:lnTo>
                    <a:pt x="128" y="16"/>
                  </a:lnTo>
                  <a:lnTo>
                    <a:pt x="153" y="23"/>
                  </a:lnTo>
                  <a:lnTo>
                    <a:pt x="177" y="31"/>
                  </a:lnTo>
                  <a:lnTo>
                    <a:pt x="200" y="40"/>
                  </a:lnTo>
                  <a:lnTo>
                    <a:pt x="224" y="50"/>
                  </a:lnTo>
                  <a:lnTo>
                    <a:pt x="245" y="63"/>
                  </a:lnTo>
                  <a:lnTo>
                    <a:pt x="267" y="74"/>
                  </a:lnTo>
                  <a:lnTo>
                    <a:pt x="288" y="88"/>
                  </a:lnTo>
                  <a:lnTo>
                    <a:pt x="309" y="103"/>
                  </a:lnTo>
                  <a:lnTo>
                    <a:pt x="328" y="117"/>
                  </a:lnTo>
                  <a:lnTo>
                    <a:pt x="347" y="133"/>
                  </a:lnTo>
                  <a:lnTo>
                    <a:pt x="365" y="151"/>
                  </a:lnTo>
                  <a:lnTo>
                    <a:pt x="381" y="168"/>
                  </a:lnTo>
                  <a:lnTo>
                    <a:pt x="398" y="187"/>
                  </a:lnTo>
                  <a:lnTo>
                    <a:pt x="413" y="207"/>
                  </a:lnTo>
                  <a:lnTo>
                    <a:pt x="427" y="228"/>
                  </a:lnTo>
                  <a:lnTo>
                    <a:pt x="441" y="248"/>
                  </a:lnTo>
                  <a:lnTo>
                    <a:pt x="453" y="269"/>
                  </a:lnTo>
                  <a:lnTo>
                    <a:pt x="464" y="292"/>
                  </a:lnTo>
                  <a:lnTo>
                    <a:pt x="475" y="316"/>
                  </a:lnTo>
                  <a:lnTo>
                    <a:pt x="485" y="338"/>
                  </a:lnTo>
                  <a:lnTo>
                    <a:pt x="493" y="362"/>
                  </a:lnTo>
                  <a:lnTo>
                    <a:pt x="499" y="388"/>
                  </a:lnTo>
                  <a:lnTo>
                    <a:pt x="505" y="412"/>
                  </a:lnTo>
                  <a:lnTo>
                    <a:pt x="510" y="437"/>
                  </a:lnTo>
                  <a:lnTo>
                    <a:pt x="513" y="463"/>
                  </a:lnTo>
                  <a:lnTo>
                    <a:pt x="515" y="490"/>
                  </a:lnTo>
                  <a:lnTo>
                    <a:pt x="515" y="516"/>
                  </a:lnTo>
                  <a:lnTo>
                    <a:pt x="515" y="537"/>
                  </a:lnTo>
                  <a:lnTo>
                    <a:pt x="513" y="557"/>
                  </a:lnTo>
                  <a:lnTo>
                    <a:pt x="512" y="577"/>
                  </a:lnTo>
                  <a:lnTo>
                    <a:pt x="509" y="596"/>
                  </a:lnTo>
                  <a:lnTo>
                    <a:pt x="505" y="617"/>
                  </a:lnTo>
                  <a:lnTo>
                    <a:pt x="502" y="636"/>
                  </a:lnTo>
                  <a:lnTo>
                    <a:pt x="497" y="655"/>
                  </a:lnTo>
                  <a:lnTo>
                    <a:pt x="491" y="673"/>
                  </a:lnTo>
                  <a:lnTo>
                    <a:pt x="485" y="692"/>
                  </a:lnTo>
                  <a:lnTo>
                    <a:pt x="478" y="710"/>
                  </a:lnTo>
                  <a:lnTo>
                    <a:pt x="470" y="729"/>
                  </a:lnTo>
                  <a:lnTo>
                    <a:pt x="462" y="746"/>
                  </a:lnTo>
                  <a:lnTo>
                    <a:pt x="453" y="762"/>
                  </a:lnTo>
                  <a:lnTo>
                    <a:pt x="443" y="780"/>
                  </a:lnTo>
                  <a:lnTo>
                    <a:pt x="433" y="796"/>
                  </a:lnTo>
                  <a:lnTo>
                    <a:pt x="422" y="812"/>
                  </a:lnTo>
                  <a:lnTo>
                    <a:pt x="411" y="828"/>
                  </a:lnTo>
                  <a:lnTo>
                    <a:pt x="398" y="844"/>
                  </a:lnTo>
                  <a:lnTo>
                    <a:pt x="385" y="858"/>
                  </a:lnTo>
                  <a:lnTo>
                    <a:pt x="373" y="873"/>
                  </a:lnTo>
                  <a:lnTo>
                    <a:pt x="360" y="887"/>
                  </a:lnTo>
                  <a:lnTo>
                    <a:pt x="345" y="900"/>
                  </a:lnTo>
                  <a:lnTo>
                    <a:pt x="331" y="913"/>
                  </a:lnTo>
                  <a:lnTo>
                    <a:pt x="315" y="926"/>
                  </a:lnTo>
                  <a:lnTo>
                    <a:pt x="299" y="937"/>
                  </a:lnTo>
                  <a:lnTo>
                    <a:pt x="283" y="948"/>
                  </a:lnTo>
                  <a:lnTo>
                    <a:pt x="265" y="958"/>
                  </a:lnTo>
                  <a:lnTo>
                    <a:pt x="249" y="969"/>
                  </a:lnTo>
                  <a:lnTo>
                    <a:pt x="232" y="977"/>
                  </a:lnTo>
                  <a:lnTo>
                    <a:pt x="213" y="987"/>
                  </a:lnTo>
                  <a:lnTo>
                    <a:pt x="195" y="995"/>
                  </a:lnTo>
                  <a:lnTo>
                    <a:pt x="176" y="1001"/>
                  </a:lnTo>
                  <a:lnTo>
                    <a:pt x="0" y="516"/>
                  </a:lnTo>
                  <a:lnTo>
                    <a:pt x="0" y="0"/>
                  </a:lnTo>
                  <a:close/>
                </a:path>
              </a:pathLst>
            </a:custGeom>
            <a:solidFill>
              <a:schemeClr val="accent5"/>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101" name="Freeform 51">
              <a:extLst>
                <a:ext uri="{FF2B5EF4-FFF2-40B4-BE49-F238E27FC236}">
                  <a16:creationId xmlns:a16="http://schemas.microsoft.com/office/drawing/2014/main" id="{A5FD7B10-1364-40ED-80FB-EA0E58E0AF9A}"/>
                </a:ext>
              </a:extLst>
            </p:cNvPr>
            <p:cNvSpPr>
              <a:spLocks/>
            </p:cNvSpPr>
            <p:nvPr/>
          </p:nvSpPr>
          <p:spPr bwMode="auto">
            <a:xfrm>
              <a:off x="850900" y="4959350"/>
              <a:ext cx="1100138" cy="963613"/>
            </a:xfrm>
            <a:custGeom>
              <a:avLst/>
              <a:gdLst>
                <a:gd name="T0" fmla="*/ 693 w 693"/>
                <a:gd name="T1" fmla="*/ 575 h 607"/>
                <a:gd name="T2" fmla="*/ 667 w 693"/>
                <a:gd name="T3" fmla="*/ 585 h 607"/>
                <a:gd name="T4" fmla="*/ 642 w 693"/>
                <a:gd name="T5" fmla="*/ 591 h 607"/>
                <a:gd name="T6" fmla="*/ 618 w 693"/>
                <a:gd name="T7" fmla="*/ 597 h 607"/>
                <a:gd name="T8" fmla="*/ 592 w 693"/>
                <a:gd name="T9" fmla="*/ 601 h 607"/>
                <a:gd name="T10" fmla="*/ 566 w 693"/>
                <a:gd name="T11" fmla="*/ 604 h 607"/>
                <a:gd name="T12" fmla="*/ 541 w 693"/>
                <a:gd name="T13" fmla="*/ 607 h 607"/>
                <a:gd name="T14" fmla="*/ 515 w 693"/>
                <a:gd name="T15" fmla="*/ 607 h 607"/>
                <a:gd name="T16" fmla="*/ 489 w 693"/>
                <a:gd name="T17" fmla="*/ 605 h 607"/>
                <a:gd name="T18" fmla="*/ 465 w 693"/>
                <a:gd name="T19" fmla="*/ 604 h 607"/>
                <a:gd name="T20" fmla="*/ 440 w 693"/>
                <a:gd name="T21" fmla="*/ 601 h 607"/>
                <a:gd name="T22" fmla="*/ 416 w 693"/>
                <a:gd name="T23" fmla="*/ 597 h 607"/>
                <a:gd name="T24" fmla="*/ 392 w 693"/>
                <a:gd name="T25" fmla="*/ 591 h 607"/>
                <a:gd name="T26" fmla="*/ 368 w 693"/>
                <a:gd name="T27" fmla="*/ 585 h 607"/>
                <a:gd name="T28" fmla="*/ 344 w 693"/>
                <a:gd name="T29" fmla="*/ 577 h 607"/>
                <a:gd name="T30" fmla="*/ 321 w 693"/>
                <a:gd name="T31" fmla="*/ 569 h 607"/>
                <a:gd name="T32" fmla="*/ 297 w 693"/>
                <a:gd name="T33" fmla="*/ 559 h 607"/>
                <a:gd name="T34" fmla="*/ 277 w 693"/>
                <a:gd name="T35" fmla="*/ 548 h 607"/>
                <a:gd name="T36" fmla="*/ 254 w 693"/>
                <a:gd name="T37" fmla="*/ 535 h 607"/>
                <a:gd name="T38" fmla="*/ 233 w 693"/>
                <a:gd name="T39" fmla="*/ 522 h 607"/>
                <a:gd name="T40" fmla="*/ 213 w 693"/>
                <a:gd name="T41" fmla="*/ 508 h 607"/>
                <a:gd name="T42" fmla="*/ 193 w 693"/>
                <a:gd name="T43" fmla="*/ 493 h 607"/>
                <a:gd name="T44" fmla="*/ 174 w 693"/>
                <a:gd name="T45" fmla="*/ 477 h 607"/>
                <a:gd name="T46" fmla="*/ 155 w 693"/>
                <a:gd name="T47" fmla="*/ 460 h 607"/>
                <a:gd name="T48" fmla="*/ 137 w 693"/>
                <a:gd name="T49" fmla="*/ 442 h 607"/>
                <a:gd name="T50" fmla="*/ 121 w 693"/>
                <a:gd name="T51" fmla="*/ 423 h 607"/>
                <a:gd name="T52" fmla="*/ 105 w 693"/>
                <a:gd name="T53" fmla="*/ 404 h 607"/>
                <a:gd name="T54" fmla="*/ 91 w 693"/>
                <a:gd name="T55" fmla="*/ 383 h 607"/>
                <a:gd name="T56" fmla="*/ 77 w 693"/>
                <a:gd name="T57" fmla="*/ 360 h 607"/>
                <a:gd name="T58" fmla="*/ 64 w 693"/>
                <a:gd name="T59" fmla="*/ 338 h 607"/>
                <a:gd name="T60" fmla="*/ 51 w 693"/>
                <a:gd name="T61" fmla="*/ 316 h 607"/>
                <a:gd name="T62" fmla="*/ 41 w 693"/>
                <a:gd name="T63" fmla="*/ 292 h 607"/>
                <a:gd name="T64" fmla="*/ 32 w 693"/>
                <a:gd name="T65" fmla="*/ 268 h 607"/>
                <a:gd name="T66" fmla="*/ 25 w 693"/>
                <a:gd name="T67" fmla="*/ 252 h 607"/>
                <a:gd name="T68" fmla="*/ 21 w 693"/>
                <a:gd name="T69" fmla="*/ 234 h 607"/>
                <a:gd name="T70" fmla="*/ 16 w 693"/>
                <a:gd name="T71" fmla="*/ 218 h 607"/>
                <a:gd name="T72" fmla="*/ 13 w 693"/>
                <a:gd name="T73" fmla="*/ 202 h 607"/>
                <a:gd name="T74" fmla="*/ 9 w 693"/>
                <a:gd name="T75" fmla="*/ 186 h 607"/>
                <a:gd name="T76" fmla="*/ 6 w 693"/>
                <a:gd name="T77" fmla="*/ 168 h 607"/>
                <a:gd name="T78" fmla="*/ 3 w 693"/>
                <a:gd name="T79" fmla="*/ 152 h 607"/>
                <a:gd name="T80" fmla="*/ 1 w 693"/>
                <a:gd name="T81" fmla="*/ 135 h 607"/>
                <a:gd name="T82" fmla="*/ 1 w 693"/>
                <a:gd name="T83" fmla="*/ 119 h 607"/>
                <a:gd name="T84" fmla="*/ 0 w 693"/>
                <a:gd name="T85" fmla="*/ 101 h 607"/>
                <a:gd name="T86" fmla="*/ 0 w 693"/>
                <a:gd name="T87" fmla="*/ 85 h 607"/>
                <a:gd name="T88" fmla="*/ 0 w 693"/>
                <a:gd name="T89" fmla="*/ 67 h 607"/>
                <a:gd name="T90" fmla="*/ 1 w 693"/>
                <a:gd name="T91" fmla="*/ 51 h 607"/>
                <a:gd name="T92" fmla="*/ 3 w 693"/>
                <a:gd name="T93" fmla="*/ 34 h 607"/>
                <a:gd name="T94" fmla="*/ 5 w 693"/>
                <a:gd name="T95" fmla="*/ 18 h 607"/>
                <a:gd name="T96" fmla="*/ 8 w 693"/>
                <a:gd name="T97" fmla="*/ 0 h 607"/>
                <a:gd name="T98" fmla="*/ 517 w 693"/>
                <a:gd name="T99" fmla="*/ 90 h 607"/>
                <a:gd name="T100" fmla="*/ 693 w 693"/>
                <a:gd name="T101" fmla="*/ 575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93" h="607">
                  <a:moveTo>
                    <a:pt x="693" y="575"/>
                  </a:moveTo>
                  <a:lnTo>
                    <a:pt x="667" y="585"/>
                  </a:lnTo>
                  <a:lnTo>
                    <a:pt x="642" y="591"/>
                  </a:lnTo>
                  <a:lnTo>
                    <a:pt x="618" y="597"/>
                  </a:lnTo>
                  <a:lnTo>
                    <a:pt x="592" y="601"/>
                  </a:lnTo>
                  <a:lnTo>
                    <a:pt x="566" y="604"/>
                  </a:lnTo>
                  <a:lnTo>
                    <a:pt x="541" y="607"/>
                  </a:lnTo>
                  <a:lnTo>
                    <a:pt x="515" y="607"/>
                  </a:lnTo>
                  <a:lnTo>
                    <a:pt x="489" y="605"/>
                  </a:lnTo>
                  <a:lnTo>
                    <a:pt x="465" y="604"/>
                  </a:lnTo>
                  <a:lnTo>
                    <a:pt x="440" y="601"/>
                  </a:lnTo>
                  <a:lnTo>
                    <a:pt x="416" y="597"/>
                  </a:lnTo>
                  <a:lnTo>
                    <a:pt x="392" y="591"/>
                  </a:lnTo>
                  <a:lnTo>
                    <a:pt x="368" y="585"/>
                  </a:lnTo>
                  <a:lnTo>
                    <a:pt x="344" y="577"/>
                  </a:lnTo>
                  <a:lnTo>
                    <a:pt x="321" y="569"/>
                  </a:lnTo>
                  <a:lnTo>
                    <a:pt x="297" y="559"/>
                  </a:lnTo>
                  <a:lnTo>
                    <a:pt x="277" y="548"/>
                  </a:lnTo>
                  <a:lnTo>
                    <a:pt x="254" y="535"/>
                  </a:lnTo>
                  <a:lnTo>
                    <a:pt x="233" y="522"/>
                  </a:lnTo>
                  <a:lnTo>
                    <a:pt x="213" y="508"/>
                  </a:lnTo>
                  <a:lnTo>
                    <a:pt x="193" y="493"/>
                  </a:lnTo>
                  <a:lnTo>
                    <a:pt x="174" y="477"/>
                  </a:lnTo>
                  <a:lnTo>
                    <a:pt x="155" y="460"/>
                  </a:lnTo>
                  <a:lnTo>
                    <a:pt x="137" y="442"/>
                  </a:lnTo>
                  <a:lnTo>
                    <a:pt x="121" y="423"/>
                  </a:lnTo>
                  <a:lnTo>
                    <a:pt x="105" y="404"/>
                  </a:lnTo>
                  <a:lnTo>
                    <a:pt x="91" y="383"/>
                  </a:lnTo>
                  <a:lnTo>
                    <a:pt x="77" y="360"/>
                  </a:lnTo>
                  <a:lnTo>
                    <a:pt x="64" y="338"/>
                  </a:lnTo>
                  <a:lnTo>
                    <a:pt x="51" y="316"/>
                  </a:lnTo>
                  <a:lnTo>
                    <a:pt x="41" y="292"/>
                  </a:lnTo>
                  <a:lnTo>
                    <a:pt x="32" y="268"/>
                  </a:lnTo>
                  <a:lnTo>
                    <a:pt x="25" y="252"/>
                  </a:lnTo>
                  <a:lnTo>
                    <a:pt x="21" y="234"/>
                  </a:lnTo>
                  <a:lnTo>
                    <a:pt x="16" y="218"/>
                  </a:lnTo>
                  <a:lnTo>
                    <a:pt x="13" y="202"/>
                  </a:lnTo>
                  <a:lnTo>
                    <a:pt x="9" y="186"/>
                  </a:lnTo>
                  <a:lnTo>
                    <a:pt x="6" y="168"/>
                  </a:lnTo>
                  <a:lnTo>
                    <a:pt x="3" y="152"/>
                  </a:lnTo>
                  <a:lnTo>
                    <a:pt x="1" y="135"/>
                  </a:lnTo>
                  <a:lnTo>
                    <a:pt x="1" y="119"/>
                  </a:lnTo>
                  <a:lnTo>
                    <a:pt x="0" y="101"/>
                  </a:lnTo>
                  <a:lnTo>
                    <a:pt x="0" y="85"/>
                  </a:lnTo>
                  <a:lnTo>
                    <a:pt x="0" y="67"/>
                  </a:lnTo>
                  <a:lnTo>
                    <a:pt x="1" y="51"/>
                  </a:lnTo>
                  <a:lnTo>
                    <a:pt x="3" y="34"/>
                  </a:lnTo>
                  <a:lnTo>
                    <a:pt x="5" y="18"/>
                  </a:lnTo>
                  <a:lnTo>
                    <a:pt x="8" y="0"/>
                  </a:lnTo>
                  <a:lnTo>
                    <a:pt x="517" y="90"/>
                  </a:lnTo>
                  <a:lnTo>
                    <a:pt x="693" y="575"/>
                  </a:lnTo>
                  <a:close/>
                </a:path>
              </a:pathLst>
            </a:custGeom>
            <a:solidFill>
              <a:schemeClr val="accent1"/>
            </a:solidFill>
            <a:ln>
              <a:solidFill>
                <a:schemeClr val="bg1"/>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103" name="Freeform 53">
              <a:extLst>
                <a:ext uri="{FF2B5EF4-FFF2-40B4-BE49-F238E27FC236}">
                  <a16:creationId xmlns:a16="http://schemas.microsoft.com/office/drawing/2014/main" id="{4D641C0A-58EF-4ACD-B48F-1E1EBD0FAD20}"/>
                </a:ext>
              </a:extLst>
            </p:cNvPr>
            <p:cNvSpPr>
              <a:spLocks/>
            </p:cNvSpPr>
            <p:nvPr/>
          </p:nvSpPr>
          <p:spPr bwMode="auto">
            <a:xfrm>
              <a:off x="863600" y="4473575"/>
              <a:ext cx="808038" cy="628650"/>
            </a:xfrm>
            <a:custGeom>
              <a:avLst/>
              <a:gdLst>
                <a:gd name="T0" fmla="*/ 0 w 509"/>
                <a:gd name="T1" fmla="*/ 306 h 396"/>
                <a:gd name="T2" fmla="*/ 5 w 509"/>
                <a:gd name="T3" fmla="*/ 284 h 396"/>
                <a:gd name="T4" fmla="*/ 9 w 509"/>
                <a:gd name="T5" fmla="*/ 263 h 396"/>
                <a:gd name="T6" fmla="*/ 16 w 509"/>
                <a:gd name="T7" fmla="*/ 240 h 396"/>
                <a:gd name="T8" fmla="*/ 24 w 509"/>
                <a:gd name="T9" fmla="*/ 220 h 396"/>
                <a:gd name="T10" fmla="*/ 32 w 509"/>
                <a:gd name="T11" fmla="*/ 199 h 396"/>
                <a:gd name="T12" fmla="*/ 40 w 509"/>
                <a:gd name="T13" fmla="*/ 178 h 396"/>
                <a:gd name="T14" fmla="*/ 51 w 509"/>
                <a:gd name="T15" fmla="*/ 157 h 396"/>
                <a:gd name="T16" fmla="*/ 61 w 509"/>
                <a:gd name="T17" fmla="*/ 138 h 396"/>
                <a:gd name="T18" fmla="*/ 73 w 509"/>
                <a:gd name="T19" fmla="*/ 119 h 396"/>
                <a:gd name="T20" fmla="*/ 85 w 509"/>
                <a:gd name="T21" fmla="*/ 100 h 396"/>
                <a:gd name="T22" fmla="*/ 99 w 509"/>
                <a:gd name="T23" fmla="*/ 82 h 396"/>
                <a:gd name="T24" fmla="*/ 112 w 509"/>
                <a:gd name="T25" fmla="*/ 64 h 396"/>
                <a:gd name="T26" fmla="*/ 128 w 509"/>
                <a:gd name="T27" fmla="*/ 47 h 396"/>
                <a:gd name="T28" fmla="*/ 142 w 509"/>
                <a:gd name="T29" fmla="*/ 31 h 396"/>
                <a:gd name="T30" fmla="*/ 160 w 509"/>
                <a:gd name="T31" fmla="*/ 15 h 396"/>
                <a:gd name="T32" fmla="*/ 176 w 509"/>
                <a:gd name="T33" fmla="*/ 0 h 396"/>
                <a:gd name="T34" fmla="*/ 509 w 509"/>
                <a:gd name="T35" fmla="*/ 396 h 396"/>
                <a:gd name="T36" fmla="*/ 0 w 509"/>
                <a:gd name="T37" fmla="*/ 306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9" h="396">
                  <a:moveTo>
                    <a:pt x="0" y="306"/>
                  </a:moveTo>
                  <a:lnTo>
                    <a:pt x="5" y="284"/>
                  </a:lnTo>
                  <a:lnTo>
                    <a:pt x="9" y="263"/>
                  </a:lnTo>
                  <a:lnTo>
                    <a:pt x="16" y="240"/>
                  </a:lnTo>
                  <a:lnTo>
                    <a:pt x="24" y="220"/>
                  </a:lnTo>
                  <a:lnTo>
                    <a:pt x="32" y="199"/>
                  </a:lnTo>
                  <a:lnTo>
                    <a:pt x="40" y="178"/>
                  </a:lnTo>
                  <a:lnTo>
                    <a:pt x="51" y="157"/>
                  </a:lnTo>
                  <a:lnTo>
                    <a:pt x="61" y="138"/>
                  </a:lnTo>
                  <a:lnTo>
                    <a:pt x="73" y="119"/>
                  </a:lnTo>
                  <a:lnTo>
                    <a:pt x="85" y="100"/>
                  </a:lnTo>
                  <a:lnTo>
                    <a:pt x="99" y="82"/>
                  </a:lnTo>
                  <a:lnTo>
                    <a:pt x="112" y="64"/>
                  </a:lnTo>
                  <a:lnTo>
                    <a:pt x="128" y="47"/>
                  </a:lnTo>
                  <a:lnTo>
                    <a:pt x="142" y="31"/>
                  </a:lnTo>
                  <a:lnTo>
                    <a:pt x="160" y="15"/>
                  </a:lnTo>
                  <a:lnTo>
                    <a:pt x="176" y="0"/>
                  </a:lnTo>
                  <a:lnTo>
                    <a:pt x="509" y="396"/>
                  </a:lnTo>
                  <a:lnTo>
                    <a:pt x="0" y="306"/>
                  </a:lnTo>
                  <a:close/>
                </a:path>
              </a:pathLst>
            </a:custGeom>
            <a:solidFill>
              <a:schemeClr val="accent3"/>
            </a:solidFill>
            <a:ln>
              <a:solidFill>
                <a:schemeClr val="bg1"/>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105" name="Freeform 55">
              <a:extLst>
                <a:ext uri="{FF2B5EF4-FFF2-40B4-BE49-F238E27FC236}">
                  <a16:creationId xmlns:a16="http://schemas.microsoft.com/office/drawing/2014/main" id="{E8319E88-8538-4B19-A8A6-3D910DF31711}"/>
                </a:ext>
              </a:extLst>
            </p:cNvPr>
            <p:cNvSpPr>
              <a:spLocks/>
            </p:cNvSpPr>
            <p:nvPr/>
          </p:nvSpPr>
          <p:spPr bwMode="auto">
            <a:xfrm>
              <a:off x="1143000" y="4283075"/>
              <a:ext cx="528638" cy="819150"/>
            </a:xfrm>
            <a:custGeom>
              <a:avLst/>
              <a:gdLst>
                <a:gd name="T0" fmla="*/ 0 w 333"/>
                <a:gd name="T1" fmla="*/ 120 h 516"/>
                <a:gd name="T2" fmla="*/ 17 w 333"/>
                <a:gd name="T3" fmla="*/ 106 h 516"/>
                <a:gd name="T4" fmla="*/ 37 w 333"/>
                <a:gd name="T5" fmla="*/ 93 h 516"/>
                <a:gd name="T6" fmla="*/ 56 w 333"/>
                <a:gd name="T7" fmla="*/ 80 h 516"/>
                <a:gd name="T8" fmla="*/ 75 w 333"/>
                <a:gd name="T9" fmla="*/ 69 h 516"/>
                <a:gd name="T10" fmla="*/ 94 w 333"/>
                <a:gd name="T11" fmla="*/ 58 h 516"/>
                <a:gd name="T12" fmla="*/ 113 w 333"/>
                <a:gd name="T13" fmla="*/ 48 h 516"/>
                <a:gd name="T14" fmla="*/ 134 w 333"/>
                <a:gd name="T15" fmla="*/ 39 h 516"/>
                <a:gd name="T16" fmla="*/ 155 w 333"/>
                <a:gd name="T17" fmla="*/ 31 h 516"/>
                <a:gd name="T18" fmla="*/ 177 w 333"/>
                <a:gd name="T19" fmla="*/ 24 h 516"/>
                <a:gd name="T20" fmla="*/ 198 w 333"/>
                <a:gd name="T21" fmla="*/ 18 h 516"/>
                <a:gd name="T22" fmla="*/ 221 w 333"/>
                <a:gd name="T23" fmla="*/ 11 h 516"/>
                <a:gd name="T24" fmla="*/ 241 w 333"/>
                <a:gd name="T25" fmla="*/ 8 h 516"/>
                <a:gd name="T26" fmla="*/ 264 w 333"/>
                <a:gd name="T27" fmla="*/ 3 h 516"/>
                <a:gd name="T28" fmla="*/ 286 w 333"/>
                <a:gd name="T29" fmla="*/ 2 h 516"/>
                <a:gd name="T30" fmla="*/ 310 w 333"/>
                <a:gd name="T31" fmla="*/ 0 h 516"/>
                <a:gd name="T32" fmla="*/ 333 w 333"/>
                <a:gd name="T33" fmla="*/ 0 h 516"/>
                <a:gd name="T34" fmla="*/ 333 w 333"/>
                <a:gd name="T35" fmla="*/ 516 h 516"/>
                <a:gd name="T36" fmla="*/ 0 w 333"/>
                <a:gd name="T37" fmla="*/ 120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3" h="516">
                  <a:moveTo>
                    <a:pt x="0" y="120"/>
                  </a:moveTo>
                  <a:lnTo>
                    <a:pt x="17" y="106"/>
                  </a:lnTo>
                  <a:lnTo>
                    <a:pt x="37" y="93"/>
                  </a:lnTo>
                  <a:lnTo>
                    <a:pt x="56" y="80"/>
                  </a:lnTo>
                  <a:lnTo>
                    <a:pt x="75" y="69"/>
                  </a:lnTo>
                  <a:lnTo>
                    <a:pt x="94" y="58"/>
                  </a:lnTo>
                  <a:lnTo>
                    <a:pt x="113" y="48"/>
                  </a:lnTo>
                  <a:lnTo>
                    <a:pt x="134" y="39"/>
                  </a:lnTo>
                  <a:lnTo>
                    <a:pt x="155" y="31"/>
                  </a:lnTo>
                  <a:lnTo>
                    <a:pt x="177" y="24"/>
                  </a:lnTo>
                  <a:lnTo>
                    <a:pt x="198" y="18"/>
                  </a:lnTo>
                  <a:lnTo>
                    <a:pt x="221" y="11"/>
                  </a:lnTo>
                  <a:lnTo>
                    <a:pt x="241" y="8"/>
                  </a:lnTo>
                  <a:lnTo>
                    <a:pt x="264" y="3"/>
                  </a:lnTo>
                  <a:lnTo>
                    <a:pt x="286" y="2"/>
                  </a:lnTo>
                  <a:lnTo>
                    <a:pt x="310" y="0"/>
                  </a:lnTo>
                  <a:lnTo>
                    <a:pt x="333" y="0"/>
                  </a:lnTo>
                  <a:lnTo>
                    <a:pt x="333" y="516"/>
                  </a:lnTo>
                  <a:lnTo>
                    <a:pt x="0" y="120"/>
                  </a:lnTo>
                  <a:close/>
                </a:path>
              </a:pathLst>
            </a:custGeom>
            <a:solidFill>
              <a:schemeClr val="accent4"/>
            </a:solidFill>
            <a:ln>
              <a:solidFill>
                <a:schemeClr val="bg1"/>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grpSp>
        <p:nvGrpSpPr>
          <p:cNvPr id="122" name="Group 121">
            <a:extLst>
              <a:ext uri="{FF2B5EF4-FFF2-40B4-BE49-F238E27FC236}">
                <a16:creationId xmlns:a16="http://schemas.microsoft.com/office/drawing/2014/main" id="{145D64BD-E094-4E7B-A9A9-B1F5BE8B8407}"/>
              </a:ext>
            </a:extLst>
          </p:cNvPr>
          <p:cNvGrpSpPr/>
          <p:nvPr/>
        </p:nvGrpSpPr>
        <p:grpSpPr>
          <a:xfrm>
            <a:off x="3192463" y="4310028"/>
            <a:ext cx="1639888" cy="1639888"/>
            <a:chOff x="3167063" y="4384675"/>
            <a:chExt cx="1639888" cy="1639888"/>
          </a:xfrm>
        </p:grpSpPr>
        <p:sp>
          <p:nvSpPr>
            <p:cNvPr id="110" name="Freeform 60">
              <a:extLst>
                <a:ext uri="{FF2B5EF4-FFF2-40B4-BE49-F238E27FC236}">
                  <a16:creationId xmlns:a16="http://schemas.microsoft.com/office/drawing/2014/main" id="{0A8B6BA1-6B72-4A64-9E51-4FC3069A285F}"/>
                </a:ext>
              </a:extLst>
            </p:cNvPr>
            <p:cNvSpPr>
              <a:spLocks/>
            </p:cNvSpPr>
            <p:nvPr/>
          </p:nvSpPr>
          <p:spPr bwMode="auto">
            <a:xfrm>
              <a:off x="3167063" y="4384675"/>
              <a:ext cx="1639888" cy="1639888"/>
            </a:xfrm>
            <a:custGeom>
              <a:avLst/>
              <a:gdLst>
                <a:gd name="T0" fmla="*/ 543 w 1033"/>
                <a:gd name="T1" fmla="*/ 0 h 1033"/>
                <a:gd name="T2" fmla="*/ 596 w 1033"/>
                <a:gd name="T3" fmla="*/ 7 h 1033"/>
                <a:gd name="T4" fmla="*/ 645 w 1033"/>
                <a:gd name="T5" fmla="*/ 16 h 1033"/>
                <a:gd name="T6" fmla="*/ 693 w 1033"/>
                <a:gd name="T7" fmla="*/ 32 h 1033"/>
                <a:gd name="T8" fmla="*/ 740 w 1033"/>
                <a:gd name="T9" fmla="*/ 51 h 1033"/>
                <a:gd name="T10" fmla="*/ 785 w 1033"/>
                <a:gd name="T11" fmla="*/ 75 h 1033"/>
                <a:gd name="T12" fmla="*/ 825 w 1033"/>
                <a:gd name="T13" fmla="*/ 103 h 1033"/>
                <a:gd name="T14" fmla="*/ 863 w 1033"/>
                <a:gd name="T15" fmla="*/ 135 h 1033"/>
                <a:gd name="T16" fmla="*/ 898 w 1033"/>
                <a:gd name="T17" fmla="*/ 170 h 1033"/>
                <a:gd name="T18" fmla="*/ 930 w 1033"/>
                <a:gd name="T19" fmla="*/ 208 h 1033"/>
                <a:gd name="T20" fmla="*/ 958 w 1033"/>
                <a:gd name="T21" fmla="*/ 248 h 1033"/>
                <a:gd name="T22" fmla="*/ 982 w 1033"/>
                <a:gd name="T23" fmla="*/ 293 h 1033"/>
                <a:gd name="T24" fmla="*/ 1001 w 1033"/>
                <a:gd name="T25" fmla="*/ 340 h 1033"/>
                <a:gd name="T26" fmla="*/ 1017 w 1033"/>
                <a:gd name="T27" fmla="*/ 388 h 1033"/>
                <a:gd name="T28" fmla="*/ 1026 w 1033"/>
                <a:gd name="T29" fmla="*/ 439 h 1033"/>
                <a:gd name="T30" fmla="*/ 1033 w 1033"/>
                <a:gd name="T31" fmla="*/ 490 h 1033"/>
                <a:gd name="T32" fmla="*/ 1033 w 1033"/>
                <a:gd name="T33" fmla="*/ 543 h 1033"/>
                <a:gd name="T34" fmla="*/ 1026 w 1033"/>
                <a:gd name="T35" fmla="*/ 596 h 1033"/>
                <a:gd name="T36" fmla="*/ 1017 w 1033"/>
                <a:gd name="T37" fmla="*/ 646 h 1033"/>
                <a:gd name="T38" fmla="*/ 1001 w 1033"/>
                <a:gd name="T39" fmla="*/ 695 h 1033"/>
                <a:gd name="T40" fmla="*/ 982 w 1033"/>
                <a:gd name="T41" fmla="*/ 740 h 1033"/>
                <a:gd name="T42" fmla="*/ 958 w 1033"/>
                <a:gd name="T43" fmla="*/ 785 h 1033"/>
                <a:gd name="T44" fmla="*/ 930 w 1033"/>
                <a:gd name="T45" fmla="*/ 827 h 1033"/>
                <a:gd name="T46" fmla="*/ 898 w 1033"/>
                <a:gd name="T47" fmla="*/ 865 h 1033"/>
                <a:gd name="T48" fmla="*/ 863 w 1033"/>
                <a:gd name="T49" fmla="*/ 899 h 1033"/>
                <a:gd name="T50" fmla="*/ 825 w 1033"/>
                <a:gd name="T51" fmla="*/ 931 h 1033"/>
                <a:gd name="T52" fmla="*/ 785 w 1033"/>
                <a:gd name="T53" fmla="*/ 959 h 1033"/>
                <a:gd name="T54" fmla="*/ 740 w 1033"/>
                <a:gd name="T55" fmla="*/ 982 h 1033"/>
                <a:gd name="T56" fmla="*/ 693 w 1033"/>
                <a:gd name="T57" fmla="*/ 1003 h 1033"/>
                <a:gd name="T58" fmla="*/ 645 w 1033"/>
                <a:gd name="T59" fmla="*/ 1017 h 1033"/>
                <a:gd name="T60" fmla="*/ 596 w 1033"/>
                <a:gd name="T61" fmla="*/ 1028 h 1033"/>
                <a:gd name="T62" fmla="*/ 543 w 1033"/>
                <a:gd name="T63" fmla="*/ 1033 h 1033"/>
                <a:gd name="T64" fmla="*/ 490 w 1033"/>
                <a:gd name="T65" fmla="*/ 1033 h 1033"/>
                <a:gd name="T66" fmla="*/ 437 w 1033"/>
                <a:gd name="T67" fmla="*/ 1028 h 1033"/>
                <a:gd name="T68" fmla="*/ 388 w 1033"/>
                <a:gd name="T69" fmla="*/ 1017 h 1033"/>
                <a:gd name="T70" fmla="*/ 338 w 1033"/>
                <a:gd name="T71" fmla="*/ 1003 h 1033"/>
                <a:gd name="T72" fmla="*/ 293 w 1033"/>
                <a:gd name="T73" fmla="*/ 982 h 1033"/>
                <a:gd name="T74" fmla="*/ 249 w 1033"/>
                <a:gd name="T75" fmla="*/ 959 h 1033"/>
                <a:gd name="T76" fmla="*/ 207 w 1033"/>
                <a:gd name="T77" fmla="*/ 931 h 1033"/>
                <a:gd name="T78" fmla="*/ 168 w 1033"/>
                <a:gd name="T79" fmla="*/ 899 h 1033"/>
                <a:gd name="T80" fmla="*/ 135 w 1033"/>
                <a:gd name="T81" fmla="*/ 865 h 1033"/>
                <a:gd name="T82" fmla="*/ 103 w 1033"/>
                <a:gd name="T83" fmla="*/ 827 h 1033"/>
                <a:gd name="T84" fmla="*/ 74 w 1033"/>
                <a:gd name="T85" fmla="*/ 785 h 1033"/>
                <a:gd name="T86" fmla="*/ 52 w 1033"/>
                <a:gd name="T87" fmla="*/ 740 h 1033"/>
                <a:gd name="T88" fmla="*/ 31 w 1033"/>
                <a:gd name="T89" fmla="*/ 695 h 1033"/>
                <a:gd name="T90" fmla="*/ 16 w 1033"/>
                <a:gd name="T91" fmla="*/ 646 h 1033"/>
                <a:gd name="T92" fmla="*/ 5 w 1033"/>
                <a:gd name="T93" fmla="*/ 596 h 1033"/>
                <a:gd name="T94" fmla="*/ 0 w 1033"/>
                <a:gd name="T95" fmla="*/ 543 h 1033"/>
                <a:gd name="T96" fmla="*/ 516 w 1033"/>
                <a:gd name="T97" fmla="*/ 517 h 1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33" h="1033">
                  <a:moveTo>
                    <a:pt x="516" y="0"/>
                  </a:moveTo>
                  <a:lnTo>
                    <a:pt x="543" y="0"/>
                  </a:lnTo>
                  <a:lnTo>
                    <a:pt x="569" y="3"/>
                  </a:lnTo>
                  <a:lnTo>
                    <a:pt x="596" y="7"/>
                  </a:lnTo>
                  <a:lnTo>
                    <a:pt x="620" y="11"/>
                  </a:lnTo>
                  <a:lnTo>
                    <a:pt x="645" y="16"/>
                  </a:lnTo>
                  <a:lnTo>
                    <a:pt x="669" y="24"/>
                  </a:lnTo>
                  <a:lnTo>
                    <a:pt x="693" y="32"/>
                  </a:lnTo>
                  <a:lnTo>
                    <a:pt x="717" y="40"/>
                  </a:lnTo>
                  <a:lnTo>
                    <a:pt x="740" y="51"/>
                  </a:lnTo>
                  <a:lnTo>
                    <a:pt x="762" y="63"/>
                  </a:lnTo>
                  <a:lnTo>
                    <a:pt x="785" y="75"/>
                  </a:lnTo>
                  <a:lnTo>
                    <a:pt x="805" y="88"/>
                  </a:lnTo>
                  <a:lnTo>
                    <a:pt x="825" y="103"/>
                  </a:lnTo>
                  <a:lnTo>
                    <a:pt x="846" y="119"/>
                  </a:lnTo>
                  <a:lnTo>
                    <a:pt x="863" y="135"/>
                  </a:lnTo>
                  <a:lnTo>
                    <a:pt x="882" y="152"/>
                  </a:lnTo>
                  <a:lnTo>
                    <a:pt x="898" y="170"/>
                  </a:lnTo>
                  <a:lnTo>
                    <a:pt x="914" y="188"/>
                  </a:lnTo>
                  <a:lnTo>
                    <a:pt x="930" y="208"/>
                  </a:lnTo>
                  <a:lnTo>
                    <a:pt x="945" y="228"/>
                  </a:lnTo>
                  <a:lnTo>
                    <a:pt x="958" y="248"/>
                  </a:lnTo>
                  <a:lnTo>
                    <a:pt x="970" y="271"/>
                  </a:lnTo>
                  <a:lnTo>
                    <a:pt x="982" y="293"/>
                  </a:lnTo>
                  <a:lnTo>
                    <a:pt x="993" y="316"/>
                  </a:lnTo>
                  <a:lnTo>
                    <a:pt x="1001" y="340"/>
                  </a:lnTo>
                  <a:lnTo>
                    <a:pt x="1010" y="364"/>
                  </a:lnTo>
                  <a:lnTo>
                    <a:pt x="1017" y="388"/>
                  </a:lnTo>
                  <a:lnTo>
                    <a:pt x="1022" y="413"/>
                  </a:lnTo>
                  <a:lnTo>
                    <a:pt x="1026" y="439"/>
                  </a:lnTo>
                  <a:lnTo>
                    <a:pt x="1030" y="465"/>
                  </a:lnTo>
                  <a:lnTo>
                    <a:pt x="1033" y="490"/>
                  </a:lnTo>
                  <a:lnTo>
                    <a:pt x="1033" y="517"/>
                  </a:lnTo>
                  <a:lnTo>
                    <a:pt x="1033" y="543"/>
                  </a:lnTo>
                  <a:lnTo>
                    <a:pt x="1030" y="570"/>
                  </a:lnTo>
                  <a:lnTo>
                    <a:pt x="1026" y="596"/>
                  </a:lnTo>
                  <a:lnTo>
                    <a:pt x="1022" y="622"/>
                  </a:lnTo>
                  <a:lnTo>
                    <a:pt x="1017" y="646"/>
                  </a:lnTo>
                  <a:lnTo>
                    <a:pt x="1010" y="671"/>
                  </a:lnTo>
                  <a:lnTo>
                    <a:pt x="1001" y="695"/>
                  </a:lnTo>
                  <a:lnTo>
                    <a:pt x="993" y="718"/>
                  </a:lnTo>
                  <a:lnTo>
                    <a:pt x="982" y="740"/>
                  </a:lnTo>
                  <a:lnTo>
                    <a:pt x="970" y="762"/>
                  </a:lnTo>
                  <a:lnTo>
                    <a:pt x="958" y="785"/>
                  </a:lnTo>
                  <a:lnTo>
                    <a:pt x="945" y="806"/>
                  </a:lnTo>
                  <a:lnTo>
                    <a:pt x="930" y="827"/>
                  </a:lnTo>
                  <a:lnTo>
                    <a:pt x="914" y="846"/>
                  </a:lnTo>
                  <a:lnTo>
                    <a:pt x="898" y="865"/>
                  </a:lnTo>
                  <a:lnTo>
                    <a:pt x="882" y="883"/>
                  </a:lnTo>
                  <a:lnTo>
                    <a:pt x="863" y="899"/>
                  </a:lnTo>
                  <a:lnTo>
                    <a:pt x="846" y="916"/>
                  </a:lnTo>
                  <a:lnTo>
                    <a:pt x="825" y="931"/>
                  </a:lnTo>
                  <a:lnTo>
                    <a:pt x="805" y="945"/>
                  </a:lnTo>
                  <a:lnTo>
                    <a:pt x="785" y="959"/>
                  </a:lnTo>
                  <a:lnTo>
                    <a:pt x="762" y="971"/>
                  </a:lnTo>
                  <a:lnTo>
                    <a:pt x="740" y="982"/>
                  </a:lnTo>
                  <a:lnTo>
                    <a:pt x="717" y="993"/>
                  </a:lnTo>
                  <a:lnTo>
                    <a:pt x="693" y="1003"/>
                  </a:lnTo>
                  <a:lnTo>
                    <a:pt x="669" y="1011"/>
                  </a:lnTo>
                  <a:lnTo>
                    <a:pt x="645" y="1017"/>
                  </a:lnTo>
                  <a:lnTo>
                    <a:pt x="620" y="1024"/>
                  </a:lnTo>
                  <a:lnTo>
                    <a:pt x="596" y="1028"/>
                  </a:lnTo>
                  <a:lnTo>
                    <a:pt x="569" y="1032"/>
                  </a:lnTo>
                  <a:lnTo>
                    <a:pt x="543" y="1033"/>
                  </a:lnTo>
                  <a:lnTo>
                    <a:pt x="516" y="1033"/>
                  </a:lnTo>
                  <a:lnTo>
                    <a:pt x="490" y="1033"/>
                  </a:lnTo>
                  <a:lnTo>
                    <a:pt x="463" y="1032"/>
                  </a:lnTo>
                  <a:lnTo>
                    <a:pt x="437" y="1028"/>
                  </a:lnTo>
                  <a:lnTo>
                    <a:pt x="412" y="1024"/>
                  </a:lnTo>
                  <a:lnTo>
                    <a:pt x="388" y="1017"/>
                  </a:lnTo>
                  <a:lnTo>
                    <a:pt x="362" y="1011"/>
                  </a:lnTo>
                  <a:lnTo>
                    <a:pt x="338" y="1003"/>
                  </a:lnTo>
                  <a:lnTo>
                    <a:pt x="316" y="993"/>
                  </a:lnTo>
                  <a:lnTo>
                    <a:pt x="293" y="982"/>
                  </a:lnTo>
                  <a:lnTo>
                    <a:pt x="271" y="971"/>
                  </a:lnTo>
                  <a:lnTo>
                    <a:pt x="249" y="959"/>
                  </a:lnTo>
                  <a:lnTo>
                    <a:pt x="228" y="945"/>
                  </a:lnTo>
                  <a:lnTo>
                    <a:pt x="207" y="931"/>
                  </a:lnTo>
                  <a:lnTo>
                    <a:pt x="188" y="916"/>
                  </a:lnTo>
                  <a:lnTo>
                    <a:pt x="168" y="899"/>
                  </a:lnTo>
                  <a:lnTo>
                    <a:pt x="151" y="883"/>
                  </a:lnTo>
                  <a:lnTo>
                    <a:pt x="135" y="865"/>
                  </a:lnTo>
                  <a:lnTo>
                    <a:pt x="117" y="846"/>
                  </a:lnTo>
                  <a:lnTo>
                    <a:pt x="103" y="827"/>
                  </a:lnTo>
                  <a:lnTo>
                    <a:pt x="88" y="806"/>
                  </a:lnTo>
                  <a:lnTo>
                    <a:pt x="74" y="785"/>
                  </a:lnTo>
                  <a:lnTo>
                    <a:pt x="63" y="762"/>
                  </a:lnTo>
                  <a:lnTo>
                    <a:pt x="52" y="740"/>
                  </a:lnTo>
                  <a:lnTo>
                    <a:pt x="40" y="718"/>
                  </a:lnTo>
                  <a:lnTo>
                    <a:pt x="31" y="695"/>
                  </a:lnTo>
                  <a:lnTo>
                    <a:pt x="23" y="671"/>
                  </a:lnTo>
                  <a:lnTo>
                    <a:pt x="16" y="646"/>
                  </a:lnTo>
                  <a:lnTo>
                    <a:pt x="10" y="622"/>
                  </a:lnTo>
                  <a:lnTo>
                    <a:pt x="5" y="596"/>
                  </a:lnTo>
                  <a:lnTo>
                    <a:pt x="2" y="570"/>
                  </a:lnTo>
                  <a:lnTo>
                    <a:pt x="0" y="543"/>
                  </a:lnTo>
                  <a:lnTo>
                    <a:pt x="0" y="517"/>
                  </a:lnTo>
                  <a:lnTo>
                    <a:pt x="516" y="517"/>
                  </a:lnTo>
                  <a:lnTo>
                    <a:pt x="516" y="0"/>
                  </a:lnTo>
                  <a:close/>
                </a:path>
              </a:pathLst>
            </a:custGeom>
            <a:solidFill>
              <a:srgbClr val="015873"/>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112" name="Freeform 62">
              <a:extLst>
                <a:ext uri="{FF2B5EF4-FFF2-40B4-BE49-F238E27FC236}">
                  <a16:creationId xmlns:a16="http://schemas.microsoft.com/office/drawing/2014/main" id="{CA613ABA-787B-42D1-A30A-C7F2C4C61A8A}"/>
                </a:ext>
              </a:extLst>
            </p:cNvPr>
            <p:cNvSpPr>
              <a:spLocks/>
            </p:cNvSpPr>
            <p:nvPr/>
          </p:nvSpPr>
          <p:spPr bwMode="auto">
            <a:xfrm>
              <a:off x="3167063" y="4625975"/>
              <a:ext cx="819150" cy="579438"/>
            </a:xfrm>
            <a:custGeom>
              <a:avLst/>
              <a:gdLst>
                <a:gd name="T0" fmla="*/ 0 w 516"/>
                <a:gd name="T1" fmla="*/ 365 h 365"/>
                <a:gd name="T2" fmla="*/ 0 w 516"/>
                <a:gd name="T3" fmla="*/ 340 h 365"/>
                <a:gd name="T4" fmla="*/ 2 w 516"/>
                <a:gd name="T5" fmla="*/ 314 h 365"/>
                <a:gd name="T6" fmla="*/ 5 w 516"/>
                <a:gd name="T7" fmla="*/ 289 h 365"/>
                <a:gd name="T8" fmla="*/ 10 w 516"/>
                <a:gd name="T9" fmla="*/ 263 h 365"/>
                <a:gd name="T10" fmla="*/ 16 w 516"/>
                <a:gd name="T11" fmla="*/ 239 h 365"/>
                <a:gd name="T12" fmla="*/ 23 w 516"/>
                <a:gd name="T13" fmla="*/ 215 h 365"/>
                <a:gd name="T14" fmla="*/ 31 w 516"/>
                <a:gd name="T15" fmla="*/ 191 h 365"/>
                <a:gd name="T16" fmla="*/ 39 w 516"/>
                <a:gd name="T17" fmla="*/ 167 h 365"/>
                <a:gd name="T18" fmla="*/ 50 w 516"/>
                <a:gd name="T19" fmla="*/ 144 h 365"/>
                <a:gd name="T20" fmla="*/ 61 w 516"/>
                <a:gd name="T21" fmla="*/ 122 h 365"/>
                <a:gd name="T22" fmla="*/ 74 w 516"/>
                <a:gd name="T23" fmla="*/ 100 h 365"/>
                <a:gd name="T24" fmla="*/ 87 w 516"/>
                <a:gd name="T25" fmla="*/ 79 h 365"/>
                <a:gd name="T26" fmla="*/ 101 w 516"/>
                <a:gd name="T27" fmla="*/ 58 h 365"/>
                <a:gd name="T28" fmla="*/ 117 w 516"/>
                <a:gd name="T29" fmla="*/ 37 h 365"/>
                <a:gd name="T30" fmla="*/ 133 w 516"/>
                <a:gd name="T31" fmla="*/ 18 h 365"/>
                <a:gd name="T32" fmla="*/ 151 w 516"/>
                <a:gd name="T33" fmla="*/ 0 h 365"/>
                <a:gd name="T34" fmla="*/ 516 w 516"/>
                <a:gd name="T35" fmla="*/ 365 h 365"/>
                <a:gd name="T36" fmla="*/ 0 w 516"/>
                <a:gd name="T37" fmla="*/ 365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16" h="365">
                  <a:moveTo>
                    <a:pt x="0" y="365"/>
                  </a:moveTo>
                  <a:lnTo>
                    <a:pt x="0" y="340"/>
                  </a:lnTo>
                  <a:lnTo>
                    <a:pt x="2" y="314"/>
                  </a:lnTo>
                  <a:lnTo>
                    <a:pt x="5" y="289"/>
                  </a:lnTo>
                  <a:lnTo>
                    <a:pt x="10" y="263"/>
                  </a:lnTo>
                  <a:lnTo>
                    <a:pt x="16" y="239"/>
                  </a:lnTo>
                  <a:lnTo>
                    <a:pt x="23" y="215"/>
                  </a:lnTo>
                  <a:lnTo>
                    <a:pt x="31" y="191"/>
                  </a:lnTo>
                  <a:lnTo>
                    <a:pt x="39" y="167"/>
                  </a:lnTo>
                  <a:lnTo>
                    <a:pt x="50" y="144"/>
                  </a:lnTo>
                  <a:lnTo>
                    <a:pt x="61" y="122"/>
                  </a:lnTo>
                  <a:lnTo>
                    <a:pt x="74" y="100"/>
                  </a:lnTo>
                  <a:lnTo>
                    <a:pt x="87" y="79"/>
                  </a:lnTo>
                  <a:lnTo>
                    <a:pt x="101" y="58"/>
                  </a:lnTo>
                  <a:lnTo>
                    <a:pt x="117" y="37"/>
                  </a:lnTo>
                  <a:lnTo>
                    <a:pt x="133" y="18"/>
                  </a:lnTo>
                  <a:lnTo>
                    <a:pt x="151" y="0"/>
                  </a:lnTo>
                  <a:lnTo>
                    <a:pt x="516" y="365"/>
                  </a:lnTo>
                  <a:lnTo>
                    <a:pt x="0" y="365"/>
                  </a:lnTo>
                  <a:close/>
                </a:path>
              </a:pathLst>
            </a:custGeom>
            <a:solidFill>
              <a:schemeClr val="accent2">
                <a:lumMod val="75000"/>
              </a:schemeClr>
            </a:solidFill>
            <a:ln>
              <a:solidFill>
                <a:schemeClr val="bg1"/>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114" name="Freeform 64">
              <a:extLst>
                <a:ext uri="{FF2B5EF4-FFF2-40B4-BE49-F238E27FC236}">
                  <a16:creationId xmlns:a16="http://schemas.microsoft.com/office/drawing/2014/main" id="{224AD023-7707-4ED3-9D68-F96DBA8D5138}"/>
                </a:ext>
              </a:extLst>
            </p:cNvPr>
            <p:cNvSpPr>
              <a:spLocks/>
            </p:cNvSpPr>
            <p:nvPr/>
          </p:nvSpPr>
          <p:spPr bwMode="auto">
            <a:xfrm>
              <a:off x="3406775" y="4448175"/>
              <a:ext cx="579438" cy="757238"/>
            </a:xfrm>
            <a:custGeom>
              <a:avLst/>
              <a:gdLst>
                <a:gd name="T0" fmla="*/ 0 w 365"/>
                <a:gd name="T1" fmla="*/ 112 h 477"/>
                <a:gd name="T2" fmla="*/ 19 w 365"/>
                <a:gd name="T3" fmla="*/ 95 h 477"/>
                <a:gd name="T4" fmla="*/ 38 w 365"/>
                <a:gd name="T5" fmla="*/ 77 h 477"/>
                <a:gd name="T6" fmla="*/ 57 w 365"/>
                <a:gd name="T7" fmla="*/ 63 h 477"/>
                <a:gd name="T8" fmla="*/ 78 w 365"/>
                <a:gd name="T9" fmla="*/ 47 h 477"/>
                <a:gd name="T10" fmla="*/ 99 w 365"/>
                <a:gd name="T11" fmla="*/ 34 h 477"/>
                <a:gd name="T12" fmla="*/ 122 w 365"/>
                <a:gd name="T13" fmla="*/ 21 h 477"/>
                <a:gd name="T14" fmla="*/ 144 w 365"/>
                <a:gd name="T15" fmla="*/ 10 h 477"/>
                <a:gd name="T16" fmla="*/ 168 w 365"/>
                <a:gd name="T17" fmla="*/ 0 h 477"/>
                <a:gd name="T18" fmla="*/ 365 w 365"/>
                <a:gd name="T19" fmla="*/ 477 h 477"/>
                <a:gd name="T20" fmla="*/ 0 w 365"/>
                <a:gd name="T21" fmla="*/ 112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5" h="477">
                  <a:moveTo>
                    <a:pt x="0" y="112"/>
                  </a:moveTo>
                  <a:lnTo>
                    <a:pt x="19" y="95"/>
                  </a:lnTo>
                  <a:lnTo>
                    <a:pt x="38" y="77"/>
                  </a:lnTo>
                  <a:lnTo>
                    <a:pt x="57" y="63"/>
                  </a:lnTo>
                  <a:lnTo>
                    <a:pt x="78" y="47"/>
                  </a:lnTo>
                  <a:lnTo>
                    <a:pt x="99" y="34"/>
                  </a:lnTo>
                  <a:lnTo>
                    <a:pt x="122" y="21"/>
                  </a:lnTo>
                  <a:lnTo>
                    <a:pt x="144" y="10"/>
                  </a:lnTo>
                  <a:lnTo>
                    <a:pt x="168" y="0"/>
                  </a:lnTo>
                  <a:lnTo>
                    <a:pt x="365" y="477"/>
                  </a:lnTo>
                  <a:lnTo>
                    <a:pt x="0" y="112"/>
                  </a:lnTo>
                  <a:close/>
                </a:path>
              </a:pathLst>
            </a:custGeom>
            <a:solidFill>
              <a:schemeClr val="accent6"/>
            </a:solidFill>
            <a:ln>
              <a:solidFill>
                <a:schemeClr val="bg1"/>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116" name="Freeform 66">
              <a:extLst>
                <a:ext uri="{FF2B5EF4-FFF2-40B4-BE49-F238E27FC236}">
                  <a16:creationId xmlns:a16="http://schemas.microsoft.com/office/drawing/2014/main" id="{60AA198A-D33D-4B5B-B110-8ABE63FA46CE}"/>
                </a:ext>
              </a:extLst>
            </p:cNvPr>
            <p:cNvSpPr>
              <a:spLocks/>
            </p:cNvSpPr>
            <p:nvPr/>
          </p:nvSpPr>
          <p:spPr bwMode="auto">
            <a:xfrm>
              <a:off x="3673475" y="4384675"/>
              <a:ext cx="312738" cy="820738"/>
            </a:xfrm>
            <a:custGeom>
              <a:avLst/>
              <a:gdLst>
                <a:gd name="T0" fmla="*/ 0 w 197"/>
                <a:gd name="T1" fmla="*/ 40 h 517"/>
                <a:gd name="T2" fmla="*/ 24 w 197"/>
                <a:gd name="T3" fmla="*/ 31 h 517"/>
                <a:gd name="T4" fmla="*/ 48 w 197"/>
                <a:gd name="T5" fmla="*/ 23 h 517"/>
                <a:gd name="T6" fmla="*/ 72 w 197"/>
                <a:gd name="T7" fmla="*/ 16 h 517"/>
                <a:gd name="T8" fmla="*/ 96 w 197"/>
                <a:gd name="T9" fmla="*/ 10 h 517"/>
                <a:gd name="T10" fmla="*/ 122 w 197"/>
                <a:gd name="T11" fmla="*/ 7 h 517"/>
                <a:gd name="T12" fmla="*/ 147 w 197"/>
                <a:gd name="T13" fmla="*/ 3 h 517"/>
                <a:gd name="T14" fmla="*/ 171 w 197"/>
                <a:gd name="T15" fmla="*/ 0 h 517"/>
                <a:gd name="T16" fmla="*/ 197 w 197"/>
                <a:gd name="T17" fmla="*/ 0 h 517"/>
                <a:gd name="T18" fmla="*/ 197 w 197"/>
                <a:gd name="T19" fmla="*/ 517 h 517"/>
                <a:gd name="T20" fmla="*/ 0 w 197"/>
                <a:gd name="T21" fmla="*/ 40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7" h="517">
                  <a:moveTo>
                    <a:pt x="0" y="40"/>
                  </a:moveTo>
                  <a:lnTo>
                    <a:pt x="24" y="31"/>
                  </a:lnTo>
                  <a:lnTo>
                    <a:pt x="48" y="23"/>
                  </a:lnTo>
                  <a:lnTo>
                    <a:pt x="72" y="16"/>
                  </a:lnTo>
                  <a:lnTo>
                    <a:pt x="96" y="10"/>
                  </a:lnTo>
                  <a:lnTo>
                    <a:pt x="122" y="7"/>
                  </a:lnTo>
                  <a:lnTo>
                    <a:pt x="147" y="3"/>
                  </a:lnTo>
                  <a:lnTo>
                    <a:pt x="171" y="0"/>
                  </a:lnTo>
                  <a:lnTo>
                    <a:pt x="197" y="0"/>
                  </a:lnTo>
                  <a:lnTo>
                    <a:pt x="197" y="517"/>
                  </a:lnTo>
                  <a:lnTo>
                    <a:pt x="0" y="40"/>
                  </a:lnTo>
                  <a:close/>
                </a:path>
              </a:pathLst>
            </a:custGeom>
            <a:solidFill>
              <a:schemeClr val="accent5"/>
            </a:solidFill>
            <a:ln>
              <a:solidFill>
                <a:schemeClr val="bg1"/>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sp>
        <p:nvSpPr>
          <p:cNvPr id="8" name="Title 7">
            <a:extLst>
              <a:ext uri="{FF2B5EF4-FFF2-40B4-BE49-F238E27FC236}">
                <a16:creationId xmlns:a16="http://schemas.microsoft.com/office/drawing/2014/main" id="{02361BB0-7B21-411F-9535-7C622CEAC7DB}"/>
              </a:ext>
            </a:extLst>
          </p:cNvPr>
          <p:cNvSpPr>
            <a:spLocks noGrp="1"/>
          </p:cNvSpPr>
          <p:nvPr>
            <p:ph type="title"/>
          </p:nvPr>
        </p:nvSpPr>
        <p:spPr/>
        <p:txBody>
          <a:bodyPr/>
          <a:lstStyle/>
          <a:p>
            <a:r>
              <a:rPr lang="en-US" dirty="0"/>
              <a:t>Potential Resistance Mutations</a:t>
            </a:r>
          </a:p>
        </p:txBody>
      </p:sp>
      <p:sp>
        <p:nvSpPr>
          <p:cNvPr id="14" name="Content Placeholder 13">
            <a:extLst>
              <a:ext uri="{FF2B5EF4-FFF2-40B4-BE49-F238E27FC236}">
                <a16:creationId xmlns:a16="http://schemas.microsoft.com/office/drawing/2014/main" id="{E355156A-81A3-495B-AB1B-12A70417C77C}"/>
              </a:ext>
            </a:extLst>
          </p:cNvPr>
          <p:cNvSpPr>
            <a:spLocks noGrp="1"/>
          </p:cNvSpPr>
          <p:nvPr>
            <p:ph idx="1"/>
          </p:nvPr>
        </p:nvSpPr>
        <p:spPr>
          <a:xfrm>
            <a:off x="7781840" y="1513047"/>
            <a:ext cx="4123469" cy="4650686"/>
          </a:xfrm>
        </p:spPr>
        <p:txBody>
          <a:bodyPr/>
          <a:lstStyle/>
          <a:p>
            <a:r>
              <a:rPr lang="en-US" sz="2600" dirty="0"/>
              <a:t>Case series observed acquired </a:t>
            </a:r>
            <a:r>
              <a:rPr lang="en-US" sz="2600" i="1" dirty="0"/>
              <a:t>MET </a:t>
            </a:r>
            <a:r>
              <a:rPr lang="en-US" sz="2600" dirty="0"/>
              <a:t>alterations in patients with </a:t>
            </a:r>
            <a:r>
              <a:rPr lang="en-US" sz="2600" i="1" dirty="0"/>
              <a:t>MET</a:t>
            </a:r>
            <a:r>
              <a:rPr lang="en-US" sz="2600" dirty="0"/>
              <a:t>ex14–mutated NSCLC emerging on glesatinib (type II MET inhibitor)</a:t>
            </a:r>
            <a:r>
              <a:rPr lang="en-US" sz="2600" baseline="30000" dirty="0"/>
              <a:t>[2]</a:t>
            </a:r>
            <a:endParaRPr lang="en-US" sz="2600" dirty="0"/>
          </a:p>
          <a:p>
            <a:pPr lvl="1"/>
            <a:r>
              <a:rPr lang="en-US" sz="2400" dirty="0"/>
              <a:t>Alterations: </a:t>
            </a:r>
            <a:r>
              <a:rPr lang="pt-BR" sz="2400" dirty="0"/>
              <a:t>H1094Y, L1195F/V, D1228N, G1163R</a:t>
            </a:r>
          </a:p>
          <a:p>
            <a:r>
              <a:rPr lang="en-US" sz="2600" dirty="0"/>
              <a:t>Will </a:t>
            </a:r>
            <a:r>
              <a:rPr lang="en-US" sz="2600" b="1" dirty="0">
                <a:solidFill>
                  <a:schemeClr val="accent3"/>
                </a:solidFill>
              </a:rPr>
              <a:t>D1228X</a:t>
            </a:r>
            <a:r>
              <a:rPr lang="en-US" sz="2600" dirty="0"/>
              <a:t> be the “problem child”?</a:t>
            </a:r>
          </a:p>
          <a:p>
            <a:pPr lvl="1"/>
            <a:endParaRPr lang="en-US" dirty="0"/>
          </a:p>
        </p:txBody>
      </p:sp>
      <p:sp>
        <p:nvSpPr>
          <p:cNvPr id="15" name="TextBox 14">
            <a:extLst>
              <a:ext uri="{FF2B5EF4-FFF2-40B4-BE49-F238E27FC236}">
                <a16:creationId xmlns:a16="http://schemas.microsoft.com/office/drawing/2014/main" id="{DB4E609F-19F2-4E13-9415-6167CF15DA4A}"/>
              </a:ext>
            </a:extLst>
          </p:cNvPr>
          <p:cNvSpPr txBox="1"/>
          <p:nvPr/>
        </p:nvSpPr>
        <p:spPr bwMode="auto">
          <a:xfrm>
            <a:off x="379840" y="1212343"/>
            <a:ext cx="716012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Secondary Mutations Observed in ENU Mutagenesis Experiments With MET TKIs</a:t>
            </a:r>
            <a:r>
              <a:rPr kumimoji="0" lang="en-US" sz="16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mn-cs"/>
              </a:rPr>
              <a:t>[1]</a:t>
            </a: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grpSp>
        <p:nvGrpSpPr>
          <p:cNvPr id="16" name="Group 15">
            <a:extLst>
              <a:ext uri="{FF2B5EF4-FFF2-40B4-BE49-F238E27FC236}">
                <a16:creationId xmlns:a16="http://schemas.microsoft.com/office/drawing/2014/main" id="{2949AF58-6C80-4E61-8F3B-DE25AEBB03E8}"/>
              </a:ext>
            </a:extLst>
          </p:cNvPr>
          <p:cNvGrpSpPr>
            <a:grpSpLocks/>
          </p:cNvGrpSpPr>
          <p:nvPr/>
        </p:nvGrpSpPr>
        <p:grpSpPr bwMode="auto">
          <a:xfrm>
            <a:off x="9389569" y="6216652"/>
            <a:ext cx="2488502" cy="447822"/>
            <a:chOff x="9527309" y="3551529"/>
            <a:chExt cx="2488502" cy="448324"/>
          </a:xfrm>
        </p:grpSpPr>
        <p:pic>
          <p:nvPicPr>
            <p:cNvPr id="17" name="Picture 16">
              <a:extLst>
                <a:ext uri="{FF2B5EF4-FFF2-40B4-BE49-F238E27FC236}">
                  <a16:creationId xmlns:a16="http://schemas.microsoft.com/office/drawing/2014/main" id="{EBE96868-0C34-4553-AE14-2B6903849648}"/>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8" name="Rectangle 8">
              <a:extLst>
                <a:ext uri="{FF2B5EF4-FFF2-40B4-BE49-F238E27FC236}">
                  <a16:creationId xmlns:a16="http://schemas.microsoft.com/office/drawing/2014/main" id="{9F24C080-5221-4607-8C42-F0AF93EB4E87}"/>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9" name="TextBox 18">
            <a:extLst>
              <a:ext uri="{FF2B5EF4-FFF2-40B4-BE49-F238E27FC236}">
                <a16:creationId xmlns:a16="http://schemas.microsoft.com/office/drawing/2014/main" id="{ABF5C87F-2EB5-43D3-BF84-AB2470368A05}"/>
              </a:ext>
            </a:extLst>
          </p:cNvPr>
          <p:cNvSpPr txBox="1"/>
          <p:nvPr/>
        </p:nvSpPr>
        <p:spPr bwMode="auto">
          <a:xfrm>
            <a:off x="387533" y="6379015"/>
            <a:ext cx="7721325"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anchor="b">
            <a:spAutoFit/>
          </a:bodyPr>
          <a:lstStyle>
            <a:defPPr>
              <a:defRPr lang="en-US"/>
            </a:defPPr>
            <a:lvl1pPr>
              <a:lnSpc>
                <a:spcPct val="90000"/>
              </a:lnSpc>
              <a:spcBef>
                <a:spcPts val="1000"/>
              </a:spcBef>
              <a:spcAft>
                <a:spcPts val="700"/>
              </a:spcAft>
              <a:buClr>
                <a:srgbClr val="FEFDDE"/>
              </a:buClr>
              <a:buFont typeface="Wingdings" panose="05000000000000000000" pitchFamily="2" charset="2"/>
              <a:buChar char="§"/>
              <a:defRPr sz="1200" b="0" spc="-10">
                <a:solidFill>
                  <a:srgbClr val="455560"/>
                </a:solidFill>
                <a:latin typeface="Calibri" panose="020F050202020403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9pPr>
          </a:lstStyle>
          <a:p>
            <a:pPr marL="0" marR="0" lvl="0" indent="0" algn="l" defTabSz="914400" rtl="0" eaLnBrk="1" fontAlgn="auto" latinLnBrk="0" hangingPunct="1">
              <a:lnSpc>
                <a:spcPct val="90000"/>
              </a:lnSpc>
              <a:spcBef>
                <a:spcPts val="1000"/>
              </a:spcBef>
              <a:spcAft>
                <a:spcPts val="700"/>
              </a:spcAft>
              <a:buClr>
                <a:srgbClr val="FEFDDE"/>
              </a:buClr>
              <a:buSzTx/>
              <a:buFont typeface="Wingdings" panose="05000000000000000000" pitchFamily="2" charset="2"/>
              <a:buNone/>
              <a:tabLst/>
              <a:defRPr/>
            </a:pPr>
            <a:r>
              <a:rPr kumimoji="0" 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1. Fujino. J Thorac Oncol. 2019;14:1753. 2. Awad. ASCO 2018. Abstr 9069.</a:t>
            </a:r>
          </a:p>
        </p:txBody>
      </p:sp>
      <p:sp>
        <p:nvSpPr>
          <p:cNvPr id="5" name="TextBox 4">
            <a:extLst>
              <a:ext uri="{FF2B5EF4-FFF2-40B4-BE49-F238E27FC236}">
                <a16:creationId xmlns:a16="http://schemas.microsoft.com/office/drawing/2014/main" id="{5AB94788-C0E9-4CDA-BC3F-5148FFD24F97}"/>
              </a:ext>
            </a:extLst>
          </p:cNvPr>
          <p:cNvSpPr txBox="1"/>
          <p:nvPr/>
        </p:nvSpPr>
        <p:spPr bwMode="auto">
          <a:xfrm>
            <a:off x="486255" y="1931453"/>
            <a:ext cx="9596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V1092I/L</a:t>
            </a:r>
          </a:p>
        </p:txBody>
      </p:sp>
      <p:sp>
        <p:nvSpPr>
          <p:cNvPr id="21" name="TextBox 20">
            <a:extLst>
              <a:ext uri="{FF2B5EF4-FFF2-40B4-BE49-F238E27FC236}">
                <a16:creationId xmlns:a16="http://schemas.microsoft.com/office/drawing/2014/main" id="{4984D558-0841-46A8-B778-36C8A4905C67}"/>
              </a:ext>
            </a:extLst>
          </p:cNvPr>
          <p:cNvSpPr txBox="1"/>
          <p:nvPr/>
        </p:nvSpPr>
        <p:spPr bwMode="auto">
          <a:xfrm>
            <a:off x="279902" y="3245852"/>
            <a:ext cx="95966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G1163</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E/R</a:t>
            </a:r>
          </a:p>
        </p:txBody>
      </p:sp>
      <p:sp>
        <p:nvSpPr>
          <p:cNvPr id="22" name="TextBox 21">
            <a:extLst>
              <a:ext uri="{FF2B5EF4-FFF2-40B4-BE49-F238E27FC236}">
                <a16:creationId xmlns:a16="http://schemas.microsoft.com/office/drawing/2014/main" id="{74139C8D-72BA-487D-9F41-9027E10B2961}"/>
              </a:ext>
            </a:extLst>
          </p:cNvPr>
          <p:cNvSpPr txBox="1"/>
          <p:nvPr/>
        </p:nvSpPr>
        <p:spPr bwMode="auto">
          <a:xfrm>
            <a:off x="1871215" y="1912644"/>
            <a:ext cx="959668" cy="307777"/>
          </a:xfrm>
          <a:prstGeom prst="rect">
            <a:avLst/>
          </a:prstGeom>
          <a:noFill/>
          <a:ln w="28575" algn="ctr">
            <a:noFill/>
            <a:miter lim="800000"/>
            <a:headEnd/>
            <a:tailEnd/>
          </a:ln>
          <a:extLst>
            <a:ext uri="{909E8E84-426E-40DD-AFC4-6F175D3DCCD1}">
              <a14:hiddenFill xmlns:a14="http://schemas.microsoft.com/office/drawing/2010/main">
                <a:solidFill>
                  <a:srgbClr val="FFFFFF"/>
                </a:solidFill>
              </a14:hiddenFill>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Y1230C/H</a:t>
            </a:r>
          </a:p>
        </p:txBody>
      </p:sp>
      <p:sp>
        <p:nvSpPr>
          <p:cNvPr id="23" name="TextBox 22">
            <a:extLst>
              <a:ext uri="{FF2B5EF4-FFF2-40B4-BE49-F238E27FC236}">
                <a16:creationId xmlns:a16="http://schemas.microsoft.com/office/drawing/2014/main" id="{11732FB6-DF16-4FAE-A8DC-A0BECCD65616}"/>
              </a:ext>
            </a:extLst>
          </p:cNvPr>
          <p:cNvSpPr txBox="1"/>
          <p:nvPr/>
        </p:nvSpPr>
        <p:spPr bwMode="auto">
          <a:xfrm>
            <a:off x="1726030" y="3647620"/>
            <a:ext cx="1188720" cy="307777"/>
          </a:xfrm>
          <a:prstGeom prst="rect">
            <a:avLst/>
          </a:prstGeom>
          <a:noFill/>
          <a:ln w="28575" algn="ctr">
            <a:solidFill>
              <a:schemeClr val="accent3"/>
            </a:solidFill>
            <a:miter lim="800000"/>
            <a:headEnd/>
            <a:tailEnd/>
          </a:ln>
          <a:extLst>
            <a:ext uri="{909E8E84-426E-40DD-AFC4-6F175D3DCCD1}">
              <a14:hiddenFill xmlns:a14="http://schemas.microsoft.com/office/drawing/2010/main">
                <a:solidFill>
                  <a:srgbClr val="FFFFFF"/>
                </a:solidFill>
              </a14:hiddenFill>
            </a:ext>
          </a:extLst>
        </p:spPr>
        <p:txBody>
          <a:bodyPr wrap="square" rtlCol="0">
            <a:spAutoFit/>
          </a:bodyPr>
          <a:lstStyle>
            <a:defPPr>
              <a:defRPr lang="en-US"/>
            </a:defPPr>
            <a:lvl1pPr algn="ctr">
              <a:lnSpc>
                <a:spcPct val="100000"/>
              </a:lnSpc>
              <a:spcBef>
                <a:spcPct val="50000"/>
              </a:spcBef>
              <a:spcAft>
                <a:spcPct val="0"/>
              </a:spcAft>
              <a:buClrTx/>
              <a:buFontTx/>
              <a:buNone/>
              <a:defRPr sz="1400">
                <a:solidFill>
                  <a:schemeClr val="bg1"/>
                </a:solidFill>
                <a:latin typeface="Calibri" panose="020F0502020204030204" pitchFamily="34" charset="0"/>
              </a:defRPr>
            </a:lvl1p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D1228E/H/N</a:t>
            </a:r>
          </a:p>
        </p:txBody>
      </p:sp>
      <p:sp>
        <p:nvSpPr>
          <p:cNvPr id="24" name="TextBox 23">
            <a:extLst>
              <a:ext uri="{FF2B5EF4-FFF2-40B4-BE49-F238E27FC236}">
                <a16:creationId xmlns:a16="http://schemas.microsoft.com/office/drawing/2014/main" id="{0CC622E0-4FA8-4CCF-BD02-73A085662209}"/>
              </a:ext>
            </a:extLst>
          </p:cNvPr>
          <p:cNvSpPr txBox="1"/>
          <p:nvPr/>
        </p:nvSpPr>
        <p:spPr bwMode="auto">
          <a:xfrm>
            <a:off x="495300" y="3722628"/>
            <a:ext cx="132706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Crizotinib (Ia)</a:t>
            </a:r>
          </a:p>
        </p:txBody>
      </p:sp>
      <p:sp>
        <p:nvSpPr>
          <p:cNvPr id="25" name="TextBox 24">
            <a:extLst>
              <a:ext uri="{FF2B5EF4-FFF2-40B4-BE49-F238E27FC236}">
                <a16:creationId xmlns:a16="http://schemas.microsoft.com/office/drawing/2014/main" id="{83F48603-D8DE-4E9E-80D1-82A9047920FA}"/>
              </a:ext>
            </a:extLst>
          </p:cNvPr>
          <p:cNvSpPr txBox="1"/>
          <p:nvPr/>
        </p:nvSpPr>
        <p:spPr bwMode="auto">
          <a:xfrm>
            <a:off x="2758729" y="3722628"/>
            <a:ext cx="166653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Capmatinib (Ib)</a:t>
            </a:r>
          </a:p>
        </p:txBody>
      </p:sp>
      <p:sp>
        <p:nvSpPr>
          <p:cNvPr id="26" name="TextBox 25">
            <a:extLst>
              <a:ext uri="{FF2B5EF4-FFF2-40B4-BE49-F238E27FC236}">
                <a16:creationId xmlns:a16="http://schemas.microsoft.com/office/drawing/2014/main" id="{2EE49AAC-979D-4DFB-B49E-C095EFF722A9}"/>
              </a:ext>
            </a:extLst>
          </p:cNvPr>
          <p:cNvSpPr txBox="1"/>
          <p:nvPr/>
        </p:nvSpPr>
        <p:spPr bwMode="auto">
          <a:xfrm>
            <a:off x="5097852" y="3722628"/>
            <a:ext cx="139442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Cabozantinib</a:t>
            </a:r>
          </a:p>
        </p:txBody>
      </p:sp>
      <p:sp>
        <p:nvSpPr>
          <p:cNvPr id="27" name="TextBox 26">
            <a:extLst>
              <a:ext uri="{FF2B5EF4-FFF2-40B4-BE49-F238E27FC236}">
                <a16:creationId xmlns:a16="http://schemas.microsoft.com/office/drawing/2014/main" id="{3B1DFEBA-C2D3-4D6C-B665-D33F8CE56D41}"/>
              </a:ext>
            </a:extLst>
          </p:cNvPr>
          <p:cNvSpPr txBox="1"/>
          <p:nvPr/>
        </p:nvSpPr>
        <p:spPr bwMode="auto">
          <a:xfrm>
            <a:off x="495300" y="5985986"/>
            <a:ext cx="153877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Savolitinib (Ib)</a:t>
            </a:r>
          </a:p>
        </p:txBody>
      </p:sp>
      <p:sp>
        <p:nvSpPr>
          <p:cNvPr id="28" name="TextBox 27">
            <a:extLst>
              <a:ext uri="{FF2B5EF4-FFF2-40B4-BE49-F238E27FC236}">
                <a16:creationId xmlns:a16="http://schemas.microsoft.com/office/drawing/2014/main" id="{15685C32-9F5D-4399-B987-FDA46573BC5C}"/>
              </a:ext>
            </a:extLst>
          </p:cNvPr>
          <p:cNvSpPr txBox="1"/>
          <p:nvPr/>
        </p:nvSpPr>
        <p:spPr bwMode="auto">
          <a:xfrm>
            <a:off x="2803985" y="5985986"/>
            <a:ext cx="15061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Tepotinib (Ib)</a:t>
            </a:r>
          </a:p>
        </p:txBody>
      </p:sp>
      <p:sp>
        <p:nvSpPr>
          <p:cNvPr id="29" name="TextBox 28">
            <a:extLst>
              <a:ext uri="{FF2B5EF4-FFF2-40B4-BE49-F238E27FC236}">
                <a16:creationId xmlns:a16="http://schemas.microsoft.com/office/drawing/2014/main" id="{17B70586-8E92-4185-BE75-E880DC7C610B}"/>
              </a:ext>
            </a:extLst>
          </p:cNvPr>
          <p:cNvSpPr txBox="1"/>
          <p:nvPr/>
        </p:nvSpPr>
        <p:spPr bwMode="auto">
          <a:xfrm>
            <a:off x="5097852" y="5985986"/>
            <a:ext cx="132244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Merestinib</a:t>
            </a:r>
          </a:p>
        </p:txBody>
      </p:sp>
      <p:sp>
        <p:nvSpPr>
          <p:cNvPr id="30" name="TextBox 29">
            <a:extLst>
              <a:ext uri="{FF2B5EF4-FFF2-40B4-BE49-F238E27FC236}">
                <a16:creationId xmlns:a16="http://schemas.microsoft.com/office/drawing/2014/main" id="{AD8C99BC-A622-4969-A15A-454C4A609A04}"/>
              </a:ext>
            </a:extLst>
          </p:cNvPr>
          <p:cNvSpPr txBox="1"/>
          <p:nvPr/>
        </p:nvSpPr>
        <p:spPr bwMode="auto">
          <a:xfrm>
            <a:off x="4260675" y="1901515"/>
            <a:ext cx="959668" cy="441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8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Y1230</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C/D/H/N</a:t>
            </a:r>
          </a:p>
        </p:txBody>
      </p:sp>
      <p:sp>
        <p:nvSpPr>
          <p:cNvPr id="31" name="TextBox 30">
            <a:extLst>
              <a:ext uri="{FF2B5EF4-FFF2-40B4-BE49-F238E27FC236}">
                <a16:creationId xmlns:a16="http://schemas.microsoft.com/office/drawing/2014/main" id="{90B2E920-8AF3-4D1B-B275-C6394800711D}"/>
              </a:ext>
            </a:extLst>
          </p:cNvPr>
          <p:cNvSpPr txBox="1"/>
          <p:nvPr/>
        </p:nvSpPr>
        <p:spPr bwMode="auto">
          <a:xfrm>
            <a:off x="3472070" y="1854197"/>
            <a:ext cx="959668" cy="268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8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G1090A</a:t>
            </a:r>
          </a:p>
        </p:txBody>
      </p:sp>
      <p:sp>
        <p:nvSpPr>
          <p:cNvPr id="32" name="TextBox 31">
            <a:extLst>
              <a:ext uri="{FF2B5EF4-FFF2-40B4-BE49-F238E27FC236}">
                <a16:creationId xmlns:a16="http://schemas.microsoft.com/office/drawing/2014/main" id="{36243262-FA97-4E1E-BE4C-50534CE860BF}"/>
              </a:ext>
            </a:extLst>
          </p:cNvPr>
          <p:cNvSpPr txBox="1"/>
          <p:nvPr/>
        </p:nvSpPr>
        <p:spPr bwMode="auto">
          <a:xfrm>
            <a:off x="2922453" y="1965188"/>
            <a:ext cx="959668" cy="268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8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D1164G</a:t>
            </a:r>
          </a:p>
        </p:txBody>
      </p:sp>
      <p:sp>
        <p:nvSpPr>
          <p:cNvPr id="33" name="TextBox 32">
            <a:extLst>
              <a:ext uri="{FF2B5EF4-FFF2-40B4-BE49-F238E27FC236}">
                <a16:creationId xmlns:a16="http://schemas.microsoft.com/office/drawing/2014/main" id="{14EB912B-38AB-486F-8214-8E3A5937E0C2}"/>
              </a:ext>
            </a:extLst>
          </p:cNvPr>
          <p:cNvSpPr txBox="1"/>
          <p:nvPr/>
        </p:nvSpPr>
        <p:spPr bwMode="auto">
          <a:xfrm>
            <a:off x="2669140" y="2172318"/>
            <a:ext cx="959668" cy="268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8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M1211T</a:t>
            </a:r>
          </a:p>
        </p:txBody>
      </p:sp>
      <p:sp>
        <p:nvSpPr>
          <p:cNvPr id="34" name="TextBox 33">
            <a:extLst>
              <a:ext uri="{FF2B5EF4-FFF2-40B4-BE49-F238E27FC236}">
                <a16:creationId xmlns:a16="http://schemas.microsoft.com/office/drawing/2014/main" id="{0254B786-FE57-42E1-A36A-B2A18E42EBCB}"/>
              </a:ext>
            </a:extLst>
          </p:cNvPr>
          <p:cNvSpPr txBox="1"/>
          <p:nvPr/>
        </p:nvSpPr>
        <p:spPr bwMode="auto">
          <a:xfrm>
            <a:off x="2637109" y="2462121"/>
            <a:ext cx="959668" cy="268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8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L1195V</a:t>
            </a:r>
          </a:p>
        </p:txBody>
      </p:sp>
      <p:sp>
        <p:nvSpPr>
          <p:cNvPr id="35" name="TextBox 34">
            <a:extLst>
              <a:ext uri="{FF2B5EF4-FFF2-40B4-BE49-F238E27FC236}">
                <a16:creationId xmlns:a16="http://schemas.microsoft.com/office/drawing/2014/main" id="{7AFB5F4F-B15E-4506-B09F-96EF20FE6EB9}"/>
              </a:ext>
            </a:extLst>
          </p:cNvPr>
          <p:cNvSpPr txBox="1"/>
          <p:nvPr/>
        </p:nvSpPr>
        <p:spPr bwMode="auto">
          <a:xfrm>
            <a:off x="2675884" y="2850626"/>
            <a:ext cx="959668" cy="268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8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V1092I/L</a:t>
            </a:r>
          </a:p>
        </p:txBody>
      </p:sp>
      <p:sp>
        <p:nvSpPr>
          <p:cNvPr id="36" name="TextBox 35">
            <a:extLst>
              <a:ext uri="{FF2B5EF4-FFF2-40B4-BE49-F238E27FC236}">
                <a16:creationId xmlns:a16="http://schemas.microsoft.com/office/drawing/2014/main" id="{D9830415-ECFA-41F6-84D2-7D2D5FFFA328}"/>
              </a:ext>
            </a:extLst>
          </p:cNvPr>
          <p:cNvSpPr txBox="1"/>
          <p:nvPr/>
        </p:nvSpPr>
        <p:spPr bwMode="auto">
          <a:xfrm>
            <a:off x="2742970" y="3376022"/>
            <a:ext cx="1097280" cy="268984"/>
          </a:xfrm>
          <a:prstGeom prst="rect">
            <a:avLst/>
          </a:prstGeom>
          <a:noFill/>
          <a:ln w="28575" algn="ctr">
            <a:solidFill>
              <a:schemeClr val="accent3"/>
            </a:solidFill>
            <a:miter lim="800000"/>
            <a:headEnd/>
            <a:tailEnd/>
          </a:ln>
          <a:extLst>
            <a:ext uri="{909E8E84-426E-40DD-AFC4-6F175D3DCCD1}">
              <a14:hiddenFill xmlns:a14="http://schemas.microsoft.com/office/drawing/2010/main">
                <a:solidFill>
                  <a:srgbClr val="FFFFFF"/>
                </a:solidFill>
              </a14:hiddenFill>
            </a:ext>
          </a:extLst>
        </p:spPr>
        <p:txBody>
          <a:bodyPr wrap="square" rtlCol="0">
            <a:spAutoFit/>
          </a:bodyPr>
          <a:lstStyle/>
          <a:p>
            <a:pPr marL="0" marR="0" lvl="0" indent="0" algn="ctr" defTabSz="914400" rtl="0" eaLnBrk="1" fontAlgn="auto" latinLnBrk="0" hangingPunct="1">
              <a:lnSpc>
                <a:spcPct val="8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D1228A/E/G</a:t>
            </a:r>
          </a:p>
        </p:txBody>
      </p:sp>
      <p:sp>
        <p:nvSpPr>
          <p:cNvPr id="37" name="TextBox 36">
            <a:extLst>
              <a:ext uri="{FF2B5EF4-FFF2-40B4-BE49-F238E27FC236}">
                <a16:creationId xmlns:a16="http://schemas.microsoft.com/office/drawing/2014/main" id="{8DD77377-E2F7-4C75-A825-F5DB110CAD39}"/>
              </a:ext>
            </a:extLst>
          </p:cNvPr>
          <p:cNvSpPr txBox="1"/>
          <p:nvPr/>
        </p:nvSpPr>
        <p:spPr bwMode="auto">
          <a:xfrm>
            <a:off x="5334208" y="1901681"/>
            <a:ext cx="1130024" cy="268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8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D1133V</a:t>
            </a:r>
          </a:p>
        </p:txBody>
      </p:sp>
      <p:sp>
        <p:nvSpPr>
          <p:cNvPr id="38" name="TextBox 37">
            <a:extLst>
              <a:ext uri="{FF2B5EF4-FFF2-40B4-BE49-F238E27FC236}">
                <a16:creationId xmlns:a16="http://schemas.microsoft.com/office/drawing/2014/main" id="{0CE23D23-81EB-43AC-8C3D-7CA1D92478EA}"/>
              </a:ext>
            </a:extLst>
          </p:cNvPr>
          <p:cNvSpPr txBox="1"/>
          <p:nvPr/>
        </p:nvSpPr>
        <p:spPr bwMode="auto">
          <a:xfrm>
            <a:off x="4847969" y="2149258"/>
            <a:ext cx="1130024" cy="268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8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Y1159H</a:t>
            </a:r>
          </a:p>
        </p:txBody>
      </p:sp>
      <p:sp>
        <p:nvSpPr>
          <p:cNvPr id="39" name="TextBox 38">
            <a:extLst>
              <a:ext uri="{FF2B5EF4-FFF2-40B4-BE49-F238E27FC236}">
                <a16:creationId xmlns:a16="http://schemas.microsoft.com/office/drawing/2014/main" id="{49DDBFA0-6D2F-44F6-AA2C-87F3E2AEF021}"/>
              </a:ext>
            </a:extLst>
          </p:cNvPr>
          <p:cNvSpPr txBox="1"/>
          <p:nvPr/>
        </p:nvSpPr>
        <p:spPr bwMode="auto">
          <a:xfrm>
            <a:off x="4816143" y="2628526"/>
            <a:ext cx="1130024" cy="268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8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L1195F</a:t>
            </a:r>
          </a:p>
        </p:txBody>
      </p:sp>
      <p:sp>
        <p:nvSpPr>
          <p:cNvPr id="40" name="TextBox 39">
            <a:extLst>
              <a:ext uri="{FF2B5EF4-FFF2-40B4-BE49-F238E27FC236}">
                <a16:creationId xmlns:a16="http://schemas.microsoft.com/office/drawing/2014/main" id="{861A63E0-095E-4F14-82D8-769CD4717B67}"/>
              </a:ext>
            </a:extLst>
          </p:cNvPr>
          <p:cNvSpPr txBox="1"/>
          <p:nvPr/>
        </p:nvSpPr>
        <p:spPr bwMode="auto">
          <a:xfrm>
            <a:off x="6436535" y="3621819"/>
            <a:ext cx="1130024" cy="268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8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F1200I/L</a:t>
            </a:r>
          </a:p>
        </p:txBody>
      </p:sp>
      <p:sp>
        <p:nvSpPr>
          <p:cNvPr id="41" name="TextBox 40">
            <a:extLst>
              <a:ext uri="{FF2B5EF4-FFF2-40B4-BE49-F238E27FC236}">
                <a16:creationId xmlns:a16="http://schemas.microsoft.com/office/drawing/2014/main" id="{EFE97436-2015-47FD-8DE9-BF3343DDF238}"/>
              </a:ext>
            </a:extLst>
          </p:cNvPr>
          <p:cNvSpPr txBox="1"/>
          <p:nvPr/>
        </p:nvSpPr>
        <p:spPr bwMode="auto">
          <a:xfrm>
            <a:off x="5302962" y="4084107"/>
            <a:ext cx="822960" cy="268984"/>
          </a:xfrm>
          <a:prstGeom prst="rect">
            <a:avLst/>
          </a:prstGeom>
          <a:noFill/>
          <a:ln w="28575" algn="ctr">
            <a:solidFill>
              <a:schemeClr val="accent3"/>
            </a:solidFill>
            <a:miter lim="800000"/>
            <a:headEnd/>
            <a:tailEnd/>
          </a:ln>
          <a:extLst>
            <a:ext uri="{909E8E84-426E-40DD-AFC4-6F175D3DCCD1}">
              <a14:hiddenFill xmlns:a14="http://schemas.microsoft.com/office/drawing/2010/main">
                <a:solidFill>
                  <a:srgbClr val="FFFFFF"/>
                </a:solidFill>
              </a14:hiddenFill>
            </a:ext>
          </a:extLst>
        </p:spPr>
        <p:txBody>
          <a:bodyPr wrap="square" rtlCol="0">
            <a:spAutoFit/>
          </a:bodyPr>
          <a:lstStyle/>
          <a:p>
            <a:pPr marL="0" marR="0" lvl="0" indent="0" algn="ctr" defTabSz="914400" rtl="0" eaLnBrk="1" fontAlgn="auto" latinLnBrk="0" hangingPunct="1">
              <a:lnSpc>
                <a:spcPct val="8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D1228Y</a:t>
            </a:r>
          </a:p>
        </p:txBody>
      </p:sp>
      <p:sp>
        <p:nvSpPr>
          <p:cNvPr id="42" name="TextBox 41">
            <a:extLst>
              <a:ext uri="{FF2B5EF4-FFF2-40B4-BE49-F238E27FC236}">
                <a16:creationId xmlns:a16="http://schemas.microsoft.com/office/drawing/2014/main" id="{4486F961-FC2C-4D62-86A9-43094EA75AE1}"/>
              </a:ext>
            </a:extLst>
          </p:cNvPr>
          <p:cNvSpPr txBox="1"/>
          <p:nvPr/>
        </p:nvSpPr>
        <p:spPr bwMode="auto">
          <a:xfrm>
            <a:off x="4828875" y="4500528"/>
            <a:ext cx="1130024" cy="268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8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L1195F</a:t>
            </a:r>
          </a:p>
        </p:txBody>
      </p:sp>
      <p:sp>
        <p:nvSpPr>
          <p:cNvPr id="43" name="TextBox 42">
            <a:extLst>
              <a:ext uri="{FF2B5EF4-FFF2-40B4-BE49-F238E27FC236}">
                <a16:creationId xmlns:a16="http://schemas.microsoft.com/office/drawing/2014/main" id="{A13607AF-A13E-4950-9B07-ED1BFDF4A73F}"/>
              </a:ext>
            </a:extLst>
          </p:cNvPr>
          <p:cNvSpPr txBox="1"/>
          <p:nvPr/>
        </p:nvSpPr>
        <p:spPr bwMode="auto">
          <a:xfrm>
            <a:off x="6390647" y="5879653"/>
            <a:ext cx="1130024" cy="268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8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F1200I/L</a:t>
            </a:r>
          </a:p>
        </p:txBody>
      </p:sp>
      <p:sp>
        <p:nvSpPr>
          <p:cNvPr id="44" name="TextBox 43">
            <a:extLst>
              <a:ext uri="{FF2B5EF4-FFF2-40B4-BE49-F238E27FC236}">
                <a16:creationId xmlns:a16="http://schemas.microsoft.com/office/drawing/2014/main" id="{82FEC695-98D0-45C8-BA4C-B1F2915FB736}"/>
              </a:ext>
            </a:extLst>
          </p:cNvPr>
          <p:cNvSpPr txBox="1"/>
          <p:nvPr/>
        </p:nvSpPr>
        <p:spPr bwMode="auto">
          <a:xfrm>
            <a:off x="3258027" y="4063636"/>
            <a:ext cx="1130024" cy="268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8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G1090S</a:t>
            </a:r>
          </a:p>
        </p:txBody>
      </p:sp>
      <p:sp>
        <p:nvSpPr>
          <p:cNvPr id="45" name="TextBox 44">
            <a:extLst>
              <a:ext uri="{FF2B5EF4-FFF2-40B4-BE49-F238E27FC236}">
                <a16:creationId xmlns:a16="http://schemas.microsoft.com/office/drawing/2014/main" id="{5AA4722C-B50B-4871-A59C-82B21AA292FA}"/>
              </a:ext>
            </a:extLst>
          </p:cNvPr>
          <p:cNvSpPr txBox="1"/>
          <p:nvPr/>
        </p:nvSpPr>
        <p:spPr bwMode="auto">
          <a:xfrm>
            <a:off x="2734869" y="4240039"/>
            <a:ext cx="1130024" cy="268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8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G1163E</a:t>
            </a:r>
          </a:p>
        </p:txBody>
      </p:sp>
      <p:sp>
        <p:nvSpPr>
          <p:cNvPr id="46" name="TextBox 45">
            <a:extLst>
              <a:ext uri="{FF2B5EF4-FFF2-40B4-BE49-F238E27FC236}">
                <a16:creationId xmlns:a16="http://schemas.microsoft.com/office/drawing/2014/main" id="{A07D00FF-31C5-4CDC-8139-911078836BA4}"/>
              </a:ext>
            </a:extLst>
          </p:cNvPr>
          <p:cNvSpPr txBox="1"/>
          <p:nvPr/>
        </p:nvSpPr>
        <p:spPr bwMode="auto">
          <a:xfrm>
            <a:off x="2610523" y="4586473"/>
            <a:ext cx="1130024" cy="268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8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V1155M</a:t>
            </a:r>
          </a:p>
        </p:txBody>
      </p:sp>
      <p:sp>
        <p:nvSpPr>
          <p:cNvPr id="47" name="TextBox 46">
            <a:extLst>
              <a:ext uri="{FF2B5EF4-FFF2-40B4-BE49-F238E27FC236}">
                <a16:creationId xmlns:a16="http://schemas.microsoft.com/office/drawing/2014/main" id="{728018F3-E67E-4C7A-9DEF-641988C52E6D}"/>
              </a:ext>
            </a:extLst>
          </p:cNvPr>
          <p:cNvSpPr txBox="1"/>
          <p:nvPr/>
        </p:nvSpPr>
        <p:spPr bwMode="auto">
          <a:xfrm>
            <a:off x="4146039" y="5805670"/>
            <a:ext cx="1130024" cy="441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8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Y1230</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C/H/N/S</a:t>
            </a:r>
          </a:p>
        </p:txBody>
      </p:sp>
      <p:sp>
        <p:nvSpPr>
          <p:cNvPr id="127" name="TextBox 126">
            <a:extLst>
              <a:ext uri="{FF2B5EF4-FFF2-40B4-BE49-F238E27FC236}">
                <a16:creationId xmlns:a16="http://schemas.microsoft.com/office/drawing/2014/main" id="{08E8C88E-5906-4E7D-AD0B-45B55C7FB4DA}"/>
              </a:ext>
            </a:extLst>
          </p:cNvPr>
          <p:cNvSpPr txBox="1"/>
          <p:nvPr/>
        </p:nvSpPr>
        <p:spPr bwMode="auto">
          <a:xfrm>
            <a:off x="1187419" y="2299139"/>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128" name="TextBox 127">
            <a:extLst>
              <a:ext uri="{FF2B5EF4-FFF2-40B4-BE49-F238E27FC236}">
                <a16:creationId xmlns:a16="http://schemas.microsoft.com/office/drawing/2014/main" id="{1AA759DD-8ECD-488B-9A33-425431FD6D60}"/>
              </a:ext>
            </a:extLst>
          </p:cNvPr>
          <p:cNvSpPr txBox="1"/>
          <p:nvPr/>
        </p:nvSpPr>
        <p:spPr bwMode="auto">
          <a:xfrm>
            <a:off x="1525954" y="3203342"/>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5</a:t>
            </a:r>
          </a:p>
        </p:txBody>
      </p:sp>
      <p:sp>
        <p:nvSpPr>
          <p:cNvPr id="129" name="TextBox 128">
            <a:extLst>
              <a:ext uri="{FF2B5EF4-FFF2-40B4-BE49-F238E27FC236}">
                <a16:creationId xmlns:a16="http://schemas.microsoft.com/office/drawing/2014/main" id="{68052A07-8224-4C30-AF8D-28B9A494B515}"/>
              </a:ext>
            </a:extLst>
          </p:cNvPr>
          <p:cNvSpPr txBox="1"/>
          <p:nvPr/>
        </p:nvSpPr>
        <p:spPr bwMode="auto">
          <a:xfrm>
            <a:off x="960053" y="2812063"/>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4</a:t>
            </a:r>
          </a:p>
        </p:txBody>
      </p:sp>
      <p:sp>
        <p:nvSpPr>
          <p:cNvPr id="130" name="TextBox 129">
            <a:extLst>
              <a:ext uri="{FF2B5EF4-FFF2-40B4-BE49-F238E27FC236}">
                <a16:creationId xmlns:a16="http://schemas.microsoft.com/office/drawing/2014/main" id="{F05C36EA-4081-47B3-B0D8-F0A3DD9EA381}"/>
              </a:ext>
            </a:extLst>
          </p:cNvPr>
          <p:cNvSpPr txBox="1"/>
          <p:nvPr/>
        </p:nvSpPr>
        <p:spPr bwMode="auto">
          <a:xfrm>
            <a:off x="1898659" y="2551675"/>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6</a:t>
            </a:r>
          </a:p>
        </p:txBody>
      </p:sp>
      <p:sp>
        <p:nvSpPr>
          <p:cNvPr id="131" name="TextBox 130">
            <a:extLst>
              <a:ext uri="{FF2B5EF4-FFF2-40B4-BE49-F238E27FC236}">
                <a16:creationId xmlns:a16="http://schemas.microsoft.com/office/drawing/2014/main" id="{B7D0FF09-9351-4706-A370-602297B19DF2}"/>
              </a:ext>
            </a:extLst>
          </p:cNvPr>
          <p:cNvSpPr txBox="1"/>
          <p:nvPr/>
        </p:nvSpPr>
        <p:spPr bwMode="auto">
          <a:xfrm>
            <a:off x="3580817" y="3180098"/>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4</a:t>
            </a:r>
          </a:p>
        </p:txBody>
      </p:sp>
      <p:sp>
        <p:nvSpPr>
          <p:cNvPr id="132" name="TextBox 131">
            <a:extLst>
              <a:ext uri="{FF2B5EF4-FFF2-40B4-BE49-F238E27FC236}">
                <a16:creationId xmlns:a16="http://schemas.microsoft.com/office/drawing/2014/main" id="{80370ADD-8CD8-47B4-81B8-B3158566FAB6}"/>
              </a:ext>
            </a:extLst>
          </p:cNvPr>
          <p:cNvSpPr txBox="1"/>
          <p:nvPr/>
        </p:nvSpPr>
        <p:spPr bwMode="auto">
          <a:xfrm>
            <a:off x="4237445" y="2792521"/>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9</a:t>
            </a:r>
          </a:p>
        </p:txBody>
      </p:sp>
      <p:sp>
        <p:nvSpPr>
          <p:cNvPr id="133" name="TextBox 132">
            <a:extLst>
              <a:ext uri="{FF2B5EF4-FFF2-40B4-BE49-F238E27FC236}">
                <a16:creationId xmlns:a16="http://schemas.microsoft.com/office/drawing/2014/main" id="{0B299014-5C2A-4554-8F20-7C61181350A1}"/>
              </a:ext>
            </a:extLst>
          </p:cNvPr>
          <p:cNvSpPr txBox="1"/>
          <p:nvPr/>
        </p:nvSpPr>
        <p:spPr bwMode="auto">
          <a:xfrm>
            <a:off x="3390979" y="2770956"/>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a:t>
            </a:r>
          </a:p>
        </p:txBody>
      </p:sp>
      <p:sp>
        <p:nvSpPr>
          <p:cNvPr id="134" name="TextBox 133">
            <a:extLst>
              <a:ext uri="{FF2B5EF4-FFF2-40B4-BE49-F238E27FC236}">
                <a16:creationId xmlns:a16="http://schemas.microsoft.com/office/drawing/2014/main" id="{A01C74C5-63FC-44AA-8C36-DD683080DA98}"/>
              </a:ext>
            </a:extLst>
          </p:cNvPr>
          <p:cNvSpPr txBox="1"/>
          <p:nvPr/>
        </p:nvSpPr>
        <p:spPr bwMode="auto">
          <a:xfrm>
            <a:off x="3233780" y="2471195"/>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1</a:t>
            </a:r>
          </a:p>
        </p:txBody>
      </p:sp>
      <p:sp>
        <p:nvSpPr>
          <p:cNvPr id="135" name="TextBox 134">
            <a:extLst>
              <a:ext uri="{FF2B5EF4-FFF2-40B4-BE49-F238E27FC236}">
                <a16:creationId xmlns:a16="http://schemas.microsoft.com/office/drawing/2014/main" id="{793D6EC4-4763-41B1-B545-F0EC9E84D645}"/>
              </a:ext>
            </a:extLst>
          </p:cNvPr>
          <p:cNvSpPr txBox="1"/>
          <p:nvPr/>
        </p:nvSpPr>
        <p:spPr bwMode="auto">
          <a:xfrm>
            <a:off x="3368332" y="2307146"/>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1</a:t>
            </a:r>
          </a:p>
        </p:txBody>
      </p:sp>
      <p:sp>
        <p:nvSpPr>
          <p:cNvPr id="136" name="TextBox 135">
            <a:extLst>
              <a:ext uri="{FF2B5EF4-FFF2-40B4-BE49-F238E27FC236}">
                <a16:creationId xmlns:a16="http://schemas.microsoft.com/office/drawing/2014/main" id="{31171A1E-36B5-4038-8DCE-7E7729AB289F}"/>
              </a:ext>
            </a:extLst>
          </p:cNvPr>
          <p:cNvSpPr txBox="1"/>
          <p:nvPr/>
        </p:nvSpPr>
        <p:spPr bwMode="auto">
          <a:xfrm>
            <a:off x="3713947" y="2102919"/>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137" name="TextBox 136">
            <a:extLst>
              <a:ext uri="{FF2B5EF4-FFF2-40B4-BE49-F238E27FC236}">
                <a16:creationId xmlns:a16="http://schemas.microsoft.com/office/drawing/2014/main" id="{8DE04CEA-9C55-44DF-83D7-51946940C7E3}"/>
              </a:ext>
            </a:extLst>
          </p:cNvPr>
          <p:cNvSpPr txBox="1"/>
          <p:nvPr/>
        </p:nvSpPr>
        <p:spPr bwMode="auto">
          <a:xfrm>
            <a:off x="3492551" y="2160271"/>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138" name="TextBox 137">
            <a:extLst>
              <a:ext uri="{FF2B5EF4-FFF2-40B4-BE49-F238E27FC236}">
                <a16:creationId xmlns:a16="http://schemas.microsoft.com/office/drawing/2014/main" id="{E8D1815D-7262-4ACD-98C7-7E7A2FA163A1}"/>
              </a:ext>
            </a:extLst>
          </p:cNvPr>
          <p:cNvSpPr txBox="1"/>
          <p:nvPr/>
        </p:nvSpPr>
        <p:spPr bwMode="auto">
          <a:xfrm>
            <a:off x="5612552" y="2670522"/>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1</a:t>
            </a:r>
          </a:p>
        </p:txBody>
      </p:sp>
      <p:sp>
        <p:nvSpPr>
          <p:cNvPr id="139" name="TextBox 138">
            <a:extLst>
              <a:ext uri="{FF2B5EF4-FFF2-40B4-BE49-F238E27FC236}">
                <a16:creationId xmlns:a16="http://schemas.microsoft.com/office/drawing/2014/main" id="{01874793-D4B7-47D4-A18E-F3D2AC44434E}"/>
              </a:ext>
            </a:extLst>
          </p:cNvPr>
          <p:cNvSpPr txBox="1"/>
          <p:nvPr/>
        </p:nvSpPr>
        <p:spPr bwMode="auto">
          <a:xfrm>
            <a:off x="5648518" y="2312564"/>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140" name="TextBox 139">
            <a:extLst>
              <a:ext uri="{FF2B5EF4-FFF2-40B4-BE49-F238E27FC236}">
                <a16:creationId xmlns:a16="http://schemas.microsoft.com/office/drawing/2014/main" id="{B5A71A14-4837-4B96-98EE-D5CD395FE1D3}"/>
              </a:ext>
            </a:extLst>
          </p:cNvPr>
          <p:cNvSpPr txBox="1"/>
          <p:nvPr/>
        </p:nvSpPr>
        <p:spPr bwMode="auto">
          <a:xfrm>
            <a:off x="5920167" y="2143286"/>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141" name="TextBox 140">
            <a:extLst>
              <a:ext uri="{FF2B5EF4-FFF2-40B4-BE49-F238E27FC236}">
                <a16:creationId xmlns:a16="http://schemas.microsoft.com/office/drawing/2014/main" id="{AB1AD6D1-1FAD-493A-A4A2-FA3EE24455D9}"/>
              </a:ext>
            </a:extLst>
          </p:cNvPr>
          <p:cNvSpPr txBox="1"/>
          <p:nvPr/>
        </p:nvSpPr>
        <p:spPr bwMode="auto">
          <a:xfrm>
            <a:off x="6366514" y="2900390"/>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8</a:t>
            </a:r>
          </a:p>
        </p:txBody>
      </p:sp>
      <p:sp>
        <p:nvSpPr>
          <p:cNvPr id="142" name="TextBox 141">
            <a:extLst>
              <a:ext uri="{FF2B5EF4-FFF2-40B4-BE49-F238E27FC236}">
                <a16:creationId xmlns:a16="http://schemas.microsoft.com/office/drawing/2014/main" id="{0C77B0FF-46BD-4D07-B94C-AA4181DC00BC}"/>
              </a:ext>
            </a:extLst>
          </p:cNvPr>
          <p:cNvSpPr txBox="1"/>
          <p:nvPr/>
        </p:nvSpPr>
        <p:spPr bwMode="auto">
          <a:xfrm>
            <a:off x="1898659" y="4850166"/>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a:t>
            </a:r>
          </a:p>
        </p:txBody>
      </p:sp>
      <p:sp>
        <p:nvSpPr>
          <p:cNvPr id="144" name="TextBox 143">
            <a:extLst>
              <a:ext uri="{FF2B5EF4-FFF2-40B4-BE49-F238E27FC236}">
                <a16:creationId xmlns:a16="http://schemas.microsoft.com/office/drawing/2014/main" id="{7362D6C8-B392-440A-A7D4-7000A80651EA}"/>
              </a:ext>
            </a:extLst>
          </p:cNvPr>
          <p:cNvSpPr txBox="1"/>
          <p:nvPr/>
        </p:nvSpPr>
        <p:spPr bwMode="auto">
          <a:xfrm>
            <a:off x="1137804" y="5255799"/>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3</a:t>
            </a:r>
          </a:p>
        </p:txBody>
      </p:sp>
      <p:sp>
        <p:nvSpPr>
          <p:cNvPr id="146" name="TextBox 145">
            <a:extLst>
              <a:ext uri="{FF2B5EF4-FFF2-40B4-BE49-F238E27FC236}">
                <a16:creationId xmlns:a16="http://schemas.microsoft.com/office/drawing/2014/main" id="{98B3E2D0-78D9-4B6A-A15B-0C980CE7A24D}"/>
              </a:ext>
            </a:extLst>
          </p:cNvPr>
          <p:cNvSpPr txBox="1"/>
          <p:nvPr/>
        </p:nvSpPr>
        <p:spPr bwMode="auto">
          <a:xfrm>
            <a:off x="962119" y="4642877"/>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1</a:t>
            </a:r>
          </a:p>
        </p:txBody>
      </p:sp>
      <p:sp>
        <p:nvSpPr>
          <p:cNvPr id="147" name="TextBox 146">
            <a:extLst>
              <a:ext uri="{FF2B5EF4-FFF2-40B4-BE49-F238E27FC236}">
                <a16:creationId xmlns:a16="http://schemas.microsoft.com/office/drawing/2014/main" id="{03C075CF-D731-4000-A04A-0106723D7931}"/>
              </a:ext>
            </a:extLst>
          </p:cNvPr>
          <p:cNvSpPr txBox="1"/>
          <p:nvPr/>
        </p:nvSpPr>
        <p:spPr bwMode="auto">
          <a:xfrm>
            <a:off x="1264203" y="4386730"/>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1</a:t>
            </a:r>
          </a:p>
        </p:txBody>
      </p:sp>
      <p:sp>
        <p:nvSpPr>
          <p:cNvPr id="148" name="TextBox 147">
            <a:extLst>
              <a:ext uri="{FF2B5EF4-FFF2-40B4-BE49-F238E27FC236}">
                <a16:creationId xmlns:a16="http://schemas.microsoft.com/office/drawing/2014/main" id="{38C14527-0BDA-4EF4-BCD0-1B473881B4E7}"/>
              </a:ext>
            </a:extLst>
          </p:cNvPr>
          <p:cNvSpPr txBox="1"/>
          <p:nvPr/>
        </p:nvSpPr>
        <p:spPr bwMode="auto">
          <a:xfrm>
            <a:off x="3986355" y="5185654"/>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12</a:t>
            </a:r>
          </a:p>
        </p:txBody>
      </p:sp>
      <p:sp>
        <p:nvSpPr>
          <p:cNvPr id="149" name="TextBox 148">
            <a:extLst>
              <a:ext uri="{FF2B5EF4-FFF2-40B4-BE49-F238E27FC236}">
                <a16:creationId xmlns:a16="http://schemas.microsoft.com/office/drawing/2014/main" id="{77C963B0-7B03-4A34-BBB5-FE41DED6E633}"/>
              </a:ext>
            </a:extLst>
          </p:cNvPr>
          <p:cNvSpPr txBox="1"/>
          <p:nvPr/>
        </p:nvSpPr>
        <p:spPr bwMode="auto">
          <a:xfrm>
            <a:off x="3226106" y="4719558"/>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2</a:t>
            </a:r>
          </a:p>
        </p:txBody>
      </p:sp>
      <p:sp>
        <p:nvSpPr>
          <p:cNvPr id="150" name="TextBox 149">
            <a:extLst>
              <a:ext uri="{FF2B5EF4-FFF2-40B4-BE49-F238E27FC236}">
                <a16:creationId xmlns:a16="http://schemas.microsoft.com/office/drawing/2014/main" id="{A8BB1F24-3B26-4888-8417-C64002485F52}"/>
              </a:ext>
            </a:extLst>
          </p:cNvPr>
          <p:cNvSpPr txBox="1"/>
          <p:nvPr/>
        </p:nvSpPr>
        <p:spPr bwMode="auto">
          <a:xfrm>
            <a:off x="3434732" y="4414702"/>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1</a:t>
            </a:r>
          </a:p>
        </p:txBody>
      </p:sp>
      <p:sp>
        <p:nvSpPr>
          <p:cNvPr id="151" name="TextBox 150">
            <a:extLst>
              <a:ext uri="{FF2B5EF4-FFF2-40B4-BE49-F238E27FC236}">
                <a16:creationId xmlns:a16="http://schemas.microsoft.com/office/drawing/2014/main" id="{5021ACD0-4058-4582-97F9-9AF2EE312BD2}"/>
              </a:ext>
            </a:extLst>
          </p:cNvPr>
          <p:cNvSpPr txBox="1"/>
          <p:nvPr/>
        </p:nvSpPr>
        <p:spPr bwMode="auto">
          <a:xfrm>
            <a:off x="3652664" y="4332124"/>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152" name="TextBox 151">
            <a:extLst>
              <a:ext uri="{FF2B5EF4-FFF2-40B4-BE49-F238E27FC236}">
                <a16:creationId xmlns:a16="http://schemas.microsoft.com/office/drawing/2014/main" id="{84AE71FA-B6FF-4D79-8557-5F85C6F839F0}"/>
              </a:ext>
            </a:extLst>
          </p:cNvPr>
          <p:cNvSpPr txBox="1"/>
          <p:nvPr/>
        </p:nvSpPr>
        <p:spPr bwMode="auto">
          <a:xfrm>
            <a:off x="5876544" y="4483940"/>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1</a:t>
            </a:r>
          </a:p>
        </p:txBody>
      </p:sp>
      <p:sp>
        <p:nvSpPr>
          <p:cNvPr id="154" name="TextBox 153">
            <a:extLst>
              <a:ext uri="{FF2B5EF4-FFF2-40B4-BE49-F238E27FC236}">
                <a16:creationId xmlns:a16="http://schemas.microsoft.com/office/drawing/2014/main" id="{FD966B62-EEEB-457E-AFD9-1C812A67C084}"/>
              </a:ext>
            </a:extLst>
          </p:cNvPr>
          <p:cNvSpPr txBox="1"/>
          <p:nvPr/>
        </p:nvSpPr>
        <p:spPr bwMode="auto">
          <a:xfrm>
            <a:off x="5536625" y="4857411"/>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1</a:t>
            </a:r>
          </a:p>
        </p:txBody>
      </p:sp>
      <p:sp>
        <p:nvSpPr>
          <p:cNvPr id="155" name="TextBox 154">
            <a:extLst>
              <a:ext uri="{FF2B5EF4-FFF2-40B4-BE49-F238E27FC236}">
                <a16:creationId xmlns:a16="http://schemas.microsoft.com/office/drawing/2014/main" id="{3982682F-71E8-49EC-8BAC-EA9EC02162B8}"/>
              </a:ext>
            </a:extLst>
          </p:cNvPr>
          <p:cNvSpPr txBox="1"/>
          <p:nvPr/>
        </p:nvSpPr>
        <p:spPr bwMode="auto">
          <a:xfrm>
            <a:off x="6420295" y="5148478"/>
            <a:ext cx="43891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mn-cs"/>
              </a:rPr>
              <a:t>5</a:t>
            </a:r>
          </a:p>
        </p:txBody>
      </p:sp>
      <p:sp>
        <p:nvSpPr>
          <p:cNvPr id="156" name="TextBox 155">
            <a:extLst>
              <a:ext uri="{FF2B5EF4-FFF2-40B4-BE49-F238E27FC236}">
                <a16:creationId xmlns:a16="http://schemas.microsoft.com/office/drawing/2014/main" id="{1222A334-D36E-440E-8226-2ED4A7B730B8}"/>
              </a:ext>
            </a:extLst>
          </p:cNvPr>
          <p:cNvSpPr txBox="1"/>
          <p:nvPr/>
        </p:nvSpPr>
        <p:spPr bwMode="auto">
          <a:xfrm>
            <a:off x="1822366" y="4137049"/>
            <a:ext cx="9596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G1090S</a:t>
            </a:r>
          </a:p>
        </p:txBody>
      </p:sp>
      <p:sp>
        <p:nvSpPr>
          <p:cNvPr id="157" name="TextBox 156">
            <a:extLst>
              <a:ext uri="{FF2B5EF4-FFF2-40B4-BE49-F238E27FC236}">
                <a16:creationId xmlns:a16="http://schemas.microsoft.com/office/drawing/2014/main" id="{BBDFE557-5FF7-47D6-81B6-933410DD127A}"/>
              </a:ext>
            </a:extLst>
          </p:cNvPr>
          <p:cNvSpPr txBox="1"/>
          <p:nvPr/>
        </p:nvSpPr>
        <p:spPr bwMode="auto">
          <a:xfrm>
            <a:off x="286690" y="5495463"/>
            <a:ext cx="95966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Y1230</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H/N</a:t>
            </a:r>
          </a:p>
        </p:txBody>
      </p:sp>
      <p:sp>
        <p:nvSpPr>
          <p:cNvPr id="158" name="TextBox 157">
            <a:extLst>
              <a:ext uri="{FF2B5EF4-FFF2-40B4-BE49-F238E27FC236}">
                <a16:creationId xmlns:a16="http://schemas.microsoft.com/office/drawing/2014/main" id="{FABAA6F9-722E-4704-9CEB-51601F2827B2}"/>
              </a:ext>
            </a:extLst>
          </p:cNvPr>
          <p:cNvSpPr txBox="1"/>
          <p:nvPr/>
        </p:nvSpPr>
        <p:spPr bwMode="auto">
          <a:xfrm>
            <a:off x="809681" y="4057385"/>
            <a:ext cx="95966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L1195V</a:t>
            </a:r>
          </a:p>
        </p:txBody>
      </p:sp>
      <p:sp>
        <p:nvSpPr>
          <p:cNvPr id="159" name="TextBox 158">
            <a:extLst>
              <a:ext uri="{FF2B5EF4-FFF2-40B4-BE49-F238E27FC236}">
                <a16:creationId xmlns:a16="http://schemas.microsoft.com/office/drawing/2014/main" id="{FDA8024D-4FFB-4285-B3EE-87599B8C675F}"/>
              </a:ext>
            </a:extLst>
          </p:cNvPr>
          <p:cNvSpPr txBox="1"/>
          <p:nvPr/>
        </p:nvSpPr>
        <p:spPr bwMode="auto">
          <a:xfrm>
            <a:off x="479389" y="4300846"/>
            <a:ext cx="822960" cy="307777"/>
          </a:xfrm>
          <a:prstGeom prst="rect">
            <a:avLst/>
          </a:prstGeom>
          <a:noFill/>
          <a:ln w="28575" algn="ctr">
            <a:solidFill>
              <a:schemeClr val="accent3"/>
            </a:solidFill>
            <a:miter lim="800000"/>
            <a:headEnd/>
            <a:tailEnd/>
          </a:ln>
          <a:extLst>
            <a:ext uri="{909E8E84-426E-40DD-AFC4-6F175D3DCCD1}">
              <a14:hiddenFill xmlns:a14="http://schemas.microsoft.com/office/drawing/2010/main">
                <a:solidFill>
                  <a:srgbClr val="FFFFFF"/>
                </a:solidFill>
              </a14:hiddenFill>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D1228E</a:t>
            </a:r>
          </a:p>
        </p:txBody>
      </p:sp>
    </p:spTree>
    <p:extLst>
      <p:ext uri="{BB962C8B-B14F-4D97-AF65-F5344CB8AC3E}">
        <p14:creationId xmlns:p14="http://schemas.microsoft.com/office/powerpoint/2010/main" val="1736930523"/>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8B44644-EC3B-4B36-BA0B-E70D59B14025}"/>
              </a:ext>
            </a:extLst>
          </p:cNvPr>
          <p:cNvSpPr>
            <a:spLocks noGrp="1"/>
          </p:cNvSpPr>
          <p:nvPr>
            <p:ph type="title"/>
          </p:nvPr>
        </p:nvSpPr>
        <p:spPr/>
        <p:txBody>
          <a:bodyPr/>
          <a:lstStyle/>
          <a:p>
            <a:r>
              <a:rPr lang="en-US" dirty="0"/>
              <a:t>Characteristics of </a:t>
            </a:r>
            <a:r>
              <a:rPr lang="en-US" i="1" dirty="0"/>
              <a:t>MET</a:t>
            </a:r>
            <a:r>
              <a:rPr lang="en-US" dirty="0"/>
              <a:t>ex14 Alterations and Potential Mechanisms of Acquired Resistance</a:t>
            </a:r>
          </a:p>
        </p:txBody>
      </p:sp>
      <p:sp>
        <p:nvSpPr>
          <p:cNvPr id="8" name="Content Placeholder 7">
            <a:extLst>
              <a:ext uri="{FF2B5EF4-FFF2-40B4-BE49-F238E27FC236}">
                <a16:creationId xmlns:a16="http://schemas.microsoft.com/office/drawing/2014/main" id="{87B11914-DC60-4F5A-B663-A84A2BA20231}"/>
              </a:ext>
            </a:extLst>
          </p:cNvPr>
          <p:cNvSpPr>
            <a:spLocks noGrp="1"/>
          </p:cNvSpPr>
          <p:nvPr>
            <p:ph idx="1"/>
          </p:nvPr>
        </p:nvSpPr>
        <p:spPr/>
        <p:txBody>
          <a:bodyPr/>
          <a:lstStyle/>
          <a:p>
            <a:r>
              <a:rPr lang="en-US" sz="2000" dirty="0"/>
              <a:t>Analysis of NSCLC samples from 60,495 patients to characterize range of deleterious </a:t>
            </a:r>
            <a:r>
              <a:rPr lang="en-US" sz="2000" i="1" dirty="0"/>
              <a:t>MET</a:t>
            </a:r>
            <a:r>
              <a:rPr lang="en-US" sz="2000" dirty="0"/>
              <a:t>ex14 skipping alterations, co-occurring drivers, and potential mechanisms of acquired resistance</a:t>
            </a:r>
          </a:p>
          <a:p>
            <a:pPr lvl="1"/>
            <a:r>
              <a:rPr lang="en-US" sz="1800" dirty="0"/>
              <a:t>Hybrid capture–based comprehensive genomic profiling found 1393 </a:t>
            </a:r>
            <a:r>
              <a:rPr lang="en-US" sz="1800" i="1" dirty="0"/>
              <a:t>MET</a:t>
            </a:r>
            <a:r>
              <a:rPr lang="en-US" sz="1800" dirty="0"/>
              <a:t>ex14 mut in 1387 patients (2.3%)</a:t>
            </a:r>
          </a:p>
          <a:p>
            <a:pPr lvl="1"/>
            <a:endParaRPr lang="en-US" sz="1800" i="1" dirty="0"/>
          </a:p>
          <a:p>
            <a:pPr lvl="1"/>
            <a:endParaRPr lang="en-US" sz="1800" i="1" dirty="0"/>
          </a:p>
          <a:p>
            <a:pPr lvl="1"/>
            <a:endParaRPr lang="en-US" sz="1800" dirty="0"/>
          </a:p>
          <a:p>
            <a:pPr lvl="1"/>
            <a:endParaRPr lang="en-US" sz="1800" dirty="0"/>
          </a:p>
        </p:txBody>
      </p:sp>
      <p:sp>
        <p:nvSpPr>
          <p:cNvPr id="4" name="Text Box 15">
            <a:extLst>
              <a:ext uri="{FF2B5EF4-FFF2-40B4-BE49-F238E27FC236}">
                <a16:creationId xmlns:a16="http://schemas.microsoft.com/office/drawing/2014/main" id="{4E8DA5EF-5AED-4900-8218-944785440F54}"/>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Awad. ASCO 2020. Abstr 9511.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5" name="Group 7">
            <a:extLst>
              <a:ext uri="{FF2B5EF4-FFF2-40B4-BE49-F238E27FC236}">
                <a16:creationId xmlns:a16="http://schemas.microsoft.com/office/drawing/2014/main" id="{3F223768-403C-4CFA-8A3C-5324DFCB1258}"/>
              </a:ext>
            </a:extLst>
          </p:cNvPr>
          <p:cNvGrpSpPr>
            <a:grpSpLocks/>
          </p:cNvGrpSpPr>
          <p:nvPr/>
        </p:nvGrpSpPr>
        <p:grpSpPr bwMode="auto">
          <a:xfrm>
            <a:off x="9389569" y="6216652"/>
            <a:ext cx="2488502" cy="447822"/>
            <a:chOff x="9527309" y="3551529"/>
            <a:chExt cx="2488502" cy="448324"/>
          </a:xfrm>
        </p:grpSpPr>
        <p:pic>
          <p:nvPicPr>
            <p:cNvPr id="6" name="Picture 9">
              <a:extLst>
                <a:ext uri="{FF2B5EF4-FFF2-40B4-BE49-F238E27FC236}">
                  <a16:creationId xmlns:a16="http://schemas.microsoft.com/office/drawing/2014/main" id="{7B2F8CD4-0FEC-4828-AA36-1CFD2A3B4945}"/>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7" name="Rectangle 8">
              <a:extLst>
                <a:ext uri="{FF2B5EF4-FFF2-40B4-BE49-F238E27FC236}">
                  <a16:creationId xmlns:a16="http://schemas.microsoft.com/office/drawing/2014/main" id="{506E3A27-E7E8-449C-8663-6C7998B8D421}"/>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1" name="Content Placeholder 2">
            <a:extLst>
              <a:ext uri="{FF2B5EF4-FFF2-40B4-BE49-F238E27FC236}">
                <a16:creationId xmlns:a16="http://schemas.microsoft.com/office/drawing/2014/main" id="{65178298-ECB6-4133-BAA1-B15A43E3660A}"/>
              </a:ext>
            </a:extLst>
          </p:cNvPr>
          <p:cNvSpPr txBox="1">
            <a:spLocks/>
          </p:cNvSpPr>
          <p:nvPr/>
        </p:nvSpPr>
        <p:spPr bwMode="auto">
          <a:xfrm>
            <a:off x="601819" y="2753474"/>
            <a:ext cx="7329829" cy="34359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0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MET</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ex14 mutations spanned multiple functional sites, with co-amplifications observed in </a:t>
            </a:r>
            <a:r>
              <a:rPr kumimoji="0" lang="en-US" sz="20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MET </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(12%), </a:t>
            </a:r>
            <a:r>
              <a:rPr kumimoji="0" lang="en-US" sz="20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MDM2 </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(32%), and </a:t>
            </a:r>
            <a:r>
              <a:rPr kumimoji="0" lang="en-US" sz="20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CDK4 </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(19%)</a:t>
            </a:r>
          </a:p>
          <a:p>
            <a:pPr marL="742950" marR="0" lvl="1" indent="-285750" algn="l" defTabSz="914400" rtl="0" eaLnBrk="1" fontAlgn="base" latinLnBrk="0" hangingPunct="1">
              <a:lnSpc>
                <a:spcPct val="90000"/>
              </a:lnSpc>
              <a:spcBef>
                <a:spcPts val="1000"/>
              </a:spcBef>
              <a:spcAft>
                <a:spcPts val="700"/>
              </a:spcAft>
              <a:buClr>
                <a:srgbClr val="000000"/>
              </a:buClr>
              <a:buSzTx/>
              <a:buFont typeface="Arial" panose="020B0604020202020204" pitchFamily="34" charset="0"/>
              <a:buChar char="‒"/>
              <a:tabLst/>
              <a:defRPr/>
            </a:pPr>
            <a:r>
              <a:rPr kumimoji="0" lang="en-US" sz="1800" b="0" i="1"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MDM2</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and </a:t>
            </a:r>
            <a:r>
              <a:rPr kumimoji="0" lang="en-US" sz="1800" b="0" i="1"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CDK4 </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coamplifications more common with alterations in polypyrimidine tract vs donor site</a:t>
            </a:r>
            <a:endParaRPr kumimoji="0" lang="en-US" sz="1800" b="0" i="1"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742950" marR="0" lvl="1" indent="-285750" algn="l" defTabSz="914400" rtl="0" eaLnBrk="1" fontAlgn="base" latinLnBrk="0" hangingPunct="1">
              <a:lnSpc>
                <a:spcPct val="90000"/>
              </a:lnSpc>
              <a:spcBef>
                <a:spcPts val="1000"/>
              </a:spcBef>
              <a:spcAft>
                <a:spcPts val="700"/>
              </a:spcAft>
              <a:buClr>
                <a:srgbClr val="000000"/>
              </a:buClr>
              <a:buSzTx/>
              <a:buFont typeface="Arial" panose="020B0604020202020204" pitchFamily="34" charset="0"/>
              <a:buChar char="‒"/>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Known codrivers in 66 (4.8%) of patients (</a:t>
            </a:r>
            <a:r>
              <a:rPr kumimoji="0" lang="en-US" sz="1800" b="0" i="1"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KRAS </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 68%, </a:t>
            </a:r>
            <a:r>
              <a:rPr kumimoji="0" lang="en-US" sz="1800" b="0" i="1"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EGFR </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 14%)</a:t>
            </a: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Reportable acquired alterations found in 22/36 (61%) with paired samples* and </a:t>
            </a:r>
            <a:r>
              <a:rPr kumimoji="0" lang="en-US" sz="20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MET</a:t>
            </a: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ex14 alterations in first sample</a:t>
            </a:r>
          </a:p>
          <a:p>
            <a:pPr marL="742950" marR="0" lvl="1"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n = 9, ≥ 1 secondary </a:t>
            </a:r>
            <a:r>
              <a:rPr kumimoji="0" lang="en-US" sz="18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MET </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mut; n = 3, </a:t>
            </a:r>
            <a:r>
              <a:rPr kumimoji="0" lang="en-US" sz="18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MET</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amp; n = 1 each for </a:t>
            </a:r>
            <a:r>
              <a:rPr kumimoji="0" lang="en-US" sz="18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ERBB2</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amp and mut, </a:t>
            </a:r>
            <a:r>
              <a:rPr kumimoji="0" lang="en-US" sz="18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EGFR </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ex19ins, </a:t>
            </a:r>
            <a:r>
              <a:rPr kumimoji="0" lang="en-US" sz="18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KRAS </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amp, </a:t>
            </a:r>
            <a:r>
              <a:rPr kumimoji="0" lang="en-US" sz="18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PIK3CA </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mut, and </a:t>
            </a:r>
            <a:r>
              <a:rPr kumimoji="0" lang="en-US" sz="18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AKT2 </a:t>
            </a: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amp</a:t>
            </a:r>
          </a:p>
          <a:p>
            <a:pPr marL="342900" marR="0" lvl="0" indent="-342900" algn="l" defTabSz="914400" rtl="0" eaLnBrk="1" fontAlgn="base" latinLnBrk="0" hangingPunct="1">
              <a:lnSpc>
                <a:spcPct val="90000"/>
              </a:lnSpc>
              <a:spcBef>
                <a:spcPts val="1000"/>
              </a:spcBef>
              <a:spcAft>
                <a:spcPts val="700"/>
              </a:spcAft>
              <a:buClr>
                <a:srgbClr val="000000"/>
              </a:buClr>
              <a:buSzTx/>
              <a:buFont typeface="Wingdings" panose="05000000000000000000" pitchFamily="2" charset="2"/>
              <a:buChar char="§"/>
              <a:tabLst/>
              <a:defRPr/>
            </a:pPr>
            <a:endParaRPr kumimoji="0" lang="en-US" sz="2800"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a:p>
            <a:pPr marL="742950" marR="0" lvl="1" indent="-285750" algn="l" defTabSz="914400" rtl="0" eaLnBrk="1" fontAlgn="base" latinLnBrk="0" hangingPunct="1">
              <a:lnSpc>
                <a:spcPct val="90000"/>
              </a:lnSpc>
              <a:spcBef>
                <a:spcPts val="1000"/>
              </a:spcBef>
              <a:spcAft>
                <a:spcPts val="700"/>
              </a:spcAft>
              <a:buClr>
                <a:srgbClr val="000000"/>
              </a:buClr>
              <a:buSzTx/>
              <a:buFont typeface="Arial" panose="020B0604020202020204" pitchFamily="34" charset="0"/>
              <a:buChar char="‒"/>
              <a:tabLst/>
              <a:defRPr/>
            </a:pPr>
            <a:endPar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aphicFrame>
        <p:nvGraphicFramePr>
          <p:cNvPr id="13" name="Group 3">
            <a:extLst>
              <a:ext uri="{FF2B5EF4-FFF2-40B4-BE49-F238E27FC236}">
                <a16:creationId xmlns:a16="http://schemas.microsoft.com/office/drawing/2014/main" id="{31F7C56A-2B9A-4EE8-88FC-02A35484526D}"/>
              </a:ext>
            </a:extLst>
          </p:cNvPr>
          <p:cNvGraphicFramePr>
            <a:graphicFrameLocks/>
          </p:cNvGraphicFramePr>
          <p:nvPr/>
        </p:nvGraphicFramePr>
        <p:xfrm>
          <a:off x="8097565" y="2921426"/>
          <a:ext cx="3661048" cy="2926208"/>
        </p:xfrm>
        <a:graphic>
          <a:graphicData uri="http://schemas.openxmlformats.org/drawingml/2006/table">
            <a:tbl>
              <a:tblPr/>
              <a:tblGrid>
                <a:gridCol w="2183721">
                  <a:extLst>
                    <a:ext uri="{9D8B030D-6E8A-4147-A177-3AD203B41FA5}">
                      <a16:colId xmlns:a16="http://schemas.microsoft.com/office/drawing/2014/main" val="20000"/>
                    </a:ext>
                  </a:extLst>
                </a:gridCol>
                <a:gridCol w="1477327">
                  <a:extLst>
                    <a:ext uri="{9D8B030D-6E8A-4147-A177-3AD203B41FA5}">
                      <a16:colId xmlns:a16="http://schemas.microsoft.com/office/drawing/2014/main" val="20001"/>
                    </a:ext>
                  </a:extLst>
                </a:gridCol>
              </a:tblGrid>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600" b="1" i="0" u="none" strike="noStrike" cap="none" normalizeH="0" baseline="0" dirty="0">
                          <a:ln>
                            <a:noFill/>
                          </a:ln>
                          <a:solidFill>
                            <a:schemeClr val="tx1"/>
                          </a:solidFill>
                          <a:effectLst/>
                          <a:latin typeface="Calibri" panose="020F0502020204030204" pitchFamily="34" charset="0"/>
                        </a:rPr>
                        <a:t>Functional Sites</a:t>
                      </a:r>
                      <a:endParaRPr kumimoji="0" lang="en-GB" sz="1600" b="1" i="1"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Patients,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Donor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Acceptor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4.7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Polypyrimidine tract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Acceptor and polypyrimidine tract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13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2709068375"/>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D1010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4139511386"/>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Y1003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2.1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F2F2F2"/>
                    </a:solidFill>
                  </a:tcPr>
                </a:tc>
                <a:extLst>
                  <a:ext uri="{0D108BD9-81ED-4DB2-BD59-A6C34878D82A}">
                    <a16:rowId xmlns:a16="http://schemas.microsoft.com/office/drawing/2014/main" val="291738530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Whole exon deletion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2">
                              <a:lumMod val="10000"/>
                            </a:schemeClr>
                          </a:solidFill>
                          <a:effectLst/>
                          <a:latin typeface="Calibri" panose="020F0502020204030204" pitchFamily="34" charset="0"/>
                        </a:rPr>
                        <a:t>0.3</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335899082"/>
                  </a:ext>
                </a:extLst>
              </a:tr>
            </a:tbl>
          </a:graphicData>
        </a:graphic>
      </p:graphicFrame>
      <p:sp>
        <p:nvSpPr>
          <p:cNvPr id="15" name="Text Box 30">
            <a:extLst>
              <a:ext uri="{FF2B5EF4-FFF2-40B4-BE49-F238E27FC236}">
                <a16:creationId xmlns:a16="http://schemas.microsoft.com/office/drawing/2014/main" id="{E1530D13-20E9-427F-8A6B-8A87CE5AF711}"/>
              </a:ext>
            </a:extLst>
          </p:cNvPr>
          <p:cNvSpPr txBox="1">
            <a:spLocks noChangeArrowheads="1"/>
          </p:cNvSpPr>
          <p:nvPr/>
        </p:nvSpPr>
        <p:spPr bwMode="auto">
          <a:xfrm>
            <a:off x="3721395" y="6396265"/>
            <a:ext cx="3593805"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35000"/>
              </a:spcBef>
              <a:spcAft>
                <a:spcPct val="25000"/>
              </a:spcAft>
              <a:buClr>
                <a:srgbClr val="015873"/>
              </a:buClr>
              <a:buSzTx/>
              <a:buFont typeface="Arial" panose="020B0604020202020204" pitchFamily="34" charset="0"/>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*Collected ≥ 60 days apart; median, 462 days.</a:t>
            </a:r>
          </a:p>
        </p:txBody>
      </p:sp>
    </p:spTree>
    <p:extLst>
      <p:ext uri="{BB962C8B-B14F-4D97-AF65-F5344CB8AC3E}">
        <p14:creationId xmlns:p14="http://schemas.microsoft.com/office/powerpoint/2010/main" val="243544097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3CA63CF-A3BC-4E8A-9A7C-BDC805FBD390}"/>
              </a:ext>
            </a:extLst>
          </p:cNvPr>
          <p:cNvSpPr>
            <a:spLocks noGrp="1"/>
          </p:cNvSpPr>
          <p:nvPr>
            <p:ph type="title"/>
          </p:nvPr>
        </p:nvSpPr>
        <p:spPr/>
        <p:txBody>
          <a:bodyPr/>
          <a:lstStyle/>
          <a:p>
            <a:r>
              <a:rPr lang="en-US" dirty="0"/>
              <a:t>Implications of </a:t>
            </a:r>
            <a:r>
              <a:rPr lang="en-US" i="1" dirty="0"/>
              <a:t>MET </a:t>
            </a:r>
            <a:r>
              <a:rPr lang="en-US" dirty="0"/>
              <a:t>Exon 14 Alterations Co-Occurring With Other Known Oncogenic Drivers in NSCLC</a:t>
            </a:r>
          </a:p>
        </p:txBody>
      </p:sp>
      <p:sp>
        <p:nvSpPr>
          <p:cNvPr id="3" name="Content Placeholder 2">
            <a:extLst>
              <a:ext uri="{FF2B5EF4-FFF2-40B4-BE49-F238E27FC236}">
                <a16:creationId xmlns:a16="http://schemas.microsoft.com/office/drawing/2014/main" id="{EF9DC4CB-6F52-448E-BCCA-8FCE3E9F78DF}"/>
              </a:ext>
            </a:extLst>
          </p:cNvPr>
          <p:cNvSpPr>
            <a:spLocks noGrp="1"/>
          </p:cNvSpPr>
          <p:nvPr>
            <p:ph idx="1"/>
          </p:nvPr>
        </p:nvSpPr>
        <p:spPr/>
        <p:txBody>
          <a:bodyPr/>
          <a:lstStyle/>
          <a:p>
            <a:r>
              <a:rPr lang="en-US" sz="2200" dirty="0"/>
              <a:t>Co-occurrence may account for:</a:t>
            </a:r>
          </a:p>
          <a:p>
            <a:pPr lvl="1"/>
            <a:r>
              <a:rPr lang="en-US" sz="2000" dirty="0"/>
              <a:t>Modest response rate to MET inhibitors in </a:t>
            </a:r>
            <a:r>
              <a:rPr lang="en-US" sz="2000" i="1" dirty="0"/>
              <a:t>MET </a:t>
            </a:r>
            <a:r>
              <a:rPr lang="en-US" sz="2000" dirty="0"/>
              <a:t>exon 14–altered NSCLC</a:t>
            </a:r>
            <a:r>
              <a:rPr lang="en-US" sz="2000" baseline="30000" dirty="0"/>
              <a:t>[1-4]</a:t>
            </a:r>
            <a:endParaRPr lang="en-US" sz="2000" dirty="0"/>
          </a:p>
          <a:p>
            <a:pPr lvl="1"/>
            <a:r>
              <a:rPr lang="en-US" sz="2000" dirty="0"/>
              <a:t>Discrepancy between median PFS and median DoR </a:t>
            </a:r>
          </a:p>
          <a:p>
            <a:pPr lvl="2"/>
            <a:r>
              <a:rPr lang="en-US" sz="1800" dirty="0"/>
              <a:t>In VISION trial with tepotinib, median PFS was 9.5-10.8 mos and median DoR was 12.4-15.7 mos</a:t>
            </a:r>
            <a:r>
              <a:rPr lang="en-US" sz="1800" baseline="30000" dirty="0"/>
              <a:t>[3]</a:t>
            </a:r>
            <a:endParaRPr lang="en-US" sz="1800" dirty="0"/>
          </a:p>
          <a:p>
            <a:pPr lvl="1"/>
            <a:r>
              <a:rPr lang="en-US" sz="2000" dirty="0"/>
              <a:t>Differences between trials and by line of treatment</a:t>
            </a:r>
          </a:p>
          <a:p>
            <a:pPr lvl="2"/>
            <a:r>
              <a:rPr lang="en-US" sz="1800" dirty="0"/>
              <a:t>ORR in first line: 44.4% to 67.9%; ORR in ≥ second line: 32.0% to 51.6%</a:t>
            </a:r>
            <a:r>
              <a:rPr lang="en-US" sz="1800" baseline="30000" dirty="0"/>
              <a:t>[1-4]</a:t>
            </a:r>
          </a:p>
          <a:p>
            <a:r>
              <a:rPr lang="en-US" sz="2200" dirty="0"/>
              <a:t>Co-occurrence may confound determining whether MET inhibitor resistance is primary vs acquired</a:t>
            </a:r>
          </a:p>
          <a:p>
            <a:r>
              <a:rPr lang="en-US" sz="2200" dirty="0"/>
              <a:t>Multistage predictive biomarker assessment may better identify patients most likely to benefit from MET inhibitors: check for </a:t>
            </a:r>
            <a:r>
              <a:rPr lang="en-US" sz="2200" i="1" dirty="0"/>
              <a:t>MET </a:t>
            </a:r>
            <a:r>
              <a:rPr lang="en-US" sz="2200" dirty="0"/>
              <a:t>exon 14; confirm no other known oncogenic drivers; confirm that MET protein is present</a:t>
            </a:r>
          </a:p>
          <a:p>
            <a:pPr lvl="2"/>
            <a:endParaRPr lang="en-US" sz="2400" dirty="0"/>
          </a:p>
          <a:p>
            <a:endParaRPr lang="en-US" sz="2400" dirty="0"/>
          </a:p>
        </p:txBody>
      </p:sp>
      <p:grpSp>
        <p:nvGrpSpPr>
          <p:cNvPr id="8" name="Group 7">
            <a:extLst>
              <a:ext uri="{FF2B5EF4-FFF2-40B4-BE49-F238E27FC236}">
                <a16:creationId xmlns:a16="http://schemas.microsoft.com/office/drawing/2014/main" id="{609114FF-8401-4D3F-8208-FCD586F8F039}"/>
              </a:ext>
            </a:extLst>
          </p:cNvPr>
          <p:cNvGrpSpPr>
            <a:grpSpLocks/>
          </p:cNvGrpSpPr>
          <p:nvPr/>
        </p:nvGrpSpPr>
        <p:grpSpPr bwMode="auto">
          <a:xfrm>
            <a:off x="9389569" y="6216652"/>
            <a:ext cx="2488502" cy="447822"/>
            <a:chOff x="9527309" y="3551529"/>
            <a:chExt cx="2488502" cy="448324"/>
          </a:xfrm>
        </p:grpSpPr>
        <p:pic>
          <p:nvPicPr>
            <p:cNvPr id="9" name="Picture 8">
              <a:extLst>
                <a:ext uri="{FF2B5EF4-FFF2-40B4-BE49-F238E27FC236}">
                  <a16:creationId xmlns:a16="http://schemas.microsoft.com/office/drawing/2014/main" id="{63F0A48F-4CEC-4E5C-9809-73E0055264A0}"/>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0" name="Rectangle 8">
              <a:extLst>
                <a:ext uri="{FF2B5EF4-FFF2-40B4-BE49-F238E27FC236}">
                  <a16:creationId xmlns:a16="http://schemas.microsoft.com/office/drawing/2014/main" id="{F9908F2B-540C-4A0D-AF08-2884DEF79046}"/>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grpSp>
      <p:sp>
        <p:nvSpPr>
          <p:cNvPr id="14" name="Text Box 15">
            <a:extLst>
              <a:ext uri="{FF2B5EF4-FFF2-40B4-BE49-F238E27FC236}">
                <a16:creationId xmlns:a16="http://schemas.microsoft.com/office/drawing/2014/main" id="{C3FE92F6-46BF-4E9B-8B2C-3F1666FB2A16}"/>
              </a:ext>
            </a:extLst>
          </p:cNvPr>
          <p:cNvSpPr txBox="1">
            <a:spLocks noChangeArrowheads="1"/>
          </p:cNvSpPr>
          <p:nvPr/>
        </p:nvSpPr>
        <p:spPr bwMode="auto">
          <a:xfrm>
            <a:off x="412751" y="6388915"/>
            <a:ext cx="8298630"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1. Drilon. Nat Med. 2020;26:47. 2. Wolf. ASCO 2019. Abstr 9004. 3. Paik. ASCO 2019. Abstr 9005. 4. Lu. AACR 2019. Abstr CT031. </a:t>
            </a:r>
          </a:p>
        </p:txBody>
      </p:sp>
    </p:spTree>
    <p:extLst>
      <p:ext uri="{BB962C8B-B14F-4D97-AF65-F5344CB8AC3E}">
        <p14:creationId xmlns:p14="http://schemas.microsoft.com/office/powerpoint/2010/main" val="1804264349"/>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TextBox 90">
            <a:extLst>
              <a:ext uri="{FF2B5EF4-FFF2-40B4-BE49-F238E27FC236}">
                <a16:creationId xmlns:a16="http://schemas.microsoft.com/office/drawing/2014/main" id="{E3A4EDEF-D6B9-465A-95B1-7321EEB80EB7}"/>
              </a:ext>
            </a:extLst>
          </p:cNvPr>
          <p:cNvSpPr txBox="1"/>
          <p:nvPr/>
        </p:nvSpPr>
        <p:spPr bwMode="auto">
          <a:xfrm>
            <a:off x="10005401" y="4678514"/>
            <a:ext cx="603981" cy="646331"/>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E14</a:t>
            </a:r>
            <a:r>
              <a:rPr kumimoji="0" lang="en-US" sz="1200" b="0" i="0" u="none" strike="noStrike" kern="1200" cap="none" spc="0" normalizeH="0" baseline="0" noProof="0" dirty="0">
                <a:ln>
                  <a:noFill/>
                </a:ln>
                <a:solidFill>
                  <a:srgbClr val="000000"/>
                </a:solidFill>
                <a:effectLst/>
                <a:uLnTx/>
                <a:uFillTx/>
                <a:latin typeface="Arial"/>
                <a:ea typeface="+mn-ea"/>
                <a:cs typeface="+mn-cs"/>
              </a:rPr>
              <a:t>∆</a:t>
            </a:r>
          </a:p>
        </p:txBody>
      </p:sp>
      <p:sp>
        <p:nvSpPr>
          <p:cNvPr id="93" name="TextBox 92">
            <a:extLst>
              <a:ext uri="{FF2B5EF4-FFF2-40B4-BE49-F238E27FC236}">
                <a16:creationId xmlns:a16="http://schemas.microsoft.com/office/drawing/2014/main" id="{CE9E9021-457E-4A7A-AEA2-EB32B6BF8CF7}"/>
              </a:ext>
            </a:extLst>
          </p:cNvPr>
          <p:cNvSpPr txBox="1"/>
          <p:nvPr/>
        </p:nvSpPr>
        <p:spPr bwMode="auto">
          <a:xfrm>
            <a:off x="10372562" y="4678514"/>
            <a:ext cx="603981" cy="646331"/>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E14</a:t>
            </a:r>
            <a:r>
              <a:rPr kumimoji="0" lang="en-US" sz="1200" b="0" i="0" u="none" strike="noStrike" kern="1200" cap="none" spc="0" normalizeH="0" baseline="0" noProof="0" dirty="0">
                <a:ln>
                  <a:noFill/>
                </a:ln>
                <a:solidFill>
                  <a:srgbClr val="000000"/>
                </a:solidFill>
                <a:effectLst/>
                <a:uLnTx/>
                <a:uFillTx/>
                <a:latin typeface="Arial"/>
                <a:ea typeface="+mn-ea"/>
                <a:cs typeface="+mn-cs"/>
              </a:rPr>
              <a:t>∆</a:t>
            </a:r>
          </a:p>
        </p:txBody>
      </p:sp>
      <p:sp>
        <p:nvSpPr>
          <p:cNvPr id="94" name="TextBox 93">
            <a:extLst>
              <a:ext uri="{FF2B5EF4-FFF2-40B4-BE49-F238E27FC236}">
                <a16:creationId xmlns:a16="http://schemas.microsoft.com/office/drawing/2014/main" id="{2B635002-F5A1-44F6-B4F4-1C1EE6FD88F3}"/>
              </a:ext>
            </a:extLst>
          </p:cNvPr>
          <p:cNvSpPr txBox="1"/>
          <p:nvPr/>
        </p:nvSpPr>
        <p:spPr bwMode="auto">
          <a:xfrm>
            <a:off x="10746733" y="4678514"/>
            <a:ext cx="603981" cy="646331"/>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28+</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E14</a:t>
            </a:r>
            <a:r>
              <a:rPr kumimoji="0" lang="en-US" sz="1200" b="0" i="0" u="none" strike="noStrike" kern="1200" cap="none" spc="0" normalizeH="0" baseline="0" noProof="0" dirty="0">
                <a:ln>
                  <a:noFill/>
                </a:ln>
                <a:solidFill>
                  <a:srgbClr val="000000"/>
                </a:solidFill>
                <a:effectLst/>
                <a:uLnTx/>
                <a:uFillTx/>
                <a:latin typeface="Arial"/>
                <a:ea typeface="+mn-ea"/>
                <a:cs typeface="+mn-cs"/>
              </a:rPr>
              <a:t>∆</a:t>
            </a:r>
          </a:p>
        </p:txBody>
      </p:sp>
      <p:sp>
        <p:nvSpPr>
          <p:cNvPr id="2" name="Title 1">
            <a:extLst>
              <a:ext uri="{FF2B5EF4-FFF2-40B4-BE49-F238E27FC236}">
                <a16:creationId xmlns:a16="http://schemas.microsoft.com/office/drawing/2014/main" id="{429342E5-E847-43FB-82C4-8606776135D3}"/>
              </a:ext>
            </a:extLst>
          </p:cNvPr>
          <p:cNvSpPr>
            <a:spLocks noGrp="1"/>
          </p:cNvSpPr>
          <p:nvPr>
            <p:ph type="title"/>
          </p:nvPr>
        </p:nvSpPr>
        <p:spPr/>
        <p:txBody>
          <a:bodyPr/>
          <a:lstStyle/>
          <a:p>
            <a:r>
              <a:rPr lang="en-US" dirty="0"/>
              <a:t>Investigational Immuno-Oncology Therapeutics Targeting MET in NSCLC</a:t>
            </a:r>
          </a:p>
        </p:txBody>
      </p:sp>
      <p:grpSp>
        <p:nvGrpSpPr>
          <p:cNvPr id="10" name="Group 9">
            <a:extLst>
              <a:ext uri="{FF2B5EF4-FFF2-40B4-BE49-F238E27FC236}">
                <a16:creationId xmlns:a16="http://schemas.microsoft.com/office/drawing/2014/main" id="{A1096521-D004-4D94-89C7-90168E0D8109}"/>
              </a:ext>
            </a:extLst>
          </p:cNvPr>
          <p:cNvGrpSpPr>
            <a:grpSpLocks/>
          </p:cNvGrpSpPr>
          <p:nvPr/>
        </p:nvGrpSpPr>
        <p:grpSpPr bwMode="auto">
          <a:xfrm>
            <a:off x="9389569" y="6216652"/>
            <a:ext cx="2488502" cy="447822"/>
            <a:chOff x="9527309" y="3551529"/>
            <a:chExt cx="2488502" cy="448324"/>
          </a:xfrm>
        </p:grpSpPr>
        <p:pic>
          <p:nvPicPr>
            <p:cNvPr id="11" name="Picture 10">
              <a:extLst>
                <a:ext uri="{FF2B5EF4-FFF2-40B4-BE49-F238E27FC236}">
                  <a16:creationId xmlns:a16="http://schemas.microsoft.com/office/drawing/2014/main" id="{FADF1C27-27B7-49D4-8776-4733146F2257}"/>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2" name="Rectangle 8">
              <a:extLst>
                <a:ext uri="{FF2B5EF4-FFF2-40B4-BE49-F238E27FC236}">
                  <a16:creationId xmlns:a16="http://schemas.microsoft.com/office/drawing/2014/main" id="{E416748A-BBF1-4EAE-BA3B-2E3C23B77A95}"/>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3" name="TextBox 12">
            <a:extLst>
              <a:ext uri="{FF2B5EF4-FFF2-40B4-BE49-F238E27FC236}">
                <a16:creationId xmlns:a16="http://schemas.microsoft.com/office/drawing/2014/main" id="{D48D51B1-2A53-483A-9A9C-738B9185B70F}"/>
              </a:ext>
            </a:extLst>
          </p:cNvPr>
          <p:cNvSpPr txBox="1"/>
          <p:nvPr/>
        </p:nvSpPr>
        <p:spPr bwMode="auto">
          <a:xfrm>
            <a:off x="335279" y="6379015"/>
            <a:ext cx="7721325"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anchor="b">
            <a:spAutoFit/>
          </a:bodyPr>
          <a:lstStyle>
            <a:defPPr>
              <a:defRPr lang="en-US"/>
            </a:defPPr>
            <a:lvl1pPr>
              <a:lnSpc>
                <a:spcPct val="90000"/>
              </a:lnSpc>
              <a:spcBef>
                <a:spcPts val="1000"/>
              </a:spcBef>
              <a:spcAft>
                <a:spcPts val="700"/>
              </a:spcAft>
              <a:buClr>
                <a:srgbClr val="FEFDDE"/>
              </a:buClr>
              <a:buFont typeface="Wingdings" panose="05000000000000000000" pitchFamily="2" charset="2"/>
              <a:buChar char="§"/>
              <a:defRPr sz="1200" b="0" spc="-10">
                <a:solidFill>
                  <a:srgbClr val="455560"/>
                </a:solidFill>
                <a:latin typeface="Calibri" panose="020F050202020403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9pPr>
          </a:lstStyle>
          <a:p>
            <a:pPr marL="0" marR="0" lvl="0" indent="0" algn="l" defTabSz="914400" rtl="0" eaLnBrk="1" fontAlgn="auto" latinLnBrk="0" hangingPunct="1">
              <a:lnSpc>
                <a:spcPct val="90000"/>
              </a:lnSpc>
              <a:spcBef>
                <a:spcPts val="1000"/>
              </a:spcBef>
              <a:spcAft>
                <a:spcPts val="700"/>
              </a:spcAft>
              <a:buClr>
                <a:srgbClr val="FEFDDE"/>
              </a:buClr>
              <a:buSzTx/>
              <a:buFont typeface="Wingdings" panose="05000000000000000000" pitchFamily="2" charset="2"/>
              <a:buNone/>
              <a:tabLst/>
              <a:defRPr/>
            </a:pPr>
            <a:r>
              <a:rPr kumimoji="0" lang="pt-BR"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1. Heist. ASCO 2019. Abstr 9023. 2. Camidge. ESMO 2019. Abstr 1857.</a:t>
            </a:r>
          </a:p>
        </p:txBody>
      </p:sp>
      <p:sp>
        <p:nvSpPr>
          <p:cNvPr id="18" name="TextBox 17">
            <a:extLst>
              <a:ext uri="{FF2B5EF4-FFF2-40B4-BE49-F238E27FC236}">
                <a16:creationId xmlns:a16="http://schemas.microsoft.com/office/drawing/2014/main" id="{8DECF2F2-FA5B-4B23-9A75-0AAB38FD7533}"/>
              </a:ext>
            </a:extLst>
          </p:cNvPr>
          <p:cNvSpPr txBox="1"/>
          <p:nvPr/>
        </p:nvSpPr>
        <p:spPr bwMode="auto">
          <a:xfrm>
            <a:off x="449714" y="1496342"/>
            <a:ext cx="512973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Phase I Trial of Telisotuzumab Vedotin (ABBV-399):</a:t>
            </a:r>
            <a:b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ORR by Treatment Regimen and c-MET Expression</a:t>
            </a:r>
            <a:r>
              <a:rPr kumimoji="0" lang="en-US" sz="18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mn-cs"/>
              </a:rPr>
              <a:t>[1]</a:t>
            </a: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19" name="TextBox 18">
            <a:extLst>
              <a:ext uri="{FF2B5EF4-FFF2-40B4-BE49-F238E27FC236}">
                <a16:creationId xmlns:a16="http://schemas.microsoft.com/office/drawing/2014/main" id="{45087E78-32C4-4807-93DE-F1CDB9BCAF16}"/>
              </a:ext>
            </a:extLst>
          </p:cNvPr>
          <p:cNvSpPr txBox="1"/>
          <p:nvPr/>
        </p:nvSpPr>
        <p:spPr bwMode="auto">
          <a:xfrm>
            <a:off x="2498967" y="2066153"/>
            <a:ext cx="2990691" cy="830997"/>
          </a:xfrm>
          <a:prstGeom prst="rect">
            <a:avLst/>
          </a:prstGeom>
          <a:noFill/>
          <a:ln>
            <a:noFill/>
          </a:ln>
        </p:spPr>
        <p:txBody>
          <a:bodyPr wrap="none" rtlCol="0">
            <a:spAutoFit/>
          </a:bodyPr>
          <a:lstStyle/>
          <a:p>
            <a:pPr marL="233363" marR="0" lvl="0" indent="-233363" algn="l"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c-MET Expression (IHC H-score*):</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150 to &lt; 225</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225</a:t>
            </a:r>
          </a:p>
        </p:txBody>
      </p:sp>
      <p:sp>
        <p:nvSpPr>
          <p:cNvPr id="20" name="TextBox 19">
            <a:extLst>
              <a:ext uri="{FF2B5EF4-FFF2-40B4-BE49-F238E27FC236}">
                <a16:creationId xmlns:a16="http://schemas.microsoft.com/office/drawing/2014/main" id="{9323A471-1D49-41C2-BA2E-91C1775F6C88}"/>
              </a:ext>
            </a:extLst>
          </p:cNvPr>
          <p:cNvSpPr txBox="1"/>
          <p:nvPr/>
        </p:nvSpPr>
        <p:spPr bwMode="auto">
          <a:xfrm rot="16200000">
            <a:off x="-847446" y="3401764"/>
            <a:ext cx="2463640" cy="369332"/>
          </a:xfrm>
          <a:prstGeom prst="rect">
            <a:avLst/>
          </a:prstGeom>
          <a:solidFill>
            <a:schemeClr val="tx1"/>
          </a:solid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ORR (%)</a:t>
            </a:r>
          </a:p>
        </p:txBody>
      </p:sp>
      <p:sp>
        <p:nvSpPr>
          <p:cNvPr id="21" name="TextBox 20">
            <a:extLst>
              <a:ext uri="{FF2B5EF4-FFF2-40B4-BE49-F238E27FC236}">
                <a16:creationId xmlns:a16="http://schemas.microsoft.com/office/drawing/2014/main" id="{38506363-9F35-449F-BD95-E3BF61617EED}"/>
              </a:ext>
            </a:extLst>
          </p:cNvPr>
          <p:cNvSpPr txBox="1"/>
          <p:nvPr/>
        </p:nvSpPr>
        <p:spPr bwMode="auto">
          <a:xfrm>
            <a:off x="920993" y="4853388"/>
            <a:ext cx="1335851" cy="674031"/>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Teliso-v Q2W</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Nonsquamous NSCLC</a:t>
            </a:r>
          </a:p>
        </p:txBody>
      </p:sp>
      <p:sp>
        <p:nvSpPr>
          <p:cNvPr id="22" name="TextBox 21">
            <a:extLst>
              <a:ext uri="{FF2B5EF4-FFF2-40B4-BE49-F238E27FC236}">
                <a16:creationId xmlns:a16="http://schemas.microsoft.com/office/drawing/2014/main" id="{C2B2E3E4-6BA7-48B1-B60A-81EABCB64556}"/>
              </a:ext>
            </a:extLst>
          </p:cNvPr>
          <p:cNvSpPr txBox="1"/>
          <p:nvPr/>
        </p:nvSpPr>
        <p:spPr bwMode="auto">
          <a:xfrm>
            <a:off x="2281126" y="4853388"/>
            <a:ext cx="1295982" cy="674031"/>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Teliso-v Q3W</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Nonsquamous NSCLC</a:t>
            </a:r>
          </a:p>
        </p:txBody>
      </p:sp>
      <p:sp>
        <p:nvSpPr>
          <p:cNvPr id="23" name="TextBox 22">
            <a:extLst>
              <a:ext uri="{FF2B5EF4-FFF2-40B4-BE49-F238E27FC236}">
                <a16:creationId xmlns:a16="http://schemas.microsoft.com/office/drawing/2014/main" id="{C0CA08A7-D21E-4E03-9C20-DA8F904F1C2F}"/>
              </a:ext>
            </a:extLst>
          </p:cNvPr>
          <p:cNvSpPr txBox="1"/>
          <p:nvPr/>
        </p:nvSpPr>
        <p:spPr bwMode="auto">
          <a:xfrm>
            <a:off x="3569309" y="4853388"/>
            <a:ext cx="1335851" cy="867930"/>
          </a:xfrm>
          <a:prstGeom prst="rect">
            <a:avLst/>
          </a:prstGeom>
          <a:noFill/>
          <a:ln>
            <a:noFill/>
          </a:ln>
        </p:spPr>
        <p:txBody>
          <a:bodyPr wrap="square" rtlCol="0">
            <a:spAutoFit/>
          </a:bodyPr>
          <a:lstStyle/>
          <a:p>
            <a:pPr marL="0" marR="0" lvl="0" indent="0" algn="ctr" defTabSz="914400" rtl="0" eaLnBrk="1" fontAlgn="auto" latinLnBrk="0" hangingPunct="1">
              <a:lnSpc>
                <a:spcPct val="9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Teliso-v + Erlotinib</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1"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EGFR</a:t>
            </a: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-Mutated NSCLC</a:t>
            </a:r>
          </a:p>
        </p:txBody>
      </p:sp>
      <p:sp>
        <p:nvSpPr>
          <p:cNvPr id="28" name="Text Box 30">
            <a:extLst>
              <a:ext uri="{FF2B5EF4-FFF2-40B4-BE49-F238E27FC236}">
                <a16:creationId xmlns:a16="http://schemas.microsoft.com/office/drawing/2014/main" id="{36EE6A8D-4D2F-4D40-AF30-39AB59FC37AD}"/>
              </a:ext>
            </a:extLst>
          </p:cNvPr>
          <p:cNvSpPr txBox="1">
            <a:spLocks noChangeArrowheads="1"/>
          </p:cNvSpPr>
          <p:nvPr/>
        </p:nvSpPr>
        <p:spPr bwMode="auto">
          <a:xfrm>
            <a:off x="396787" y="5623787"/>
            <a:ext cx="4819024" cy="643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
                <a:srgbClr val="015873"/>
              </a:buClr>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*All patients in this analysis had baseline c-MET IHC H-score ≥ 150. </a:t>
            </a:r>
          </a:p>
          <a:p>
            <a:pPr marL="0" marR="0" lvl="0" indent="0" algn="l" defTabSz="914400" rtl="0" eaLnBrk="1" fontAlgn="auto" latinLnBrk="0" hangingPunct="1">
              <a:lnSpc>
                <a:spcPct val="100000"/>
              </a:lnSpc>
              <a:spcBef>
                <a:spcPts val="0"/>
              </a:spcBef>
              <a:spcAft>
                <a:spcPts val="0"/>
              </a:spcAft>
              <a:buClr>
                <a:srgbClr val="015873"/>
              </a:buClr>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Median no. lines of prior treatment (range): teliso-v Q2W and Q3W, 2 </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 to ≥ 7); teliso-v + erlotinib, 3 (1-6).</a:t>
            </a:r>
          </a:p>
        </p:txBody>
      </p:sp>
      <p:sp>
        <p:nvSpPr>
          <p:cNvPr id="29" name="TextBox 28">
            <a:extLst>
              <a:ext uri="{FF2B5EF4-FFF2-40B4-BE49-F238E27FC236}">
                <a16:creationId xmlns:a16="http://schemas.microsoft.com/office/drawing/2014/main" id="{C7E0CF24-617B-4346-AE49-533B8B8E3E98}"/>
              </a:ext>
            </a:extLst>
          </p:cNvPr>
          <p:cNvSpPr txBox="1"/>
          <p:nvPr/>
        </p:nvSpPr>
        <p:spPr bwMode="auto">
          <a:xfrm>
            <a:off x="6251836" y="1468349"/>
            <a:ext cx="548955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Phase I/II Trial of Sym015: Best Change in Tumor Size in Dose-Expansion Cohort—NSCLC Subgroup (n = 14*)</a:t>
            </a:r>
            <a:r>
              <a:rPr kumimoji="0" lang="en-US" sz="18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mn-cs"/>
              </a:rPr>
              <a:t>[2]</a:t>
            </a: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8" name="Rectangle 7">
            <a:extLst>
              <a:ext uri="{FF2B5EF4-FFF2-40B4-BE49-F238E27FC236}">
                <a16:creationId xmlns:a16="http://schemas.microsoft.com/office/drawing/2014/main" id="{A9492774-9B4A-45AA-AA31-0C3715DD3D15}"/>
              </a:ext>
            </a:extLst>
          </p:cNvPr>
          <p:cNvSpPr/>
          <p:nvPr/>
        </p:nvSpPr>
        <p:spPr>
          <a:xfrm>
            <a:off x="6771560" y="4883139"/>
            <a:ext cx="4095259" cy="229795"/>
          </a:xfrm>
          <a:prstGeom prst="rect">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30" name="TextBox 29">
            <a:extLst>
              <a:ext uri="{FF2B5EF4-FFF2-40B4-BE49-F238E27FC236}">
                <a16:creationId xmlns:a16="http://schemas.microsoft.com/office/drawing/2014/main" id="{2D10B3F3-5199-4DD2-A7A4-D08DE37733F9}"/>
              </a:ext>
            </a:extLst>
          </p:cNvPr>
          <p:cNvSpPr txBox="1"/>
          <p:nvPr/>
        </p:nvSpPr>
        <p:spPr bwMode="auto">
          <a:xfrm>
            <a:off x="4834132" y="4736348"/>
            <a:ext cx="1918214" cy="553998"/>
          </a:xfrm>
          <a:prstGeom prst="rect">
            <a:avLst/>
          </a:prstGeom>
          <a:solidFill>
            <a:schemeClr val="tx1"/>
          </a:solidFill>
          <a:ln>
            <a:noFill/>
          </a:ln>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Treatment duration, wks</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Prior MET (M) or EGFR (E) TKI</a:t>
            </a:r>
            <a:b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Local </a:t>
            </a:r>
            <a:r>
              <a:rPr kumimoji="0" lang="en-US" sz="10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MET</a:t>
            </a: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status</a:t>
            </a:r>
            <a:r>
              <a:rPr kumimoji="0" lang="en-US" sz="10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mn-cs"/>
              </a:rPr>
              <a:t>†</a:t>
            </a:r>
          </a:p>
        </p:txBody>
      </p:sp>
      <p:sp>
        <p:nvSpPr>
          <p:cNvPr id="31" name="TextBox 30">
            <a:extLst>
              <a:ext uri="{FF2B5EF4-FFF2-40B4-BE49-F238E27FC236}">
                <a16:creationId xmlns:a16="http://schemas.microsoft.com/office/drawing/2014/main" id="{583CF7F9-4699-4629-A240-3CC922F71294}"/>
              </a:ext>
            </a:extLst>
          </p:cNvPr>
          <p:cNvSpPr txBox="1"/>
          <p:nvPr/>
        </p:nvSpPr>
        <p:spPr bwMode="auto">
          <a:xfrm rot="16200000">
            <a:off x="4698689" y="3176796"/>
            <a:ext cx="2739597" cy="584775"/>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Best Percentage Change From BL in Sum of Diameters</a:t>
            </a:r>
            <a:endParaRPr kumimoji="0" lang="en-US" sz="16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mn-cs"/>
            </a:endParaRPr>
          </a:p>
        </p:txBody>
      </p:sp>
      <p:sp>
        <p:nvSpPr>
          <p:cNvPr id="33" name="Text Box 30">
            <a:extLst>
              <a:ext uri="{FF2B5EF4-FFF2-40B4-BE49-F238E27FC236}">
                <a16:creationId xmlns:a16="http://schemas.microsoft.com/office/drawing/2014/main" id="{157AFDF5-E0F5-4E6E-AA60-6E423DD2B057}"/>
              </a:ext>
            </a:extLst>
          </p:cNvPr>
          <p:cNvSpPr txBox="1">
            <a:spLocks noChangeArrowheads="1"/>
          </p:cNvSpPr>
          <p:nvPr/>
        </p:nvSpPr>
        <p:spPr bwMode="auto">
          <a:xfrm>
            <a:off x="6784788" y="5444401"/>
            <a:ext cx="4954800" cy="643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35000"/>
              </a:spcBef>
              <a:spcAft>
                <a:spcPct val="25000"/>
              </a:spcAft>
              <a:buClr>
                <a:srgbClr val="015873"/>
              </a:buClr>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*Post-BL tumor assessment unavailable: n = 1. </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altLang="en-US" sz="12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mn-cs"/>
              </a:rPr>
              <a:t>†</a:t>
            </a: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Amplification status reported as NGS copy number or ISH MET/CEP7 ratio; E14</a:t>
            </a:r>
            <a:r>
              <a:rPr kumimoji="0" lang="el-GR"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Δ </a:t>
            </a: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indicates </a:t>
            </a: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MET</a:t>
            </a: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 exon 14 deletion.</a:t>
            </a:r>
          </a:p>
        </p:txBody>
      </p:sp>
      <p:sp>
        <p:nvSpPr>
          <p:cNvPr id="3" name="Rectangle 2">
            <a:extLst>
              <a:ext uri="{FF2B5EF4-FFF2-40B4-BE49-F238E27FC236}">
                <a16:creationId xmlns:a16="http://schemas.microsoft.com/office/drawing/2014/main" id="{4A11FDB2-1814-4EF7-8A27-9146A70D294C}"/>
              </a:ext>
            </a:extLst>
          </p:cNvPr>
          <p:cNvSpPr/>
          <p:nvPr/>
        </p:nvSpPr>
        <p:spPr bwMode="auto">
          <a:xfrm>
            <a:off x="2592909" y="2651038"/>
            <a:ext cx="146304" cy="146304"/>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5" name="Rectangle 24">
            <a:extLst>
              <a:ext uri="{FF2B5EF4-FFF2-40B4-BE49-F238E27FC236}">
                <a16:creationId xmlns:a16="http://schemas.microsoft.com/office/drawing/2014/main" id="{302FE560-474C-4579-A32C-A40FCAA0168F}"/>
              </a:ext>
            </a:extLst>
          </p:cNvPr>
          <p:cNvSpPr/>
          <p:nvPr/>
        </p:nvSpPr>
        <p:spPr bwMode="auto">
          <a:xfrm>
            <a:off x="2592909" y="2419926"/>
            <a:ext cx="146304" cy="146304"/>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cxnSp>
        <p:nvCxnSpPr>
          <p:cNvPr id="5" name="Straight Connector 4">
            <a:extLst>
              <a:ext uri="{FF2B5EF4-FFF2-40B4-BE49-F238E27FC236}">
                <a16:creationId xmlns:a16="http://schemas.microsoft.com/office/drawing/2014/main" id="{7943C240-36F8-423E-8635-153FF07EEA3F}"/>
              </a:ext>
            </a:extLst>
          </p:cNvPr>
          <p:cNvCxnSpPr>
            <a:cxnSpLocks/>
          </p:cNvCxnSpPr>
          <p:nvPr/>
        </p:nvCxnSpPr>
        <p:spPr bwMode="auto">
          <a:xfrm flipV="1">
            <a:off x="920993" y="2407298"/>
            <a:ext cx="0" cy="2410952"/>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ADDE9FC9-A96E-47DE-98DB-4D9A8277ECCD}"/>
              </a:ext>
            </a:extLst>
          </p:cNvPr>
          <p:cNvCxnSpPr>
            <a:cxnSpLocks/>
          </p:cNvCxnSpPr>
          <p:nvPr/>
        </p:nvCxnSpPr>
        <p:spPr bwMode="auto">
          <a:xfrm>
            <a:off x="920993" y="4818250"/>
            <a:ext cx="3984172"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9005B664-9C36-4455-AE55-BAD9F48FBF60}"/>
              </a:ext>
            </a:extLst>
          </p:cNvPr>
          <p:cNvCxnSpPr/>
          <p:nvPr/>
        </p:nvCxnSpPr>
        <p:spPr bwMode="auto">
          <a:xfrm flipH="1">
            <a:off x="849086" y="240729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93175B0C-A821-4F7A-9514-68DC180FC9C0}"/>
              </a:ext>
            </a:extLst>
          </p:cNvPr>
          <p:cNvCxnSpPr/>
          <p:nvPr/>
        </p:nvCxnSpPr>
        <p:spPr bwMode="auto">
          <a:xfrm flipH="1">
            <a:off x="849086" y="288948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3D2F3E1D-0A7E-4DF2-9F05-4B25FB5A3572}"/>
              </a:ext>
            </a:extLst>
          </p:cNvPr>
          <p:cNvCxnSpPr/>
          <p:nvPr/>
        </p:nvCxnSpPr>
        <p:spPr bwMode="auto">
          <a:xfrm flipH="1">
            <a:off x="849086" y="337167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263A4F27-E12E-40E6-8F90-2CB7F198B112}"/>
              </a:ext>
            </a:extLst>
          </p:cNvPr>
          <p:cNvCxnSpPr/>
          <p:nvPr/>
        </p:nvCxnSpPr>
        <p:spPr bwMode="auto">
          <a:xfrm flipH="1">
            <a:off x="849086" y="385386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F1AD6B4F-58CB-466C-9F60-D98FE02F8E4D}"/>
              </a:ext>
            </a:extLst>
          </p:cNvPr>
          <p:cNvCxnSpPr/>
          <p:nvPr/>
        </p:nvCxnSpPr>
        <p:spPr bwMode="auto">
          <a:xfrm flipH="1">
            <a:off x="849086" y="433605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DA30D793-A09A-4D2D-9E78-63CFC0AFD2A6}"/>
              </a:ext>
            </a:extLst>
          </p:cNvPr>
          <p:cNvCxnSpPr/>
          <p:nvPr/>
        </p:nvCxnSpPr>
        <p:spPr bwMode="auto">
          <a:xfrm flipH="1">
            <a:off x="849086" y="481825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7FFF0348-C5F8-49CB-ADEA-33012ADDEF1A}"/>
              </a:ext>
            </a:extLst>
          </p:cNvPr>
          <p:cNvCxnSpPr/>
          <p:nvPr/>
        </p:nvCxnSpPr>
        <p:spPr bwMode="auto">
          <a:xfrm>
            <a:off x="920993" y="481825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9FDD76A5-C6F0-4D6A-806F-12D883A44EEF}"/>
              </a:ext>
            </a:extLst>
          </p:cNvPr>
          <p:cNvCxnSpPr/>
          <p:nvPr/>
        </p:nvCxnSpPr>
        <p:spPr bwMode="auto">
          <a:xfrm>
            <a:off x="2249050" y="481825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F23346A1-D133-44D8-AA3B-463B41AD4BBD}"/>
              </a:ext>
            </a:extLst>
          </p:cNvPr>
          <p:cNvCxnSpPr/>
          <p:nvPr/>
        </p:nvCxnSpPr>
        <p:spPr bwMode="auto">
          <a:xfrm>
            <a:off x="3577107" y="481825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2E090BBA-FADA-49F9-BB6F-544C2233C513}"/>
              </a:ext>
            </a:extLst>
          </p:cNvPr>
          <p:cNvCxnSpPr/>
          <p:nvPr/>
        </p:nvCxnSpPr>
        <p:spPr bwMode="auto">
          <a:xfrm>
            <a:off x="4905165" y="4818250"/>
            <a:ext cx="0" cy="64008"/>
          </a:xfrm>
          <a:prstGeom prst="line">
            <a:avLst/>
          </a:prstGeom>
          <a:noFill/>
          <a:ln w="28575" cap="flat" cmpd="sng" algn="ctr">
            <a:solidFill>
              <a:schemeClr val="bg1"/>
            </a:solidFill>
            <a:prstDash val="solid"/>
            <a:round/>
            <a:headEnd type="none" w="med" len="med"/>
            <a:tailEnd type="none" w="med" len="med"/>
          </a:ln>
          <a:effectLst/>
        </p:spPr>
      </p:cxnSp>
      <p:sp>
        <p:nvSpPr>
          <p:cNvPr id="42" name="Rectangle 41">
            <a:extLst>
              <a:ext uri="{FF2B5EF4-FFF2-40B4-BE49-F238E27FC236}">
                <a16:creationId xmlns:a16="http://schemas.microsoft.com/office/drawing/2014/main" id="{C9CD22B8-F412-4845-BCFC-F67C095ECC43}"/>
              </a:ext>
            </a:extLst>
          </p:cNvPr>
          <p:cNvSpPr/>
          <p:nvPr/>
        </p:nvSpPr>
        <p:spPr bwMode="auto">
          <a:xfrm>
            <a:off x="1152027" y="3735607"/>
            <a:ext cx="420481" cy="1073297"/>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3" name="Rectangle 42">
            <a:extLst>
              <a:ext uri="{FF2B5EF4-FFF2-40B4-BE49-F238E27FC236}">
                <a16:creationId xmlns:a16="http://schemas.microsoft.com/office/drawing/2014/main" id="{9E575808-1831-4690-8ED8-648D9E905F79}"/>
              </a:ext>
            </a:extLst>
          </p:cNvPr>
          <p:cNvSpPr/>
          <p:nvPr/>
        </p:nvSpPr>
        <p:spPr bwMode="auto">
          <a:xfrm>
            <a:off x="1699803" y="2724113"/>
            <a:ext cx="420481" cy="2084791"/>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4" name="Rectangle 43">
            <a:extLst>
              <a:ext uri="{FF2B5EF4-FFF2-40B4-BE49-F238E27FC236}">
                <a16:creationId xmlns:a16="http://schemas.microsoft.com/office/drawing/2014/main" id="{05366FD0-34E6-4131-8AFD-A5B2245D4611}"/>
              </a:ext>
            </a:extLst>
          </p:cNvPr>
          <p:cNvSpPr/>
          <p:nvPr/>
        </p:nvSpPr>
        <p:spPr bwMode="auto">
          <a:xfrm>
            <a:off x="3008962" y="4228430"/>
            <a:ext cx="420481" cy="580474"/>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5" name="Rectangle 44">
            <a:extLst>
              <a:ext uri="{FF2B5EF4-FFF2-40B4-BE49-F238E27FC236}">
                <a16:creationId xmlns:a16="http://schemas.microsoft.com/office/drawing/2014/main" id="{38DC6F05-1A6A-4AC4-9C68-50BA2B718D0C}"/>
              </a:ext>
            </a:extLst>
          </p:cNvPr>
          <p:cNvSpPr/>
          <p:nvPr/>
        </p:nvSpPr>
        <p:spPr bwMode="auto">
          <a:xfrm>
            <a:off x="3813376" y="3982318"/>
            <a:ext cx="420481" cy="826586"/>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6" name="Rectangle 45">
            <a:extLst>
              <a:ext uri="{FF2B5EF4-FFF2-40B4-BE49-F238E27FC236}">
                <a16:creationId xmlns:a16="http://schemas.microsoft.com/office/drawing/2014/main" id="{9C0BA8E7-1CB1-4FF1-A770-543DB80EB740}"/>
              </a:ext>
            </a:extLst>
          </p:cNvPr>
          <p:cNvSpPr/>
          <p:nvPr/>
        </p:nvSpPr>
        <p:spPr bwMode="auto">
          <a:xfrm>
            <a:off x="4361152" y="2708165"/>
            <a:ext cx="420481" cy="2100739"/>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7" name="TextBox 46">
            <a:extLst>
              <a:ext uri="{FF2B5EF4-FFF2-40B4-BE49-F238E27FC236}">
                <a16:creationId xmlns:a16="http://schemas.microsoft.com/office/drawing/2014/main" id="{563AFB41-DA6A-4D89-AEDF-D24463A94857}"/>
              </a:ext>
            </a:extLst>
          </p:cNvPr>
          <p:cNvSpPr txBox="1"/>
          <p:nvPr/>
        </p:nvSpPr>
        <p:spPr bwMode="auto">
          <a:xfrm>
            <a:off x="424764" y="2236549"/>
            <a:ext cx="493108" cy="369332"/>
          </a:xfrm>
          <a:prstGeom prst="rect">
            <a:avLst/>
          </a:prstGeom>
          <a:noFill/>
          <a:ln>
            <a:noFill/>
          </a:ln>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50</a:t>
            </a:r>
          </a:p>
        </p:txBody>
      </p:sp>
      <p:sp>
        <p:nvSpPr>
          <p:cNvPr id="48" name="TextBox 47">
            <a:extLst>
              <a:ext uri="{FF2B5EF4-FFF2-40B4-BE49-F238E27FC236}">
                <a16:creationId xmlns:a16="http://schemas.microsoft.com/office/drawing/2014/main" id="{E6D9D431-C07F-4799-92F4-E23F5CCCA5D1}"/>
              </a:ext>
            </a:extLst>
          </p:cNvPr>
          <p:cNvSpPr txBox="1"/>
          <p:nvPr/>
        </p:nvSpPr>
        <p:spPr bwMode="auto">
          <a:xfrm>
            <a:off x="424764" y="2717477"/>
            <a:ext cx="493108" cy="369332"/>
          </a:xfrm>
          <a:prstGeom prst="rect">
            <a:avLst/>
          </a:prstGeom>
          <a:noFill/>
          <a:ln>
            <a:noFill/>
          </a:ln>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49" name="TextBox 48">
            <a:extLst>
              <a:ext uri="{FF2B5EF4-FFF2-40B4-BE49-F238E27FC236}">
                <a16:creationId xmlns:a16="http://schemas.microsoft.com/office/drawing/2014/main" id="{8E4F770C-2640-4606-B228-FF7A01226D59}"/>
              </a:ext>
            </a:extLst>
          </p:cNvPr>
          <p:cNvSpPr txBox="1"/>
          <p:nvPr/>
        </p:nvSpPr>
        <p:spPr bwMode="auto">
          <a:xfrm>
            <a:off x="424764" y="3198405"/>
            <a:ext cx="493108" cy="369332"/>
          </a:xfrm>
          <a:prstGeom prst="rect">
            <a:avLst/>
          </a:prstGeom>
          <a:noFill/>
          <a:ln>
            <a:noFill/>
          </a:ln>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50" name="TextBox 49">
            <a:extLst>
              <a:ext uri="{FF2B5EF4-FFF2-40B4-BE49-F238E27FC236}">
                <a16:creationId xmlns:a16="http://schemas.microsoft.com/office/drawing/2014/main" id="{CF1732CB-B0C7-4DB4-8961-E85A91408F2B}"/>
              </a:ext>
            </a:extLst>
          </p:cNvPr>
          <p:cNvSpPr txBox="1"/>
          <p:nvPr/>
        </p:nvSpPr>
        <p:spPr bwMode="auto">
          <a:xfrm>
            <a:off x="424764" y="3679333"/>
            <a:ext cx="493108" cy="369332"/>
          </a:xfrm>
          <a:prstGeom prst="rect">
            <a:avLst/>
          </a:prstGeom>
          <a:noFill/>
          <a:ln>
            <a:noFill/>
          </a:ln>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51" name="TextBox 50">
            <a:extLst>
              <a:ext uri="{FF2B5EF4-FFF2-40B4-BE49-F238E27FC236}">
                <a16:creationId xmlns:a16="http://schemas.microsoft.com/office/drawing/2014/main" id="{18E787B5-7949-421D-AB38-9F1C71834AD5}"/>
              </a:ext>
            </a:extLst>
          </p:cNvPr>
          <p:cNvSpPr txBox="1"/>
          <p:nvPr/>
        </p:nvSpPr>
        <p:spPr bwMode="auto">
          <a:xfrm>
            <a:off x="424764" y="4160261"/>
            <a:ext cx="493108" cy="369332"/>
          </a:xfrm>
          <a:prstGeom prst="rect">
            <a:avLst/>
          </a:prstGeom>
          <a:noFill/>
          <a:ln>
            <a:noFill/>
          </a:ln>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52" name="TextBox 51">
            <a:extLst>
              <a:ext uri="{FF2B5EF4-FFF2-40B4-BE49-F238E27FC236}">
                <a16:creationId xmlns:a16="http://schemas.microsoft.com/office/drawing/2014/main" id="{96957605-A48B-4C7E-B59C-FE07EAE0B48F}"/>
              </a:ext>
            </a:extLst>
          </p:cNvPr>
          <p:cNvSpPr txBox="1"/>
          <p:nvPr/>
        </p:nvSpPr>
        <p:spPr bwMode="auto">
          <a:xfrm>
            <a:off x="424764" y="4641190"/>
            <a:ext cx="493108" cy="369332"/>
          </a:xfrm>
          <a:prstGeom prst="rect">
            <a:avLst/>
          </a:prstGeom>
          <a:noFill/>
          <a:ln>
            <a:noFill/>
          </a:ln>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cxnSp>
        <p:nvCxnSpPr>
          <p:cNvPr id="54" name="Straight Connector 53">
            <a:extLst>
              <a:ext uri="{FF2B5EF4-FFF2-40B4-BE49-F238E27FC236}">
                <a16:creationId xmlns:a16="http://schemas.microsoft.com/office/drawing/2014/main" id="{698B3C7F-F49F-4008-A080-F2A7946890B5}"/>
              </a:ext>
            </a:extLst>
          </p:cNvPr>
          <p:cNvCxnSpPr/>
          <p:nvPr/>
        </p:nvCxnSpPr>
        <p:spPr bwMode="auto">
          <a:xfrm>
            <a:off x="6717321" y="4678514"/>
            <a:ext cx="5308137"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04525D58-4A22-4F59-AC34-6EED645589CE}"/>
              </a:ext>
            </a:extLst>
          </p:cNvPr>
          <p:cNvCxnSpPr>
            <a:cxnSpLocks/>
          </p:cNvCxnSpPr>
          <p:nvPr/>
        </p:nvCxnSpPr>
        <p:spPr bwMode="auto">
          <a:xfrm flipV="1">
            <a:off x="6705691" y="2354610"/>
            <a:ext cx="0" cy="2323904"/>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5D3829EE-C78E-47D7-A3CF-986657DD3DBA}"/>
              </a:ext>
            </a:extLst>
          </p:cNvPr>
          <p:cNvCxnSpPr/>
          <p:nvPr/>
        </p:nvCxnSpPr>
        <p:spPr bwMode="auto">
          <a:xfrm flipH="1">
            <a:off x="6643396" y="235461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4912F97E-7512-433E-808A-0572893EC685}"/>
              </a:ext>
            </a:extLst>
          </p:cNvPr>
          <p:cNvCxnSpPr/>
          <p:nvPr/>
        </p:nvCxnSpPr>
        <p:spPr bwMode="auto">
          <a:xfrm flipH="1">
            <a:off x="6643396" y="256248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0DC951D3-5289-4BAE-B529-5926A3774768}"/>
              </a:ext>
            </a:extLst>
          </p:cNvPr>
          <p:cNvCxnSpPr/>
          <p:nvPr/>
        </p:nvCxnSpPr>
        <p:spPr bwMode="auto">
          <a:xfrm flipH="1">
            <a:off x="6643396" y="277035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3373CAB4-46FE-4D85-B7AC-6C724C591C09}"/>
              </a:ext>
            </a:extLst>
          </p:cNvPr>
          <p:cNvCxnSpPr/>
          <p:nvPr/>
        </p:nvCxnSpPr>
        <p:spPr bwMode="auto">
          <a:xfrm flipH="1">
            <a:off x="6643396" y="297822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F27D96DE-F10E-45A4-8834-845A83022923}"/>
              </a:ext>
            </a:extLst>
          </p:cNvPr>
          <p:cNvCxnSpPr/>
          <p:nvPr/>
        </p:nvCxnSpPr>
        <p:spPr bwMode="auto">
          <a:xfrm flipH="1">
            <a:off x="6643396" y="318609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6679CC26-3402-4AC3-91DA-C2606796B9D1}"/>
              </a:ext>
            </a:extLst>
          </p:cNvPr>
          <p:cNvCxnSpPr/>
          <p:nvPr/>
        </p:nvCxnSpPr>
        <p:spPr bwMode="auto">
          <a:xfrm flipH="1">
            <a:off x="6643396" y="339396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5ED78D58-6521-44BA-ADEF-9CF18408EE25}"/>
              </a:ext>
            </a:extLst>
          </p:cNvPr>
          <p:cNvCxnSpPr/>
          <p:nvPr/>
        </p:nvCxnSpPr>
        <p:spPr bwMode="auto">
          <a:xfrm flipH="1">
            <a:off x="6643396" y="360183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292542DA-AAE2-4EDC-9BB9-378E7C436C4F}"/>
              </a:ext>
            </a:extLst>
          </p:cNvPr>
          <p:cNvCxnSpPr/>
          <p:nvPr/>
        </p:nvCxnSpPr>
        <p:spPr bwMode="auto">
          <a:xfrm flipH="1">
            <a:off x="6643396" y="380970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FFDF7F20-8814-40C7-8488-4C24069B7249}"/>
              </a:ext>
            </a:extLst>
          </p:cNvPr>
          <p:cNvCxnSpPr/>
          <p:nvPr/>
        </p:nvCxnSpPr>
        <p:spPr bwMode="auto">
          <a:xfrm flipH="1">
            <a:off x="6643396" y="401757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E74BD4E1-B746-473A-9A12-609AA1EF074F}"/>
              </a:ext>
            </a:extLst>
          </p:cNvPr>
          <p:cNvCxnSpPr/>
          <p:nvPr/>
        </p:nvCxnSpPr>
        <p:spPr bwMode="auto">
          <a:xfrm flipH="1">
            <a:off x="6643396" y="422544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E10CA5B4-421B-4E13-8241-57136A35D267}"/>
              </a:ext>
            </a:extLst>
          </p:cNvPr>
          <p:cNvCxnSpPr/>
          <p:nvPr/>
        </p:nvCxnSpPr>
        <p:spPr bwMode="auto">
          <a:xfrm flipH="1">
            <a:off x="6643396" y="443332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9532B054-ADBC-4CBA-A100-E40DE5890AF9}"/>
              </a:ext>
            </a:extLst>
          </p:cNvPr>
          <p:cNvCxnSpPr/>
          <p:nvPr/>
        </p:nvCxnSpPr>
        <p:spPr bwMode="auto">
          <a:xfrm flipH="1">
            <a:off x="6643396" y="4678514"/>
            <a:ext cx="64008" cy="0"/>
          </a:xfrm>
          <a:prstGeom prst="line">
            <a:avLst/>
          </a:prstGeom>
          <a:noFill/>
          <a:ln w="28575" cap="flat" cmpd="sng" algn="ctr">
            <a:solidFill>
              <a:schemeClr val="bg1"/>
            </a:solidFill>
            <a:prstDash val="solid"/>
            <a:round/>
            <a:headEnd type="none" w="med" len="med"/>
            <a:tailEnd type="none" w="med" len="med"/>
          </a:ln>
          <a:effectLst/>
        </p:spPr>
      </p:cxnSp>
      <p:sp>
        <p:nvSpPr>
          <p:cNvPr id="70" name="TextBox 69">
            <a:extLst>
              <a:ext uri="{FF2B5EF4-FFF2-40B4-BE49-F238E27FC236}">
                <a16:creationId xmlns:a16="http://schemas.microsoft.com/office/drawing/2014/main" id="{C2C7DE59-8D44-4E56-B761-9EBE1F5CD5C1}"/>
              </a:ext>
            </a:extLst>
          </p:cNvPr>
          <p:cNvSpPr txBox="1"/>
          <p:nvPr/>
        </p:nvSpPr>
        <p:spPr bwMode="auto">
          <a:xfrm>
            <a:off x="6191231" y="2200427"/>
            <a:ext cx="493108" cy="338554"/>
          </a:xfrm>
          <a:prstGeom prst="rect">
            <a:avLst/>
          </a:prstGeom>
          <a:noFill/>
          <a:ln>
            <a:noFill/>
          </a:ln>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50</a:t>
            </a:r>
          </a:p>
        </p:txBody>
      </p:sp>
      <p:sp>
        <p:nvSpPr>
          <p:cNvPr id="71" name="TextBox 70">
            <a:extLst>
              <a:ext uri="{FF2B5EF4-FFF2-40B4-BE49-F238E27FC236}">
                <a16:creationId xmlns:a16="http://schemas.microsoft.com/office/drawing/2014/main" id="{E52C4FD7-8ED6-4BE6-88B9-669FEB2E017D}"/>
              </a:ext>
            </a:extLst>
          </p:cNvPr>
          <p:cNvSpPr txBox="1"/>
          <p:nvPr/>
        </p:nvSpPr>
        <p:spPr bwMode="auto">
          <a:xfrm>
            <a:off x="6191231" y="2417335"/>
            <a:ext cx="493108" cy="338554"/>
          </a:xfrm>
          <a:prstGeom prst="rect">
            <a:avLst/>
          </a:prstGeom>
          <a:noFill/>
          <a:ln>
            <a:noFill/>
          </a:ln>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72" name="TextBox 71">
            <a:extLst>
              <a:ext uri="{FF2B5EF4-FFF2-40B4-BE49-F238E27FC236}">
                <a16:creationId xmlns:a16="http://schemas.microsoft.com/office/drawing/2014/main" id="{F368CBF6-B805-404B-B792-0474A5E97E59}"/>
              </a:ext>
            </a:extLst>
          </p:cNvPr>
          <p:cNvSpPr txBox="1"/>
          <p:nvPr/>
        </p:nvSpPr>
        <p:spPr bwMode="auto">
          <a:xfrm>
            <a:off x="6191231" y="2624912"/>
            <a:ext cx="493108" cy="338554"/>
          </a:xfrm>
          <a:prstGeom prst="rect">
            <a:avLst/>
          </a:prstGeom>
          <a:noFill/>
          <a:ln>
            <a:noFill/>
          </a:ln>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73" name="TextBox 72">
            <a:extLst>
              <a:ext uri="{FF2B5EF4-FFF2-40B4-BE49-F238E27FC236}">
                <a16:creationId xmlns:a16="http://schemas.microsoft.com/office/drawing/2014/main" id="{4EE8B2D3-ADD0-42AA-9D97-AD7157D9C380}"/>
              </a:ext>
            </a:extLst>
          </p:cNvPr>
          <p:cNvSpPr txBox="1"/>
          <p:nvPr/>
        </p:nvSpPr>
        <p:spPr bwMode="auto">
          <a:xfrm>
            <a:off x="6191231" y="2832489"/>
            <a:ext cx="493108" cy="338554"/>
          </a:xfrm>
          <a:prstGeom prst="rect">
            <a:avLst/>
          </a:prstGeom>
          <a:noFill/>
          <a:ln>
            <a:noFill/>
          </a:ln>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74" name="TextBox 73">
            <a:extLst>
              <a:ext uri="{FF2B5EF4-FFF2-40B4-BE49-F238E27FC236}">
                <a16:creationId xmlns:a16="http://schemas.microsoft.com/office/drawing/2014/main" id="{63FBEE9E-0C04-4C0E-AAD7-EB59D1F55897}"/>
              </a:ext>
            </a:extLst>
          </p:cNvPr>
          <p:cNvSpPr txBox="1"/>
          <p:nvPr/>
        </p:nvSpPr>
        <p:spPr bwMode="auto">
          <a:xfrm>
            <a:off x="6191231" y="3040066"/>
            <a:ext cx="493108" cy="338554"/>
          </a:xfrm>
          <a:prstGeom prst="rect">
            <a:avLst/>
          </a:prstGeom>
          <a:noFill/>
          <a:ln>
            <a:noFill/>
          </a:ln>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75" name="TextBox 74">
            <a:extLst>
              <a:ext uri="{FF2B5EF4-FFF2-40B4-BE49-F238E27FC236}">
                <a16:creationId xmlns:a16="http://schemas.microsoft.com/office/drawing/2014/main" id="{31AF73A5-C8E4-4810-A880-4C14844915F7}"/>
              </a:ext>
            </a:extLst>
          </p:cNvPr>
          <p:cNvSpPr txBox="1"/>
          <p:nvPr/>
        </p:nvSpPr>
        <p:spPr bwMode="auto">
          <a:xfrm>
            <a:off x="6191231" y="3247643"/>
            <a:ext cx="493108" cy="338554"/>
          </a:xfrm>
          <a:prstGeom prst="rect">
            <a:avLst/>
          </a:prstGeom>
          <a:noFill/>
          <a:ln>
            <a:noFill/>
          </a:ln>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76" name="TextBox 75">
            <a:extLst>
              <a:ext uri="{FF2B5EF4-FFF2-40B4-BE49-F238E27FC236}">
                <a16:creationId xmlns:a16="http://schemas.microsoft.com/office/drawing/2014/main" id="{8CD88A4A-B4B4-4793-9ACC-BEEA9772D7C0}"/>
              </a:ext>
            </a:extLst>
          </p:cNvPr>
          <p:cNvSpPr txBox="1"/>
          <p:nvPr/>
        </p:nvSpPr>
        <p:spPr bwMode="auto">
          <a:xfrm>
            <a:off x="6191231" y="3455220"/>
            <a:ext cx="493108" cy="338554"/>
          </a:xfrm>
          <a:prstGeom prst="rect">
            <a:avLst/>
          </a:prstGeom>
          <a:noFill/>
          <a:ln>
            <a:noFill/>
          </a:ln>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77" name="TextBox 76">
            <a:extLst>
              <a:ext uri="{FF2B5EF4-FFF2-40B4-BE49-F238E27FC236}">
                <a16:creationId xmlns:a16="http://schemas.microsoft.com/office/drawing/2014/main" id="{D660DD01-62C5-4148-B381-FFE77A8BA65E}"/>
              </a:ext>
            </a:extLst>
          </p:cNvPr>
          <p:cNvSpPr txBox="1"/>
          <p:nvPr/>
        </p:nvSpPr>
        <p:spPr bwMode="auto">
          <a:xfrm>
            <a:off x="6191231" y="3662797"/>
            <a:ext cx="493108" cy="338554"/>
          </a:xfrm>
          <a:prstGeom prst="rect">
            <a:avLst/>
          </a:prstGeom>
          <a:noFill/>
          <a:ln>
            <a:noFill/>
          </a:ln>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78" name="TextBox 77">
            <a:extLst>
              <a:ext uri="{FF2B5EF4-FFF2-40B4-BE49-F238E27FC236}">
                <a16:creationId xmlns:a16="http://schemas.microsoft.com/office/drawing/2014/main" id="{15507A89-1D95-4236-82E9-B8F8374C38C1}"/>
              </a:ext>
            </a:extLst>
          </p:cNvPr>
          <p:cNvSpPr txBox="1"/>
          <p:nvPr/>
        </p:nvSpPr>
        <p:spPr bwMode="auto">
          <a:xfrm>
            <a:off x="6191231" y="3870374"/>
            <a:ext cx="493108" cy="338554"/>
          </a:xfrm>
          <a:prstGeom prst="rect">
            <a:avLst/>
          </a:prstGeom>
          <a:noFill/>
          <a:ln>
            <a:noFill/>
          </a:ln>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79" name="TextBox 78">
            <a:extLst>
              <a:ext uri="{FF2B5EF4-FFF2-40B4-BE49-F238E27FC236}">
                <a16:creationId xmlns:a16="http://schemas.microsoft.com/office/drawing/2014/main" id="{4FD22EFC-EDF1-4932-8CF0-5B51C1E72367}"/>
              </a:ext>
            </a:extLst>
          </p:cNvPr>
          <p:cNvSpPr txBox="1"/>
          <p:nvPr/>
        </p:nvSpPr>
        <p:spPr bwMode="auto">
          <a:xfrm>
            <a:off x="6191231" y="4077951"/>
            <a:ext cx="493108" cy="338554"/>
          </a:xfrm>
          <a:prstGeom prst="rect">
            <a:avLst/>
          </a:prstGeom>
          <a:noFill/>
          <a:ln>
            <a:noFill/>
          </a:ln>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80" name="TextBox 79">
            <a:extLst>
              <a:ext uri="{FF2B5EF4-FFF2-40B4-BE49-F238E27FC236}">
                <a16:creationId xmlns:a16="http://schemas.microsoft.com/office/drawing/2014/main" id="{DB9B9DA4-9BAD-4BB1-BDE8-9D55288FDE8D}"/>
              </a:ext>
            </a:extLst>
          </p:cNvPr>
          <p:cNvSpPr txBox="1"/>
          <p:nvPr/>
        </p:nvSpPr>
        <p:spPr bwMode="auto">
          <a:xfrm>
            <a:off x="6191231" y="4285528"/>
            <a:ext cx="493108" cy="338554"/>
          </a:xfrm>
          <a:prstGeom prst="rect">
            <a:avLst/>
          </a:prstGeom>
          <a:noFill/>
          <a:ln>
            <a:noFill/>
          </a:ln>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-50</a:t>
            </a:r>
          </a:p>
        </p:txBody>
      </p:sp>
      <p:sp>
        <p:nvSpPr>
          <p:cNvPr id="81" name="TextBox 80">
            <a:extLst>
              <a:ext uri="{FF2B5EF4-FFF2-40B4-BE49-F238E27FC236}">
                <a16:creationId xmlns:a16="http://schemas.microsoft.com/office/drawing/2014/main" id="{367C405C-93E9-410A-B641-701D34ED62FF}"/>
              </a:ext>
            </a:extLst>
          </p:cNvPr>
          <p:cNvSpPr txBox="1"/>
          <p:nvPr/>
        </p:nvSpPr>
        <p:spPr bwMode="auto">
          <a:xfrm>
            <a:off x="6191231" y="4493105"/>
            <a:ext cx="493108" cy="338554"/>
          </a:xfrm>
          <a:prstGeom prst="rect">
            <a:avLst/>
          </a:prstGeom>
          <a:noFill/>
          <a:ln>
            <a:noFill/>
          </a:ln>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82" name="TextBox 81">
            <a:extLst>
              <a:ext uri="{FF2B5EF4-FFF2-40B4-BE49-F238E27FC236}">
                <a16:creationId xmlns:a16="http://schemas.microsoft.com/office/drawing/2014/main" id="{632E5F0D-463B-4828-87BC-DD78E6EDD1EF}"/>
              </a:ext>
            </a:extLst>
          </p:cNvPr>
          <p:cNvSpPr txBox="1"/>
          <p:nvPr/>
        </p:nvSpPr>
        <p:spPr bwMode="auto">
          <a:xfrm>
            <a:off x="6526405" y="4678514"/>
            <a:ext cx="682037" cy="646331"/>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E14</a:t>
            </a:r>
            <a:r>
              <a:rPr kumimoji="0" lang="en-US" sz="1200" b="0" i="0" u="none" strike="noStrike" kern="1200" cap="none" spc="0" normalizeH="0" baseline="0" noProof="0" dirty="0">
                <a:ln>
                  <a:noFill/>
                </a:ln>
                <a:solidFill>
                  <a:srgbClr val="000000"/>
                </a:solidFill>
                <a:effectLst/>
                <a:uLnTx/>
                <a:uFillTx/>
                <a:latin typeface="Arial"/>
                <a:ea typeface="+mn-ea"/>
                <a:cs typeface="+mn-cs"/>
              </a:rPr>
              <a:t>∆</a:t>
            </a:r>
          </a:p>
        </p:txBody>
      </p:sp>
      <p:sp>
        <p:nvSpPr>
          <p:cNvPr id="83" name="TextBox 82">
            <a:extLst>
              <a:ext uri="{FF2B5EF4-FFF2-40B4-BE49-F238E27FC236}">
                <a16:creationId xmlns:a16="http://schemas.microsoft.com/office/drawing/2014/main" id="{61CE1BD9-E728-4AAB-9DC7-C12E73A0F5A4}"/>
              </a:ext>
            </a:extLst>
          </p:cNvPr>
          <p:cNvSpPr txBox="1"/>
          <p:nvPr/>
        </p:nvSpPr>
        <p:spPr bwMode="auto">
          <a:xfrm>
            <a:off x="7023985" y="4678514"/>
            <a:ext cx="426004" cy="646331"/>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4.9</a:t>
            </a:r>
            <a:endParaRPr kumimoji="0" lang="en-US" sz="1200" b="0" i="0" u="none" strike="noStrike" kern="1200" cap="none" spc="0" normalizeH="0" baseline="0" noProof="0" dirty="0">
              <a:ln>
                <a:noFill/>
              </a:ln>
              <a:solidFill>
                <a:srgbClr val="000000"/>
              </a:solidFill>
              <a:effectLst/>
              <a:uLnTx/>
              <a:uFillTx/>
              <a:latin typeface="Arial"/>
              <a:ea typeface="+mn-ea"/>
              <a:cs typeface="+mn-cs"/>
            </a:endParaRPr>
          </a:p>
        </p:txBody>
      </p:sp>
      <p:sp>
        <p:nvSpPr>
          <p:cNvPr id="84" name="TextBox 83">
            <a:extLst>
              <a:ext uri="{FF2B5EF4-FFF2-40B4-BE49-F238E27FC236}">
                <a16:creationId xmlns:a16="http://schemas.microsoft.com/office/drawing/2014/main" id="{E8FBD678-23A1-4F81-8586-A44D2F0D52C7}"/>
              </a:ext>
            </a:extLst>
          </p:cNvPr>
          <p:cNvSpPr txBox="1"/>
          <p:nvPr/>
        </p:nvSpPr>
        <p:spPr bwMode="auto">
          <a:xfrm>
            <a:off x="7253236" y="4678514"/>
            <a:ext cx="731117" cy="830997"/>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NGS:</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&gt; 5</a:t>
            </a:r>
            <a:endParaRPr kumimoji="0" lang="en-US" sz="1200" b="0" i="0" u="none" strike="noStrike" kern="1200" cap="none" spc="0" normalizeH="0" baseline="0" noProof="0" dirty="0">
              <a:ln>
                <a:noFill/>
              </a:ln>
              <a:solidFill>
                <a:srgbClr val="000000"/>
              </a:solidFill>
              <a:effectLst/>
              <a:uLnTx/>
              <a:uFillTx/>
              <a:latin typeface="Arial"/>
              <a:ea typeface="+mn-ea"/>
              <a:cs typeface="+mn-cs"/>
            </a:endParaRPr>
          </a:p>
        </p:txBody>
      </p:sp>
      <p:sp>
        <p:nvSpPr>
          <p:cNvPr id="85" name="TextBox 84">
            <a:extLst>
              <a:ext uri="{FF2B5EF4-FFF2-40B4-BE49-F238E27FC236}">
                <a16:creationId xmlns:a16="http://schemas.microsoft.com/office/drawing/2014/main" id="{0D71664D-D600-4527-A5D1-D7D9D396D8BD}"/>
              </a:ext>
            </a:extLst>
          </p:cNvPr>
          <p:cNvSpPr txBox="1"/>
          <p:nvPr/>
        </p:nvSpPr>
        <p:spPr bwMode="auto">
          <a:xfrm>
            <a:off x="7659074" y="4678514"/>
            <a:ext cx="731117" cy="646331"/>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E14</a:t>
            </a:r>
            <a:r>
              <a:rPr kumimoji="0" lang="en-US" sz="1200" b="0" i="0" u="none" strike="noStrike" kern="1200" cap="none" spc="0" normalizeH="0" baseline="0" noProof="0" dirty="0">
                <a:ln>
                  <a:noFill/>
                </a:ln>
                <a:solidFill>
                  <a:srgbClr val="000000"/>
                </a:solidFill>
                <a:effectLst/>
                <a:uLnTx/>
                <a:uFillTx/>
                <a:latin typeface="Arial"/>
                <a:ea typeface="+mn-ea"/>
                <a:cs typeface="+mn-cs"/>
              </a:rPr>
              <a:t>∆</a:t>
            </a:r>
          </a:p>
        </p:txBody>
      </p:sp>
      <p:sp>
        <p:nvSpPr>
          <p:cNvPr id="86" name="TextBox 85">
            <a:extLst>
              <a:ext uri="{FF2B5EF4-FFF2-40B4-BE49-F238E27FC236}">
                <a16:creationId xmlns:a16="http://schemas.microsoft.com/office/drawing/2014/main" id="{497593DD-B280-4670-89CD-D4E6BC02C698}"/>
              </a:ext>
            </a:extLst>
          </p:cNvPr>
          <p:cNvSpPr txBox="1"/>
          <p:nvPr/>
        </p:nvSpPr>
        <p:spPr bwMode="auto">
          <a:xfrm>
            <a:off x="8019048" y="4678514"/>
            <a:ext cx="731117" cy="646331"/>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14</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E14</a:t>
            </a:r>
            <a:r>
              <a:rPr kumimoji="0" lang="en-US" sz="1200" b="0" i="0" u="none" strike="noStrike" kern="1200" cap="none" spc="0" normalizeH="0" baseline="0" noProof="0" dirty="0">
                <a:ln>
                  <a:noFill/>
                </a:ln>
                <a:solidFill>
                  <a:srgbClr val="000000"/>
                </a:solidFill>
                <a:effectLst/>
                <a:uLnTx/>
                <a:uFillTx/>
                <a:latin typeface="Arial"/>
                <a:ea typeface="+mn-ea"/>
                <a:cs typeface="+mn-cs"/>
              </a:rPr>
              <a:t>∆</a:t>
            </a:r>
          </a:p>
        </p:txBody>
      </p:sp>
      <p:sp>
        <p:nvSpPr>
          <p:cNvPr id="87" name="TextBox 86">
            <a:extLst>
              <a:ext uri="{FF2B5EF4-FFF2-40B4-BE49-F238E27FC236}">
                <a16:creationId xmlns:a16="http://schemas.microsoft.com/office/drawing/2014/main" id="{909C3E6E-8569-4396-99EC-3A22C0C247BC}"/>
              </a:ext>
            </a:extLst>
          </p:cNvPr>
          <p:cNvSpPr txBox="1"/>
          <p:nvPr/>
        </p:nvSpPr>
        <p:spPr bwMode="auto">
          <a:xfrm>
            <a:off x="8399564" y="4678514"/>
            <a:ext cx="731117" cy="830997"/>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E14</a:t>
            </a:r>
            <a:r>
              <a:rPr kumimoji="0" lang="en-US" sz="1200" b="0" i="0" u="none" strike="noStrike" kern="1200" cap="none" spc="0" normalizeH="0" baseline="0" noProof="0" dirty="0">
                <a:ln>
                  <a:noFill/>
                </a:ln>
                <a:solidFill>
                  <a:srgbClr val="000000"/>
                </a:solidFill>
                <a:effectLst/>
                <a:uLnTx/>
                <a:uFillTx/>
                <a:latin typeface="Arial"/>
                <a:ea typeface="+mn-ea"/>
                <a:cs typeface="+mn-cs"/>
              </a:rPr>
              <a:t>∆</a:t>
            </a:r>
            <a:br>
              <a:rPr kumimoji="0" lang="en-US" sz="1200" b="0" i="0" u="none" strike="noStrike" kern="1200" cap="none" spc="0" normalizeH="0" baseline="0" noProof="0" dirty="0">
                <a:ln>
                  <a:noFill/>
                </a:ln>
                <a:solidFill>
                  <a:srgbClr val="000000"/>
                </a:solidFill>
                <a:effectLst/>
                <a:uLnTx/>
                <a:uFillTx/>
                <a:latin typeface="Arial"/>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Amp</a:t>
            </a:r>
          </a:p>
        </p:txBody>
      </p:sp>
      <p:sp>
        <p:nvSpPr>
          <p:cNvPr id="88" name="TextBox 87">
            <a:extLst>
              <a:ext uri="{FF2B5EF4-FFF2-40B4-BE49-F238E27FC236}">
                <a16:creationId xmlns:a16="http://schemas.microsoft.com/office/drawing/2014/main" id="{7CEDAD0D-B31D-48F6-9A46-C617F3D1FE26}"/>
              </a:ext>
            </a:extLst>
          </p:cNvPr>
          <p:cNvSpPr txBox="1"/>
          <p:nvPr/>
        </p:nvSpPr>
        <p:spPr bwMode="auto">
          <a:xfrm>
            <a:off x="8809166" y="4678514"/>
            <a:ext cx="731117" cy="830997"/>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22+</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NGS:</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a:t>
            </a:r>
            <a:endParaRPr kumimoji="0" lang="en-US" sz="1200" b="0" i="0" u="none" strike="noStrike" kern="1200" cap="none" spc="0" normalizeH="0" baseline="0" noProof="0" dirty="0">
              <a:ln>
                <a:noFill/>
              </a:ln>
              <a:solidFill>
                <a:srgbClr val="000000"/>
              </a:solidFill>
              <a:effectLst/>
              <a:uLnTx/>
              <a:uFillTx/>
              <a:latin typeface="Arial"/>
              <a:ea typeface="+mn-ea"/>
              <a:cs typeface="+mn-cs"/>
            </a:endParaRPr>
          </a:p>
        </p:txBody>
      </p:sp>
      <p:sp>
        <p:nvSpPr>
          <p:cNvPr id="89" name="TextBox 88">
            <a:extLst>
              <a:ext uri="{FF2B5EF4-FFF2-40B4-BE49-F238E27FC236}">
                <a16:creationId xmlns:a16="http://schemas.microsoft.com/office/drawing/2014/main" id="{7176B23F-0A53-4650-ADEC-8F8AD75F5F85}"/>
              </a:ext>
            </a:extLst>
          </p:cNvPr>
          <p:cNvSpPr txBox="1"/>
          <p:nvPr/>
        </p:nvSpPr>
        <p:spPr bwMode="auto">
          <a:xfrm>
            <a:off x="9287937" y="4678514"/>
            <a:ext cx="524674" cy="646331"/>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15.2</a:t>
            </a:r>
            <a:endParaRPr kumimoji="0" lang="en-US" sz="1200" b="0" i="0" u="none" strike="noStrike" kern="1200" cap="none" spc="0" normalizeH="0" baseline="0" noProof="0" dirty="0">
              <a:ln>
                <a:noFill/>
              </a:ln>
              <a:solidFill>
                <a:srgbClr val="000000"/>
              </a:solidFill>
              <a:effectLst/>
              <a:uLnTx/>
              <a:uFillTx/>
              <a:latin typeface="Arial"/>
              <a:ea typeface="+mn-ea"/>
              <a:cs typeface="+mn-cs"/>
            </a:endParaRPr>
          </a:p>
        </p:txBody>
      </p:sp>
      <p:sp>
        <p:nvSpPr>
          <p:cNvPr id="90" name="TextBox 89">
            <a:extLst>
              <a:ext uri="{FF2B5EF4-FFF2-40B4-BE49-F238E27FC236}">
                <a16:creationId xmlns:a16="http://schemas.microsoft.com/office/drawing/2014/main" id="{1A43250A-2F5C-4C61-BC3F-1B29D2D57CF6}"/>
              </a:ext>
            </a:extLst>
          </p:cNvPr>
          <p:cNvSpPr txBox="1"/>
          <p:nvPr/>
        </p:nvSpPr>
        <p:spPr bwMode="auto">
          <a:xfrm>
            <a:off x="9612683" y="4678514"/>
            <a:ext cx="603981" cy="646331"/>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E14</a:t>
            </a:r>
            <a:r>
              <a:rPr kumimoji="0" lang="en-US" sz="1200" b="0" i="0" u="none" strike="noStrike" kern="1200" cap="none" spc="0" normalizeH="0" baseline="0" noProof="0" dirty="0">
                <a:ln>
                  <a:noFill/>
                </a:ln>
                <a:solidFill>
                  <a:srgbClr val="000000"/>
                </a:solidFill>
                <a:effectLst/>
                <a:uLnTx/>
                <a:uFillTx/>
                <a:latin typeface="Arial"/>
                <a:ea typeface="+mn-ea"/>
                <a:cs typeface="+mn-cs"/>
              </a:rPr>
              <a:t>∆</a:t>
            </a:r>
          </a:p>
        </p:txBody>
      </p:sp>
      <p:sp>
        <p:nvSpPr>
          <p:cNvPr id="92" name="TextBox 91">
            <a:extLst>
              <a:ext uri="{FF2B5EF4-FFF2-40B4-BE49-F238E27FC236}">
                <a16:creationId xmlns:a16="http://schemas.microsoft.com/office/drawing/2014/main" id="{FF4A86D2-0215-45D9-A82D-8A5EC69BD505}"/>
              </a:ext>
            </a:extLst>
          </p:cNvPr>
          <p:cNvSpPr txBox="1"/>
          <p:nvPr/>
        </p:nvSpPr>
        <p:spPr bwMode="auto">
          <a:xfrm>
            <a:off x="11154200" y="4678514"/>
            <a:ext cx="603981" cy="830997"/>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E</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NGS</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&gt; 5</a:t>
            </a:r>
            <a:endParaRPr kumimoji="0" lang="en-US" sz="1200" b="0" i="0" u="none" strike="noStrike" kern="1200" cap="none" spc="0" normalizeH="0" baseline="0" noProof="0" dirty="0">
              <a:ln>
                <a:noFill/>
              </a:ln>
              <a:solidFill>
                <a:srgbClr val="000000"/>
              </a:solidFill>
              <a:effectLst/>
              <a:uLnTx/>
              <a:uFillTx/>
              <a:latin typeface="Arial"/>
              <a:ea typeface="+mn-ea"/>
              <a:cs typeface="+mn-cs"/>
            </a:endParaRPr>
          </a:p>
        </p:txBody>
      </p:sp>
      <p:sp>
        <p:nvSpPr>
          <p:cNvPr id="95" name="TextBox 94">
            <a:extLst>
              <a:ext uri="{FF2B5EF4-FFF2-40B4-BE49-F238E27FC236}">
                <a16:creationId xmlns:a16="http://schemas.microsoft.com/office/drawing/2014/main" id="{0E9AE6EA-EFD2-40D9-86ED-44512B48B1F9}"/>
              </a:ext>
            </a:extLst>
          </p:cNvPr>
          <p:cNvSpPr txBox="1"/>
          <p:nvPr/>
        </p:nvSpPr>
        <p:spPr bwMode="auto">
          <a:xfrm>
            <a:off x="11641999" y="4678514"/>
            <a:ext cx="520996" cy="830997"/>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96</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NGS:6.8</a:t>
            </a:r>
            <a:endParaRPr kumimoji="0" lang="en-US" sz="1200" b="0" i="0" u="none" strike="noStrike" kern="1200" cap="none" spc="0" normalizeH="0" baseline="0" noProof="0" dirty="0">
              <a:ln>
                <a:noFill/>
              </a:ln>
              <a:solidFill>
                <a:srgbClr val="000000"/>
              </a:solidFill>
              <a:effectLst/>
              <a:uLnTx/>
              <a:uFillTx/>
              <a:latin typeface="Arial"/>
              <a:ea typeface="+mn-ea"/>
              <a:cs typeface="+mn-cs"/>
            </a:endParaRPr>
          </a:p>
        </p:txBody>
      </p:sp>
      <p:sp>
        <p:nvSpPr>
          <p:cNvPr id="98" name="Rectangle 97">
            <a:extLst>
              <a:ext uri="{FF2B5EF4-FFF2-40B4-BE49-F238E27FC236}">
                <a16:creationId xmlns:a16="http://schemas.microsoft.com/office/drawing/2014/main" id="{3E078ED3-31FB-4DB0-A8FB-3180D3F7D26B}"/>
              </a:ext>
            </a:extLst>
          </p:cNvPr>
          <p:cNvSpPr/>
          <p:nvPr/>
        </p:nvSpPr>
        <p:spPr bwMode="auto">
          <a:xfrm>
            <a:off x="6791523" y="2586504"/>
            <a:ext cx="197690" cy="821648"/>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99" name="Rectangle 98">
            <a:extLst>
              <a:ext uri="{FF2B5EF4-FFF2-40B4-BE49-F238E27FC236}">
                <a16:creationId xmlns:a16="http://schemas.microsoft.com/office/drawing/2014/main" id="{8CCA0570-A72F-4459-BD55-44C482BFA314}"/>
              </a:ext>
            </a:extLst>
          </p:cNvPr>
          <p:cNvSpPr/>
          <p:nvPr/>
        </p:nvSpPr>
        <p:spPr bwMode="auto">
          <a:xfrm>
            <a:off x="7166252" y="3270307"/>
            <a:ext cx="197690" cy="137845"/>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00" name="Rectangle 99">
            <a:extLst>
              <a:ext uri="{FF2B5EF4-FFF2-40B4-BE49-F238E27FC236}">
                <a16:creationId xmlns:a16="http://schemas.microsoft.com/office/drawing/2014/main" id="{D3DE66D2-7851-404B-A844-CBD292D429DF}"/>
              </a:ext>
            </a:extLst>
          </p:cNvPr>
          <p:cNvSpPr/>
          <p:nvPr/>
        </p:nvSpPr>
        <p:spPr bwMode="auto">
          <a:xfrm>
            <a:off x="7547942" y="3319872"/>
            <a:ext cx="197690" cy="88280"/>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01" name="Rectangle 100">
            <a:extLst>
              <a:ext uri="{FF2B5EF4-FFF2-40B4-BE49-F238E27FC236}">
                <a16:creationId xmlns:a16="http://schemas.microsoft.com/office/drawing/2014/main" id="{B978C14A-9AE4-49DC-B21D-CFC9C778A914}"/>
              </a:ext>
            </a:extLst>
          </p:cNvPr>
          <p:cNvSpPr/>
          <p:nvPr/>
        </p:nvSpPr>
        <p:spPr bwMode="auto">
          <a:xfrm>
            <a:off x="7929632" y="3410485"/>
            <a:ext cx="197690" cy="48785"/>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02" name="Rectangle 101">
            <a:extLst>
              <a:ext uri="{FF2B5EF4-FFF2-40B4-BE49-F238E27FC236}">
                <a16:creationId xmlns:a16="http://schemas.microsoft.com/office/drawing/2014/main" id="{17D55FB5-4680-49F0-8130-BF4556EA4034}"/>
              </a:ext>
            </a:extLst>
          </p:cNvPr>
          <p:cNvSpPr/>
          <p:nvPr/>
        </p:nvSpPr>
        <p:spPr bwMode="auto">
          <a:xfrm>
            <a:off x="8300719" y="3410485"/>
            <a:ext cx="197690" cy="85314"/>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03" name="Rectangle 102">
            <a:extLst>
              <a:ext uri="{FF2B5EF4-FFF2-40B4-BE49-F238E27FC236}">
                <a16:creationId xmlns:a16="http://schemas.microsoft.com/office/drawing/2014/main" id="{97DCFEBB-1DB9-49A2-86EE-CDFCDE9831DA}"/>
              </a:ext>
            </a:extLst>
          </p:cNvPr>
          <p:cNvSpPr/>
          <p:nvPr/>
        </p:nvSpPr>
        <p:spPr bwMode="auto">
          <a:xfrm>
            <a:off x="8681345" y="3410485"/>
            <a:ext cx="197690" cy="123281"/>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04" name="Rectangle 103">
            <a:extLst>
              <a:ext uri="{FF2B5EF4-FFF2-40B4-BE49-F238E27FC236}">
                <a16:creationId xmlns:a16="http://schemas.microsoft.com/office/drawing/2014/main" id="{8CF95992-6408-40F8-854E-6B2B227F6280}"/>
              </a:ext>
            </a:extLst>
          </p:cNvPr>
          <p:cNvSpPr/>
          <p:nvPr/>
        </p:nvSpPr>
        <p:spPr bwMode="auto">
          <a:xfrm>
            <a:off x="9069040" y="3410485"/>
            <a:ext cx="197690" cy="123281"/>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05" name="Rectangle 104">
            <a:extLst>
              <a:ext uri="{FF2B5EF4-FFF2-40B4-BE49-F238E27FC236}">
                <a16:creationId xmlns:a16="http://schemas.microsoft.com/office/drawing/2014/main" id="{DFAA0F84-3A2E-40FC-8D3C-C375889BACF1}"/>
              </a:ext>
            </a:extLst>
          </p:cNvPr>
          <p:cNvSpPr/>
          <p:nvPr/>
        </p:nvSpPr>
        <p:spPr bwMode="auto">
          <a:xfrm>
            <a:off x="9436605" y="3410485"/>
            <a:ext cx="197690" cy="429696"/>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06" name="Rectangle 105">
            <a:extLst>
              <a:ext uri="{FF2B5EF4-FFF2-40B4-BE49-F238E27FC236}">
                <a16:creationId xmlns:a16="http://schemas.microsoft.com/office/drawing/2014/main" id="{B66067FA-6909-40F1-850E-11AD14374BA0}"/>
              </a:ext>
            </a:extLst>
          </p:cNvPr>
          <p:cNvSpPr/>
          <p:nvPr/>
        </p:nvSpPr>
        <p:spPr bwMode="auto">
          <a:xfrm>
            <a:off x="9814914" y="3410485"/>
            <a:ext cx="197690" cy="427356"/>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07" name="Rectangle 106">
            <a:extLst>
              <a:ext uri="{FF2B5EF4-FFF2-40B4-BE49-F238E27FC236}">
                <a16:creationId xmlns:a16="http://schemas.microsoft.com/office/drawing/2014/main" id="{B0AD416C-55E2-4028-86D2-B34C66F624B1}"/>
              </a:ext>
            </a:extLst>
          </p:cNvPr>
          <p:cNvSpPr/>
          <p:nvPr/>
        </p:nvSpPr>
        <p:spPr bwMode="auto">
          <a:xfrm>
            <a:off x="10195546" y="3410485"/>
            <a:ext cx="197690" cy="438618"/>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08" name="Rectangle 107">
            <a:extLst>
              <a:ext uri="{FF2B5EF4-FFF2-40B4-BE49-F238E27FC236}">
                <a16:creationId xmlns:a16="http://schemas.microsoft.com/office/drawing/2014/main" id="{2327BC86-3E14-455F-A5C1-DC5387FDDE65}"/>
              </a:ext>
            </a:extLst>
          </p:cNvPr>
          <p:cNvSpPr/>
          <p:nvPr/>
        </p:nvSpPr>
        <p:spPr bwMode="auto">
          <a:xfrm>
            <a:off x="10573855" y="3410485"/>
            <a:ext cx="197690" cy="704312"/>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09" name="Rectangle 108">
            <a:extLst>
              <a:ext uri="{FF2B5EF4-FFF2-40B4-BE49-F238E27FC236}">
                <a16:creationId xmlns:a16="http://schemas.microsoft.com/office/drawing/2014/main" id="{6E790324-0A4A-447B-A742-871DB5D58EE6}"/>
              </a:ext>
            </a:extLst>
          </p:cNvPr>
          <p:cNvSpPr/>
          <p:nvPr/>
        </p:nvSpPr>
        <p:spPr bwMode="auto">
          <a:xfrm>
            <a:off x="10956510" y="3410485"/>
            <a:ext cx="197690" cy="805067"/>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0" name="Rectangle 109">
            <a:extLst>
              <a:ext uri="{FF2B5EF4-FFF2-40B4-BE49-F238E27FC236}">
                <a16:creationId xmlns:a16="http://schemas.microsoft.com/office/drawing/2014/main" id="{15FB7A3D-528A-402B-9A35-119C42A3F8E5}"/>
              </a:ext>
            </a:extLst>
          </p:cNvPr>
          <p:cNvSpPr/>
          <p:nvPr/>
        </p:nvSpPr>
        <p:spPr bwMode="auto">
          <a:xfrm>
            <a:off x="11326950" y="3410485"/>
            <a:ext cx="197690" cy="951334"/>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1" name="Rectangle 110">
            <a:extLst>
              <a:ext uri="{FF2B5EF4-FFF2-40B4-BE49-F238E27FC236}">
                <a16:creationId xmlns:a16="http://schemas.microsoft.com/office/drawing/2014/main" id="{5B0C5D6D-E86A-407B-A44A-6A01DF77BE8D}"/>
              </a:ext>
            </a:extLst>
          </p:cNvPr>
          <p:cNvSpPr/>
          <p:nvPr/>
        </p:nvSpPr>
        <p:spPr bwMode="auto">
          <a:xfrm>
            <a:off x="11706294" y="3410485"/>
            <a:ext cx="197690" cy="1121667"/>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cxnSp>
        <p:nvCxnSpPr>
          <p:cNvPr id="97" name="Straight Connector 96">
            <a:extLst>
              <a:ext uri="{FF2B5EF4-FFF2-40B4-BE49-F238E27FC236}">
                <a16:creationId xmlns:a16="http://schemas.microsoft.com/office/drawing/2014/main" id="{DFDA1A3C-DE75-47E6-8776-4BEE346DA5B4}"/>
              </a:ext>
            </a:extLst>
          </p:cNvPr>
          <p:cNvCxnSpPr/>
          <p:nvPr/>
        </p:nvCxnSpPr>
        <p:spPr bwMode="auto">
          <a:xfrm>
            <a:off x="6684339" y="3408153"/>
            <a:ext cx="5317634" cy="0"/>
          </a:xfrm>
          <a:prstGeom prst="line">
            <a:avLst/>
          </a:prstGeom>
          <a:noFill/>
          <a:ln w="28575" cap="flat" cmpd="sng" algn="ctr">
            <a:solidFill>
              <a:schemeClr val="bg1"/>
            </a:solidFill>
            <a:prstDash val="solid"/>
            <a:round/>
            <a:headEnd type="none" w="med" len="med"/>
            <a:tailEnd type="none" w="med" len="med"/>
          </a:ln>
          <a:effectLst/>
        </p:spPr>
      </p:cxnSp>
    </p:spTree>
    <p:extLst>
      <p:ext uri="{BB962C8B-B14F-4D97-AF65-F5344CB8AC3E}">
        <p14:creationId xmlns:p14="http://schemas.microsoft.com/office/powerpoint/2010/main" val="576832844"/>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EFC6C1A-9152-44BF-91A1-A3E043C658A4}"/>
              </a:ext>
            </a:extLst>
          </p:cNvPr>
          <p:cNvSpPr>
            <a:spLocks noGrp="1"/>
          </p:cNvSpPr>
          <p:nvPr>
            <p:ph type="title"/>
          </p:nvPr>
        </p:nvSpPr>
        <p:spPr/>
        <p:txBody>
          <a:bodyPr/>
          <a:lstStyle/>
          <a:p>
            <a:r>
              <a:rPr lang="en-US" dirty="0"/>
              <a:t>Modest Activity With Checkpoint Inhibition in </a:t>
            </a:r>
            <a:br>
              <a:rPr lang="en-US" dirty="0"/>
            </a:br>
            <a:r>
              <a:rPr lang="en-US" i="1" dirty="0"/>
              <a:t>MET </a:t>
            </a:r>
            <a:r>
              <a:rPr lang="en-US" dirty="0"/>
              <a:t>Exon 14–Altered Lung Cancer</a:t>
            </a:r>
          </a:p>
        </p:txBody>
      </p:sp>
      <p:sp>
        <p:nvSpPr>
          <p:cNvPr id="12" name="Text Box 15">
            <a:extLst>
              <a:ext uri="{FF2B5EF4-FFF2-40B4-BE49-F238E27FC236}">
                <a16:creationId xmlns:a16="http://schemas.microsoft.com/office/drawing/2014/main" id="{433A9353-4373-4127-951C-CEDD79EC30DD}"/>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Sabari. Ann Oncol. 2018;29:2085.</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grpSp>
        <p:nvGrpSpPr>
          <p:cNvPr id="13" name="Group 7">
            <a:extLst>
              <a:ext uri="{FF2B5EF4-FFF2-40B4-BE49-F238E27FC236}">
                <a16:creationId xmlns:a16="http://schemas.microsoft.com/office/drawing/2014/main" id="{121F96A8-A792-48F8-AE97-3CE529D91CF4}"/>
              </a:ext>
            </a:extLst>
          </p:cNvPr>
          <p:cNvGrpSpPr>
            <a:grpSpLocks/>
          </p:cNvGrpSpPr>
          <p:nvPr/>
        </p:nvGrpSpPr>
        <p:grpSpPr bwMode="auto">
          <a:xfrm>
            <a:off x="9389569" y="6216652"/>
            <a:ext cx="2488502" cy="447822"/>
            <a:chOff x="9527309" y="3551529"/>
            <a:chExt cx="2488502" cy="448324"/>
          </a:xfrm>
        </p:grpSpPr>
        <p:pic>
          <p:nvPicPr>
            <p:cNvPr id="14" name="Picture 9">
              <a:extLst>
                <a:ext uri="{FF2B5EF4-FFF2-40B4-BE49-F238E27FC236}">
                  <a16:creationId xmlns:a16="http://schemas.microsoft.com/office/drawing/2014/main" id="{D2EF4EDC-64D6-4391-A801-84276CB16E8B}"/>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5" name="Rectangle 8">
              <a:extLst>
                <a:ext uri="{FF2B5EF4-FFF2-40B4-BE49-F238E27FC236}">
                  <a16:creationId xmlns:a16="http://schemas.microsoft.com/office/drawing/2014/main" id="{40891401-A692-4859-A5B5-BD9B24DC43D2}"/>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grpSp>
      <p:grpSp>
        <p:nvGrpSpPr>
          <p:cNvPr id="45" name="Group 44">
            <a:extLst>
              <a:ext uri="{FF2B5EF4-FFF2-40B4-BE49-F238E27FC236}">
                <a16:creationId xmlns:a16="http://schemas.microsoft.com/office/drawing/2014/main" id="{019954AF-651C-4A73-A474-A93C6A4BB4C1}"/>
              </a:ext>
            </a:extLst>
          </p:cNvPr>
          <p:cNvGrpSpPr/>
          <p:nvPr/>
        </p:nvGrpSpPr>
        <p:grpSpPr>
          <a:xfrm>
            <a:off x="10207077" y="3705690"/>
            <a:ext cx="620708" cy="830997"/>
            <a:chOff x="2472259" y="5391358"/>
            <a:chExt cx="620708" cy="972318"/>
          </a:xfrm>
        </p:grpSpPr>
        <p:sp>
          <p:nvSpPr>
            <p:cNvPr id="41" name="TextBox 40">
              <a:extLst>
                <a:ext uri="{FF2B5EF4-FFF2-40B4-BE49-F238E27FC236}">
                  <a16:creationId xmlns:a16="http://schemas.microsoft.com/office/drawing/2014/main" id="{8FCBEB86-8A12-4F3B-8AEA-6B99D268A717}"/>
                </a:ext>
              </a:extLst>
            </p:cNvPr>
            <p:cNvSpPr txBox="1"/>
            <p:nvPr/>
          </p:nvSpPr>
          <p:spPr bwMode="auto">
            <a:xfrm>
              <a:off x="2585765" y="5391358"/>
              <a:ext cx="507202" cy="972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PD</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SD</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a:t>
              </a:r>
            </a:p>
          </p:txBody>
        </p:sp>
        <p:sp>
          <p:nvSpPr>
            <p:cNvPr id="42" name="Rectangle 41">
              <a:extLst>
                <a:ext uri="{FF2B5EF4-FFF2-40B4-BE49-F238E27FC236}">
                  <a16:creationId xmlns:a16="http://schemas.microsoft.com/office/drawing/2014/main" id="{9E6871E2-D293-4B0B-B88E-43B64D9E3392}"/>
                </a:ext>
              </a:extLst>
            </p:cNvPr>
            <p:cNvSpPr/>
            <p:nvPr/>
          </p:nvSpPr>
          <p:spPr bwMode="auto">
            <a:xfrm>
              <a:off x="2472259" y="5545791"/>
              <a:ext cx="118872" cy="134198"/>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3" name="Rectangle 42">
              <a:extLst>
                <a:ext uri="{FF2B5EF4-FFF2-40B4-BE49-F238E27FC236}">
                  <a16:creationId xmlns:a16="http://schemas.microsoft.com/office/drawing/2014/main" id="{BF5415CA-07A3-4B93-ADC2-DE6D6AA73085}"/>
                </a:ext>
              </a:extLst>
            </p:cNvPr>
            <p:cNvSpPr/>
            <p:nvPr/>
          </p:nvSpPr>
          <p:spPr bwMode="auto">
            <a:xfrm>
              <a:off x="2472259" y="5836218"/>
              <a:ext cx="118872" cy="13419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4" name="Rectangle 43">
              <a:extLst>
                <a:ext uri="{FF2B5EF4-FFF2-40B4-BE49-F238E27FC236}">
                  <a16:creationId xmlns:a16="http://schemas.microsoft.com/office/drawing/2014/main" id="{CE231D96-D5CA-48BB-8315-A7FC34F78FF4}"/>
                </a:ext>
              </a:extLst>
            </p:cNvPr>
            <p:cNvSpPr/>
            <p:nvPr/>
          </p:nvSpPr>
          <p:spPr bwMode="auto">
            <a:xfrm>
              <a:off x="2472259" y="6106459"/>
              <a:ext cx="118872" cy="134198"/>
            </a:xfrm>
            <a:prstGeom prst="rect">
              <a:avLst/>
            </a:prstGeom>
            <a:solidFill>
              <a:schemeClr val="accent5"/>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3" name="Group 2">
            <a:extLst>
              <a:ext uri="{FF2B5EF4-FFF2-40B4-BE49-F238E27FC236}">
                <a16:creationId xmlns:a16="http://schemas.microsoft.com/office/drawing/2014/main" id="{1B775198-F0FD-4FEE-B8CC-225A005E7F7D}"/>
              </a:ext>
            </a:extLst>
          </p:cNvPr>
          <p:cNvGrpSpPr/>
          <p:nvPr/>
        </p:nvGrpSpPr>
        <p:grpSpPr>
          <a:xfrm>
            <a:off x="5171574" y="3428999"/>
            <a:ext cx="5784183" cy="3096432"/>
            <a:chOff x="683556" y="3428999"/>
            <a:chExt cx="5630595" cy="3096432"/>
          </a:xfrm>
        </p:grpSpPr>
        <p:sp>
          <p:nvSpPr>
            <p:cNvPr id="40" name="TextBox 39">
              <a:extLst>
                <a:ext uri="{FF2B5EF4-FFF2-40B4-BE49-F238E27FC236}">
                  <a16:creationId xmlns:a16="http://schemas.microsoft.com/office/drawing/2014/main" id="{E82F7014-D7C6-463D-85FB-4D1BA30656FA}"/>
                </a:ext>
              </a:extLst>
            </p:cNvPr>
            <p:cNvSpPr txBox="1"/>
            <p:nvPr/>
          </p:nvSpPr>
          <p:spPr bwMode="auto">
            <a:xfrm>
              <a:off x="741211" y="6186877"/>
              <a:ext cx="71989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-100</a:t>
              </a:r>
            </a:p>
          </p:txBody>
        </p:sp>
        <p:sp>
          <p:nvSpPr>
            <p:cNvPr id="19" name="TextBox 18">
              <a:extLst>
                <a:ext uri="{FF2B5EF4-FFF2-40B4-BE49-F238E27FC236}">
                  <a16:creationId xmlns:a16="http://schemas.microsoft.com/office/drawing/2014/main" id="{26648243-702B-43BC-86BF-CF4EFF0D512B}"/>
                </a:ext>
              </a:extLst>
            </p:cNvPr>
            <p:cNvSpPr txBox="1"/>
            <p:nvPr/>
          </p:nvSpPr>
          <p:spPr bwMode="auto">
            <a:xfrm rot="16200000">
              <a:off x="-554922" y="4840048"/>
              <a:ext cx="2815509" cy="338554"/>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Change From Baseline (%)</a:t>
              </a:r>
            </a:p>
          </p:txBody>
        </p:sp>
        <p:cxnSp>
          <p:nvCxnSpPr>
            <p:cNvPr id="18" name="Straight Connector 17">
              <a:extLst>
                <a:ext uri="{FF2B5EF4-FFF2-40B4-BE49-F238E27FC236}">
                  <a16:creationId xmlns:a16="http://schemas.microsoft.com/office/drawing/2014/main" id="{F6C46884-020A-497F-B3C6-864155101664}"/>
                </a:ext>
              </a:extLst>
            </p:cNvPr>
            <p:cNvCxnSpPr>
              <a:cxnSpLocks/>
            </p:cNvCxnSpPr>
            <p:nvPr/>
          </p:nvCxnSpPr>
          <p:spPr bwMode="auto">
            <a:xfrm>
              <a:off x="1466107" y="5398029"/>
              <a:ext cx="4848044" cy="0"/>
            </a:xfrm>
            <a:prstGeom prst="line">
              <a:avLst/>
            </a:prstGeom>
            <a:noFill/>
            <a:ln w="28575" cap="flat" cmpd="sng" algn="ctr">
              <a:solidFill>
                <a:schemeClr val="bg1"/>
              </a:solidFill>
              <a:prstDash val="sysDot"/>
              <a:round/>
              <a:headEnd type="none" w="med" len="med"/>
              <a:tailEnd type="none" w="med" len="med"/>
            </a:ln>
            <a:effectLst/>
          </p:spPr>
        </p:cxnSp>
        <p:cxnSp>
          <p:nvCxnSpPr>
            <p:cNvPr id="10" name="Straight Connector 9">
              <a:extLst>
                <a:ext uri="{FF2B5EF4-FFF2-40B4-BE49-F238E27FC236}">
                  <a16:creationId xmlns:a16="http://schemas.microsoft.com/office/drawing/2014/main" id="{DAA02C0D-DC18-4133-8C4D-CECE96B9DDD7}"/>
                </a:ext>
              </a:extLst>
            </p:cNvPr>
            <p:cNvCxnSpPr/>
            <p:nvPr/>
          </p:nvCxnSpPr>
          <p:spPr bwMode="auto">
            <a:xfrm flipH="1">
              <a:off x="1397096" y="358682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29E157C6-71A5-4F0A-BB41-F6C7C1421E61}"/>
                </a:ext>
              </a:extLst>
            </p:cNvPr>
            <p:cNvCxnSpPr/>
            <p:nvPr/>
          </p:nvCxnSpPr>
          <p:spPr bwMode="auto">
            <a:xfrm flipH="1">
              <a:off x="1397096" y="386600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14B3DD8A-F3BE-4A66-9683-B84F8B079FA9}"/>
                </a:ext>
              </a:extLst>
            </p:cNvPr>
            <p:cNvCxnSpPr/>
            <p:nvPr/>
          </p:nvCxnSpPr>
          <p:spPr bwMode="auto">
            <a:xfrm flipH="1">
              <a:off x="1397096" y="414517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9A78D292-0C30-453F-A862-3BE4BBDD52EB}"/>
                </a:ext>
              </a:extLst>
            </p:cNvPr>
            <p:cNvCxnSpPr/>
            <p:nvPr/>
          </p:nvCxnSpPr>
          <p:spPr bwMode="auto">
            <a:xfrm flipH="1">
              <a:off x="1397096" y="442435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E1D16D96-9709-4CFB-A5D2-68A14AD0E88C}"/>
                </a:ext>
              </a:extLst>
            </p:cNvPr>
            <p:cNvCxnSpPr/>
            <p:nvPr/>
          </p:nvCxnSpPr>
          <p:spPr bwMode="auto">
            <a:xfrm flipH="1">
              <a:off x="1397096" y="470353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D5D190A7-DC7D-400B-8340-B21093CB1DAA}"/>
                </a:ext>
              </a:extLst>
            </p:cNvPr>
            <p:cNvCxnSpPr/>
            <p:nvPr/>
          </p:nvCxnSpPr>
          <p:spPr bwMode="auto">
            <a:xfrm flipH="1">
              <a:off x="1397096" y="498270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C7E46A24-71C6-46E5-9CB7-F1A959880F41}"/>
                </a:ext>
              </a:extLst>
            </p:cNvPr>
            <p:cNvCxnSpPr/>
            <p:nvPr/>
          </p:nvCxnSpPr>
          <p:spPr bwMode="auto">
            <a:xfrm flipH="1">
              <a:off x="1397096" y="526188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88670A02-E60C-4CCD-BCD6-759AC8FAEB85}"/>
                </a:ext>
              </a:extLst>
            </p:cNvPr>
            <p:cNvCxnSpPr/>
            <p:nvPr/>
          </p:nvCxnSpPr>
          <p:spPr bwMode="auto">
            <a:xfrm flipH="1">
              <a:off x="1397096" y="554106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84EF6E83-1ED7-40A2-916E-C8FD01D08BC2}"/>
                </a:ext>
              </a:extLst>
            </p:cNvPr>
            <p:cNvCxnSpPr/>
            <p:nvPr/>
          </p:nvCxnSpPr>
          <p:spPr bwMode="auto">
            <a:xfrm flipH="1">
              <a:off x="1397096" y="582023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B7CFBD9A-55EC-4FAE-8A29-80BBC290C45E}"/>
                </a:ext>
              </a:extLst>
            </p:cNvPr>
            <p:cNvCxnSpPr/>
            <p:nvPr/>
          </p:nvCxnSpPr>
          <p:spPr bwMode="auto">
            <a:xfrm flipH="1">
              <a:off x="1397096" y="609941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EBA9AD60-2419-4D27-B88A-72A12E75938F}"/>
                </a:ext>
              </a:extLst>
            </p:cNvPr>
            <p:cNvCxnSpPr/>
            <p:nvPr/>
          </p:nvCxnSpPr>
          <p:spPr bwMode="auto">
            <a:xfrm flipH="1">
              <a:off x="1397096" y="6378587"/>
              <a:ext cx="64008" cy="0"/>
            </a:xfrm>
            <a:prstGeom prst="line">
              <a:avLst/>
            </a:prstGeom>
            <a:noFill/>
            <a:ln w="28575" cap="flat" cmpd="sng" algn="ctr">
              <a:solidFill>
                <a:schemeClr val="bg1"/>
              </a:solidFill>
              <a:prstDash val="solid"/>
              <a:round/>
              <a:headEnd type="none" w="med" len="med"/>
              <a:tailEnd type="none" w="med" len="med"/>
            </a:ln>
            <a:effectLst/>
          </p:spPr>
        </p:cxnSp>
        <p:sp>
          <p:nvSpPr>
            <p:cNvPr id="30" name="TextBox 29">
              <a:extLst>
                <a:ext uri="{FF2B5EF4-FFF2-40B4-BE49-F238E27FC236}">
                  <a16:creationId xmlns:a16="http://schemas.microsoft.com/office/drawing/2014/main" id="{28CF4893-3D39-4873-8723-8355EA1CD045}"/>
                </a:ext>
              </a:extLst>
            </p:cNvPr>
            <p:cNvSpPr txBox="1"/>
            <p:nvPr/>
          </p:nvSpPr>
          <p:spPr bwMode="auto">
            <a:xfrm>
              <a:off x="909019" y="3428999"/>
              <a:ext cx="55208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100</a:t>
              </a:r>
            </a:p>
          </p:txBody>
        </p:sp>
        <p:sp>
          <p:nvSpPr>
            <p:cNvPr id="31" name="TextBox 30">
              <a:extLst>
                <a:ext uri="{FF2B5EF4-FFF2-40B4-BE49-F238E27FC236}">
                  <a16:creationId xmlns:a16="http://schemas.microsoft.com/office/drawing/2014/main" id="{14A48637-530A-4594-95AA-ED9B2EAAB2C5}"/>
                </a:ext>
              </a:extLst>
            </p:cNvPr>
            <p:cNvSpPr txBox="1"/>
            <p:nvPr/>
          </p:nvSpPr>
          <p:spPr bwMode="auto">
            <a:xfrm>
              <a:off x="909019" y="3705921"/>
              <a:ext cx="55208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80</a:t>
              </a:r>
            </a:p>
          </p:txBody>
        </p:sp>
        <p:sp>
          <p:nvSpPr>
            <p:cNvPr id="32" name="TextBox 31">
              <a:extLst>
                <a:ext uri="{FF2B5EF4-FFF2-40B4-BE49-F238E27FC236}">
                  <a16:creationId xmlns:a16="http://schemas.microsoft.com/office/drawing/2014/main" id="{3ECDB119-4247-48AA-AFB8-535F0F81F3E3}"/>
                </a:ext>
              </a:extLst>
            </p:cNvPr>
            <p:cNvSpPr txBox="1"/>
            <p:nvPr/>
          </p:nvSpPr>
          <p:spPr bwMode="auto">
            <a:xfrm>
              <a:off x="909019" y="3982843"/>
              <a:ext cx="55208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33" name="TextBox 32">
              <a:extLst>
                <a:ext uri="{FF2B5EF4-FFF2-40B4-BE49-F238E27FC236}">
                  <a16:creationId xmlns:a16="http://schemas.microsoft.com/office/drawing/2014/main" id="{5FD08B26-E8DA-4823-B456-47CD6EFCB26D}"/>
                </a:ext>
              </a:extLst>
            </p:cNvPr>
            <p:cNvSpPr txBox="1"/>
            <p:nvPr/>
          </p:nvSpPr>
          <p:spPr bwMode="auto">
            <a:xfrm>
              <a:off x="909019" y="4259765"/>
              <a:ext cx="55208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34" name="TextBox 33">
              <a:extLst>
                <a:ext uri="{FF2B5EF4-FFF2-40B4-BE49-F238E27FC236}">
                  <a16:creationId xmlns:a16="http://schemas.microsoft.com/office/drawing/2014/main" id="{190CEB20-1667-4F2B-A165-0C7D100BB783}"/>
                </a:ext>
              </a:extLst>
            </p:cNvPr>
            <p:cNvSpPr txBox="1"/>
            <p:nvPr/>
          </p:nvSpPr>
          <p:spPr bwMode="auto">
            <a:xfrm>
              <a:off x="909019" y="4536687"/>
              <a:ext cx="55208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35" name="TextBox 34">
              <a:extLst>
                <a:ext uri="{FF2B5EF4-FFF2-40B4-BE49-F238E27FC236}">
                  <a16:creationId xmlns:a16="http://schemas.microsoft.com/office/drawing/2014/main" id="{A6DB87AD-606D-43C5-9DD1-BB9F5C3975BE}"/>
                </a:ext>
              </a:extLst>
            </p:cNvPr>
            <p:cNvSpPr txBox="1"/>
            <p:nvPr/>
          </p:nvSpPr>
          <p:spPr bwMode="auto">
            <a:xfrm>
              <a:off x="909019" y="4813609"/>
              <a:ext cx="55208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36" name="TextBox 35">
              <a:extLst>
                <a:ext uri="{FF2B5EF4-FFF2-40B4-BE49-F238E27FC236}">
                  <a16:creationId xmlns:a16="http://schemas.microsoft.com/office/drawing/2014/main" id="{D7C4503C-A189-473E-B995-8A8B7AA74430}"/>
                </a:ext>
              </a:extLst>
            </p:cNvPr>
            <p:cNvSpPr txBox="1"/>
            <p:nvPr/>
          </p:nvSpPr>
          <p:spPr bwMode="auto">
            <a:xfrm>
              <a:off x="741211" y="5090532"/>
              <a:ext cx="71989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37" name="TextBox 36">
              <a:extLst>
                <a:ext uri="{FF2B5EF4-FFF2-40B4-BE49-F238E27FC236}">
                  <a16:creationId xmlns:a16="http://schemas.microsoft.com/office/drawing/2014/main" id="{16711EE4-A400-428C-8798-561A68784AF0}"/>
                </a:ext>
              </a:extLst>
            </p:cNvPr>
            <p:cNvSpPr txBox="1"/>
            <p:nvPr/>
          </p:nvSpPr>
          <p:spPr bwMode="auto">
            <a:xfrm>
              <a:off x="741211" y="5367454"/>
              <a:ext cx="71989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38" name="TextBox 37">
              <a:extLst>
                <a:ext uri="{FF2B5EF4-FFF2-40B4-BE49-F238E27FC236}">
                  <a16:creationId xmlns:a16="http://schemas.microsoft.com/office/drawing/2014/main" id="{6FF1FCA8-E193-40D3-9389-D5E7D9A29EDF}"/>
                </a:ext>
              </a:extLst>
            </p:cNvPr>
            <p:cNvSpPr txBox="1"/>
            <p:nvPr/>
          </p:nvSpPr>
          <p:spPr bwMode="auto">
            <a:xfrm>
              <a:off x="741211" y="5644376"/>
              <a:ext cx="71989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39" name="TextBox 38">
              <a:extLst>
                <a:ext uri="{FF2B5EF4-FFF2-40B4-BE49-F238E27FC236}">
                  <a16:creationId xmlns:a16="http://schemas.microsoft.com/office/drawing/2014/main" id="{972C6B73-CBE1-4B6B-97DA-40652483864F}"/>
                </a:ext>
              </a:extLst>
            </p:cNvPr>
            <p:cNvSpPr txBox="1"/>
            <p:nvPr/>
          </p:nvSpPr>
          <p:spPr bwMode="auto">
            <a:xfrm>
              <a:off x="741211" y="5921297"/>
              <a:ext cx="71989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-80</a:t>
              </a:r>
            </a:p>
          </p:txBody>
        </p:sp>
        <p:grpSp>
          <p:nvGrpSpPr>
            <p:cNvPr id="58" name="Group 57">
              <a:extLst>
                <a:ext uri="{FF2B5EF4-FFF2-40B4-BE49-F238E27FC236}">
                  <a16:creationId xmlns:a16="http://schemas.microsoft.com/office/drawing/2014/main" id="{764AA27B-157C-49FB-BF6B-22AEF376C3F4}"/>
                </a:ext>
              </a:extLst>
            </p:cNvPr>
            <p:cNvGrpSpPr/>
            <p:nvPr/>
          </p:nvGrpSpPr>
          <p:grpSpPr>
            <a:xfrm>
              <a:off x="1471112" y="3596395"/>
              <a:ext cx="2612492" cy="1395882"/>
              <a:chOff x="1566386" y="3056323"/>
              <a:chExt cx="2612492" cy="1633268"/>
            </a:xfrm>
          </p:grpSpPr>
          <p:sp>
            <p:nvSpPr>
              <p:cNvPr id="46" name="Rectangle 45">
                <a:extLst>
                  <a:ext uri="{FF2B5EF4-FFF2-40B4-BE49-F238E27FC236}">
                    <a16:creationId xmlns:a16="http://schemas.microsoft.com/office/drawing/2014/main" id="{50367FE5-4CD0-4833-A46B-04F2DC429D3A}"/>
                  </a:ext>
                </a:extLst>
              </p:cNvPr>
              <p:cNvSpPr/>
              <p:nvPr/>
            </p:nvSpPr>
            <p:spPr bwMode="auto">
              <a:xfrm>
                <a:off x="1566386" y="3056323"/>
                <a:ext cx="187000" cy="1622069"/>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7" name="Rectangle 46">
                <a:extLst>
                  <a:ext uri="{FF2B5EF4-FFF2-40B4-BE49-F238E27FC236}">
                    <a16:creationId xmlns:a16="http://schemas.microsoft.com/office/drawing/2014/main" id="{71D73153-CC66-4B0F-B5B3-B67B01CF8B1D}"/>
                  </a:ext>
                </a:extLst>
              </p:cNvPr>
              <p:cNvSpPr/>
              <p:nvPr/>
            </p:nvSpPr>
            <p:spPr bwMode="auto">
              <a:xfrm>
                <a:off x="1726456" y="3656353"/>
                <a:ext cx="257527" cy="1033238"/>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8" name="Rectangle 47">
                <a:extLst>
                  <a:ext uri="{FF2B5EF4-FFF2-40B4-BE49-F238E27FC236}">
                    <a16:creationId xmlns:a16="http://schemas.microsoft.com/office/drawing/2014/main" id="{F8ED0670-D8CD-4B43-B24F-9503756C04CD}"/>
                  </a:ext>
                </a:extLst>
              </p:cNvPr>
              <p:cNvSpPr/>
              <p:nvPr/>
            </p:nvSpPr>
            <p:spPr bwMode="auto">
              <a:xfrm>
                <a:off x="1908449" y="3685220"/>
                <a:ext cx="257527" cy="1004370"/>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9" name="Rectangle 48">
                <a:extLst>
                  <a:ext uri="{FF2B5EF4-FFF2-40B4-BE49-F238E27FC236}">
                    <a16:creationId xmlns:a16="http://schemas.microsoft.com/office/drawing/2014/main" id="{D49271DB-C0BC-4BC8-8918-86063DC9E8EB}"/>
                  </a:ext>
                </a:extLst>
              </p:cNvPr>
              <p:cNvSpPr/>
              <p:nvPr/>
            </p:nvSpPr>
            <p:spPr bwMode="auto">
              <a:xfrm>
                <a:off x="2114829" y="3839004"/>
                <a:ext cx="257527" cy="839388"/>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0" name="Rectangle 49">
                <a:extLst>
                  <a:ext uri="{FF2B5EF4-FFF2-40B4-BE49-F238E27FC236}">
                    <a16:creationId xmlns:a16="http://schemas.microsoft.com/office/drawing/2014/main" id="{8449DB17-2361-4523-8317-582C91B986E0}"/>
                  </a:ext>
                </a:extLst>
              </p:cNvPr>
              <p:cNvSpPr/>
              <p:nvPr/>
            </p:nvSpPr>
            <p:spPr bwMode="auto">
              <a:xfrm>
                <a:off x="2311837" y="3918656"/>
                <a:ext cx="257527" cy="759736"/>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1" name="Rectangle 50">
                <a:extLst>
                  <a:ext uri="{FF2B5EF4-FFF2-40B4-BE49-F238E27FC236}">
                    <a16:creationId xmlns:a16="http://schemas.microsoft.com/office/drawing/2014/main" id="{6A20A309-F5ED-4FBB-9A1F-9D3A6593F87E}"/>
                  </a:ext>
                </a:extLst>
              </p:cNvPr>
              <p:cNvSpPr/>
              <p:nvPr/>
            </p:nvSpPr>
            <p:spPr bwMode="auto">
              <a:xfrm>
                <a:off x="2528624" y="3961321"/>
                <a:ext cx="257527" cy="717071"/>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2" name="Rectangle 51">
                <a:extLst>
                  <a:ext uri="{FF2B5EF4-FFF2-40B4-BE49-F238E27FC236}">
                    <a16:creationId xmlns:a16="http://schemas.microsoft.com/office/drawing/2014/main" id="{3A7FB887-A78D-403A-9A7F-6A298DA0B902}"/>
                  </a:ext>
                </a:extLst>
              </p:cNvPr>
              <p:cNvSpPr/>
              <p:nvPr/>
            </p:nvSpPr>
            <p:spPr bwMode="auto">
              <a:xfrm>
                <a:off x="2720102" y="4000541"/>
                <a:ext cx="257527" cy="666659"/>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3" name="Rectangle 52">
                <a:extLst>
                  <a:ext uri="{FF2B5EF4-FFF2-40B4-BE49-F238E27FC236}">
                    <a16:creationId xmlns:a16="http://schemas.microsoft.com/office/drawing/2014/main" id="{667DD1EB-CFD7-46CB-935C-7A7A4EEC391F}"/>
                  </a:ext>
                </a:extLst>
              </p:cNvPr>
              <p:cNvSpPr/>
              <p:nvPr/>
            </p:nvSpPr>
            <p:spPr bwMode="auto">
              <a:xfrm>
                <a:off x="2917110" y="4064997"/>
                <a:ext cx="257527" cy="624594"/>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4" name="Rectangle 53">
                <a:extLst>
                  <a:ext uri="{FF2B5EF4-FFF2-40B4-BE49-F238E27FC236}">
                    <a16:creationId xmlns:a16="http://schemas.microsoft.com/office/drawing/2014/main" id="{01568762-2568-432F-A7AC-1ED07EFEE6B7}"/>
                  </a:ext>
                </a:extLst>
              </p:cNvPr>
              <p:cNvSpPr/>
              <p:nvPr/>
            </p:nvSpPr>
            <p:spPr bwMode="auto">
              <a:xfrm>
                <a:off x="3167854" y="4113950"/>
                <a:ext cx="423070" cy="553250"/>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5" name="Rectangle 54">
                <a:extLst>
                  <a:ext uri="{FF2B5EF4-FFF2-40B4-BE49-F238E27FC236}">
                    <a16:creationId xmlns:a16="http://schemas.microsoft.com/office/drawing/2014/main" id="{D3E43D47-5754-4090-AF22-21654892EACC}"/>
                  </a:ext>
                </a:extLst>
              </p:cNvPr>
              <p:cNvSpPr/>
              <p:nvPr/>
            </p:nvSpPr>
            <p:spPr bwMode="auto">
              <a:xfrm>
                <a:off x="3590924" y="4143453"/>
                <a:ext cx="197008" cy="534937"/>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6" name="Rectangle 55">
                <a:extLst>
                  <a:ext uri="{FF2B5EF4-FFF2-40B4-BE49-F238E27FC236}">
                    <a16:creationId xmlns:a16="http://schemas.microsoft.com/office/drawing/2014/main" id="{33FB62A1-9737-45E4-A28F-B5C25A8BDD69}"/>
                  </a:ext>
                </a:extLst>
              </p:cNvPr>
              <p:cNvSpPr/>
              <p:nvPr/>
            </p:nvSpPr>
            <p:spPr bwMode="auto">
              <a:xfrm>
                <a:off x="3768938" y="4187405"/>
                <a:ext cx="225371" cy="479793"/>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7" name="Rectangle 56">
                <a:extLst>
                  <a:ext uri="{FF2B5EF4-FFF2-40B4-BE49-F238E27FC236}">
                    <a16:creationId xmlns:a16="http://schemas.microsoft.com/office/drawing/2014/main" id="{A08A1C61-3CAA-452E-87BE-FB69EFF757B6}"/>
                  </a:ext>
                </a:extLst>
              </p:cNvPr>
              <p:cNvSpPr/>
              <p:nvPr/>
            </p:nvSpPr>
            <p:spPr bwMode="auto">
              <a:xfrm>
                <a:off x="3953507" y="4330191"/>
                <a:ext cx="225371" cy="359399"/>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cxnSp>
          <p:nvCxnSpPr>
            <p:cNvPr id="4" name="Straight Connector 3">
              <a:extLst>
                <a:ext uri="{FF2B5EF4-FFF2-40B4-BE49-F238E27FC236}">
                  <a16:creationId xmlns:a16="http://schemas.microsoft.com/office/drawing/2014/main" id="{ED00144C-E190-484B-9F0D-26A090C9D67C}"/>
                </a:ext>
              </a:extLst>
            </p:cNvPr>
            <p:cNvCxnSpPr>
              <a:cxnSpLocks/>
            </p:cNvCxnSpPr>
            <p:nvPr/>
          </p:nvCxnSpPr>
          <p:spPr bwMode="auto">
            <a:xfrm flipV="1">
              <a:off x="1466107" y="3586825"/>
              <a:ext cx="0" cy="2791762"/>
            </a:xfrm>
            <a:prstGeom prst="line">
              <a:avLst/>
            </a:prstGeom>
            <a:noFill/>
            <a:ln w="28575" cap="flat" cmpd="sng" algn="ctr">
              <a:solidFill>
                <a:schemeClr val="bg1"/>
              </a:solidFill>
              <a:prstDash val="solid"/>
              <a:round/>
              <a:headEnd type="none" w="med" len="med"/>
              <a:tailEnd type="none" w="med" len="med"/>
            </a:ln>
            <a:effectLst/>
          </p:spPr>
        </p:cxnSp>
        <p:grpSp>
          <p:nvGrpSpPr>
            <p:cNvPr id="66" name="Group 65">
              <a:extLst>
                <a:ext uri="{FF2B5EF4-FFF2-40B4-BE49-F238E27FC236}">
                  <a16:creationId xmlns:a16="http://schemas.microsoft.com/office/drawing/2014/main" id="{EF19399D-905A-484E-8E54-00CACBD0F835}"/>
                </a:ext>
              </a:extLst>
            </p:cNvPr>
            <p:cNvGrpSpPr/>
            <p:nvPr/>
          </p:nvGrpSpPr>
          <p:grpSpPr>
            <a:xfrm>
              <a:off x="4079742" y="4679560"/>
              <a:ext cx="1417143" cy="540735"/>
              <a:chOff x="4183642" y="4323693"/>
              <a:chExt cx="1417143" cy="632694"/>
            </a:xfrm>
          </p:grpSpPr>
          <p:sp>
            <p:nvSpPr>
              <p:cNvPr id="59" name="Rectangle 58">
                <a:extLst>
                  <a:ext uri="{FF2B5EF4-FFF2-40B4-BE49-F238E27FC236}">
                    <a16:creationId xmlns:a16="http://schemas.microsoft.com/office/drawing/2014/main" id="{1B667178-3256-457D-AB8D-FD6B980E4406}"/>
                  </a:ext>
                </a:extLst>
              </p:cNvPr>
              <p:cNvSpPr/>
              <p:nvPr/>
            </p:nvSpPr>
            <p:spPr bwMode="auto">
              <a:xfrm>
                <a:off x="4183642" y="4323693"/>
                <a:ext cx="190916" cy="343505"/>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0" name="Rectangle 59">
                <a:extLst>
                  <a:ext uri="{FF2B5EF4-FFF2-40B4-BE49-F238E27FC236}">
                    <a16:creationId xmlns:a16="http://schemas.microsoft.com/office/drawing/2014/main" id="{53342405-2B2C-4223-8405-3FFB17C5045B}"/>
                  </a:ext>
                </a:extLst>
              </p:cNvPr>
              <p:cNvSpPr/>
              <p:nvPr/>
            </p:nvSpPr>
            <p:spPr bwMode="auto">
              <a:xfrm>
                <a:off x="4353993" y="4410921"/>
                <a:ext cx="257526" cy="256277"/>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1" name="Rectangle 60">
                <a:extLst>
                  <a:ext uri="{FF2B5EF4-FFF2-40B4-BE49-F238E27FC236}">
                    <a16:creationId xmlns:a16="http://schemas.microsoft.com/office/drawing/2014/main" id="{BD53F8FC-D659-4FCB-B519-9517CB0A63F6}"/>
                  </a:ext>
                </a:extLst>
              </p:cNvPr>
              <p:cNvSpPr/>
              <p:nvPr/>
            </p:nvSpPr>
            <p:spPr bwMode="auto">
              <a:xfrm>
                <a:off x="4531315" y="4423951"/>
                <a:ext cx="257526" cy="256277"/>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2" name="Rectangle 61">
                <a:extLst>
                  <a:ext uri="{FF2B5EF4-FFF2-40B4-BE49-F238E27FC236}">
                    <a16:creationId xmlns:a16="http://schemas.microsoft.com/office/drawing/2014/main" id="{02BBC12A-540D-4C96-AF69-93E33A91EDD8}"/>
                  </a:ext>
                </a:extLst>
              </p:cNvPr>
              <p:cNvSpPr/>
              <p:nvPr/>
            </p:nvSpPr>
            <p:spPr bwMode="auto">
              <a:xfrm>
                <a:off x="4736731" y="4568071"/>
                <a:ext cx="257526" cy="110320"/>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3" name="Rectangle 62">
                <a:extLst>
                  <a:ext uri="{FF2B5EF4-FFF2-40B4-BE49-F238E27FC236}">
                    <a16:creationId xmlns:a16="http://schemas.microsoft.com/office/drawing/2014/main" id="{A0E8B8D0-AAE2-4D1D-8237-8679B0BFD71C}"/>
                  </a:ext>
                </a:extLst>
              </p:cNvPr>
              <p:cNvSpPr/>
              <p:nvPr/>
            </p:nvSpPr>
            <p:spPr bwMode="auto">
              <a:xfrm>
                <a:off x="4927324" y="4647724"/>
                <a:ext cx="257526" cy="45719"/>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4" name="Rectangle 63">
                <a:extLst>
                  <a:ext uri="{FF2B5EF4-FFF2-40B4-BE49-F238E27FC236}">
                    <a16:creationId xmlns:a16="http://schemas.microsoft.com/office/drawing/2014/main" id="{CE342A50-F72E-49EF-952E-5C4FBCD6CC4B}"/>
                  </a:ext>
                </a:extLst>
              </p:cNvPr>
              <p:cNvSpPr/>
              <p:nvPr/>
            </p:nvSpPr>
            <p:spPr bwMode="auto">
              <a:xfrm>
                <a:off x="5199673" y="4683458"/>
                <a:ext cx="257526" cy="147327"/>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5" name="Rectangle 64">
                <a:extLst>
                  <a:ext uri="{FF2B5EF4-FFF2-40B4-BE49-F238E27FC236}">
                    <a16:creationId xmlns:a16="http://schemas.microsoft.com/office/drawing/2014/main" id="{6CCD72C7-FE1F-4A90-8FFD-DDF43F5AFE79}"/>
                  </a:ext>
                </a:extLst>
              </p:cNvPr>
              <p:cNvSpPr/>
              <p:nvPr/>
            </p:nvSpPr>
            <p:spPr bwMode="auto">
              <a:xfrm>
                <a:off x="5406053" y="4678390"/>
                <a:ext cx="194732" cy="277997"/>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grpSp>
          <p:nvGrpSpPr>
            <p:cNvPr id="71" name="Group 70">
              <a:extLst>
                <a:ext uri="{FF2B5EF4-FFF2-40B4-BE49-F238E27FC236}">
                  <a16:creationId xmlns:a16="http://schemas.microsoft.com/office/drawing/2014/main" id="{861FCEDC-46C3-4F21-B6BE-AD7BF618A87C}"/>
                </a:ext>
              </a:extLst>
            </p:cNvPr>
            <p:cNvGrpSpPr/>
            <p:nvPr/>
          </p:nvGrpSpPr>
          <p:grpSpPr>
            <a:xfrm>
              <a:off x="5490533" y="4978382"/>
              <a:ext cx="819599" cy="930700"/>
              <a:chOff x="5603060" y="4673333"/>
              <a:chExt cx="794172" cy="1088977"/>
            </a:xfrm>
          </p:grpSpPr>
          <p:sp>
            <p:nvSpPr>
              <p:cNvPr id="67" name="Rectangle 66">
                <a:extLst>
                  <a:ext uri="{FF2B5EF4-FFF2-40B4-BE49-F238E27FC236}">
                    <a16:creationId xmlns:a16="http://schemas.microsoft.com/office/drawing/2014/main" id="{C99197A9-A05C-4AC5-8848-BA83E4923DFB}"/>
                  </a:ext>
                </a:extLst>
              </p:cNvPr>
              <p:cNvSpPr/>
              <p:nvPr/>
            </p:nvSpPr>
            <p:spPr bwMode="auto">
              <a:xfrm>
                <a:off x="5603060" y="4688010"/>
                <a:ext cx="237085" cy="643690"/>
              </a:xfrm>
              <a:prstGeom prst="rect">
                <a:avLst/>
              </a:prstGeom>
              <a:solidFill>
                <a:schemeClr val="accent5"/>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8" name="Rectangle 67">
                <a:extLst>
                  <a:ext uri="{FF2B5EF4-FFF2-40B4-BE49-F238E27FC236}">
                    <a16:creationId xmlns:a16="http://schemas.microsoft.com/office/drawing/2014/main" id="{C058681E-ECA5-4B7B-998E-2EB242624677}"/>
                  </a:ext>
                </a:extLst>
              </p:cNvPr>
              <p:cNvSpPr/>
              <p:nvPr/>
            </p:nvSpPr>
            <p:spPr bwMode="auto">
              <a:xfrm>
                <a:off x="5802281" y="4688009"/>
                <a:ext cx="237085" cy="764578"/>
              </a:xfrm>
              <a:prstGeom prst="rect">
                <a:avLst/>
              </a:prstGeom>
              <a:solidFill>
                <a:schemeClr val="accent5"/>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9" name="Rectangle 68">
                <a:extLst>
                  <a:ext uri="{FF2B5EF4-FFF2-40B4-BE49-F238E27FC236}">
                    <a16:creationId xmlns:a16="http://schemas.microsoft.com/office/drawing/2014/main" id="{4739DA2B-4CFA-43DA-9A04-3D11E3ADF574}"/>
                  </a:ext>
                </a:extLst>
              </p:cNvPr>
              <p:cNvSpPr/>
              <p:nvPr/>
            </p:nvSpPr>
            <p:spPr bwMode="auto">
              <a:xfrm>
                <a:off x="6202500" y="4673333"/>
                <a:ext cx="194732" cy="1088977"/>
              </a:xfrm>
              <a:prstGeom prst="rect">
                <a:avLst/>
              </a:prstGeom>
              <a:solidFill>
                <a:schemeClr val="accent5"/>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70" name="Rectangle 69">
                <a:extLst>
                  <a:ext uri="{FF2B5EF4-FFF2-40B4-BE49-F238E27FC236}">
                    <a16:creationId xmlns:a16="http://schemas.microsoft.com/office/drawing/2014/main" id="{6BFFEEB6-ED48-4B54-8BCC-0858AD9BB87F}"/>
                  </a:ext>
                </a:extLst>
              </p:cNvPr>
              <p:cNvSpPr/>
              <p:nvPr/>
            </p:nvSpPr>
            <p:spPr bwMode="auto">
              <a:xfrm>
                <a:off x="5997236" y="4688221"/>
                <a:ext cx="257525" cy="954317"/>
              </a:xfrm>
              <a:prstGeom prst="rect">
                <a:avLst/>
              </a:prstGeom>
              <a:solidFill>
                <a:schemeClr val="accent5"/>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cxnSp>
          <p:nvCxnSpPr>
            <p:cNvPr id="7" name="Straight Connector 6">
              <a:extLst>
                <a:ext uri="{FF2B5EF4-FFF2-40B4-BE49-F238E27FC236}">
                  <a16:creationId xmlns:a16="http://schemas.microsoft.com/office/drawing/2014/main" id="{C4CFF41A-F8F7-4D25-B5D2-4E261B76F678}"/>
                </a:ext>
              </a:extLst>
            </p:cNvPr>
            <p:cNvCxnSpPr>
              <a:cxnSpLocks/>
            </p:cNvCxnSpPr>
            <p:nvPr/>
          </p:nvCxnSpPr>
          <p:spPr bwMode="auto">
            <a:xfrm>
              <a:off x="1466107" y="4982708"/>
              <a:ext cx="4848044" cy="0"/>
            </a:xfrm>
            <a:prstGeom prst="line">
              <a:avLst/>
            </a:prstGeom>
            <a:noFill/>
            <a:ln w="28575" cap="flat" cmpd="sng" algn="ctr">
              <a:solidFill>
                <a:schemeClr val="bg1"/>
              </a:solidFill>
              <a:prstDash val="solid"/>
              <a:round/>
              <a:headEnd type="none" w="med" len="med"/>
              <a:tailEnd type="none" w="med" len="med"/>
            </a:ln>
            <a:effectLst/>
          </p:spPr>
        </p:cxnSp>
      </p:grpSp>
      <p:graphicFrame>
        <p:nvGraphicFramePr>
          <p:cNvPr id="72" name="Table 72">
            <a:extLst>
              <a:ext uri="{FF2B5EF4-FFF2-40B4-BE49-F238E27FC236}">
                <a16:creationId xmlns:a16="http://schemas.microsoft.com/office/drawing/2014/main" id="{50A6B19B-1A13-4EAD-A468-E1028E5E0F21}"/>
              </a:ext>
            </a:extLst>
          </p:cNvPr>
          <p:cNvGraphicFramePr>
            <a:graphicFrameLocks noGrp="1"/>
          </p:cNvGraphicFramePr>
          <p:nvPr/>
        </p:nvGraphicFramePr>
        <p:xfrm>
          <a:off x="5242025" y="1545386"/>
          <a:ext cx="5713732" cy="1923418"/>
        </p:xfrm>
        <a:graphic>
          <a:graphicData uri="http://schemas.openxmlformats.org/drawingml/2006/table">
            <a:tbl>
              <a:tblPr>
                <a:tableStyleId>{5C22544A-7EE6-4342-B048-85BDC9FD1C3A}</a:tableStyleId>
              </a:tblPr>
              <a:tblGrid>
                <a:gridCol w="687736">
                  <a:extLst>
                    <a:ext uri="{9D8B030D-6E8A-4147-A177-3AD203B41FA5}">
                      <a16:colId xmlns:a16="http://schemas.microsoft.com/office/drawing/2014/main" val="1915265659"/>
                    </a:ext>
                  </a:extLst>
                </a:gridCol>
                <a:gridCol w="208280">
                  <a:extLst>
                    <a:ext uri="{9D8B030D-6E8A-4147-A177-3AD203B41FA5}">
                      <a16:colId xmlns:a16="http://schemas.microsoft.com/office/drawing/2014/main" val="2829918184"/>
                    </a:ext>
                  </a:extLst>
                </a:gridCol>
                <a:gridCol w="208280">
                  <a:extLst>
                    <a:ext uri="{9D8B030D-6E8A-4147-A177-3AD203B41FA5}">
                      <a16:colId xmlns:a16="http://schemas.microsoft.com/office/drawing/2014/main" val="1871247705"/>
                    </a:ext>
                  </a:extLst>
                </a:gridCol>
                <a:gridCol w="208280">
                  <a:extLst>
                    <a:ext uri="{9D8B030D-6E8A-4147-A177-3AD203B41FA5}">
                      <a16:colId xmlns:a16="http://schemas.microsoft.com/office/drawing/2014/main" val="1478992329"/>
                    </a:ext>
                  </a:extLst>
                </a:gridCol>
                <a:gridCol w="208280">
                  <a:extLst>
                    <a:ext uri="{9D8B030D-6E8A-4147-A177-3AD203B41FA5}">
                      <a16:colId xmlns:a16="http://schemas.microsoft.com/office/drawing/2014/main" val="2280286706"/>
                    </a:ext>
                  </a:extLst>
                </a:gridCol>
                <a:gridCol w="208280">
                  <a:extLst>
                    <a:ext uri="{9D8B030D-6E8A-4147-A177-3AD203B41FA5}">
                      <a16:colId xmlns:a16="http://schemas.microsoft.com/office/drawing/2014/main" val="3906871950"/>
                    </a:ext>
                  </a:extLst>
                </a:gridCol>
                <a:gridCol w="208280">
                  <a:extLst>
                    <a:ext uri="{9D8B030D-6E8A-4147-A177-3AD203B41FA5}">
                      <a16:colId xmlns:a16="http://schemas.microsoft.com/office/drawing/2014/main" val="676049557"/>
                    </a:ext>
                  </a:extLst>
                </a:gridCol>
                <a:gridCol w="208280">
                  <a:extLst>
                    <a:ext uri="{9D8B030D-6E8A-4147-A177-3AD203B41FA5}">
                      <a16:colId xmlns:a16="http://schemas.microsoft.com/office/drawing/2014/main" val="3154555637"/>
                    </a:ext>
                  </a:extLst>
                </a:gridCol>
                <a:gridCol w="208280">
                  <a:extLst>
                    <a:ext uri="{9D8B030D-6E8A-4147-A177-3AD203B41FA5}">
                      <a16:colId xmlns:a16="http://schemas.microsoft.com/office/drawing/2014/main" val="53145370"/>
                    </a:ext>
                  </a:extLst>
                </a:gridCol>
                <a:gridCol w="208280">
                  <a:extLst>
                    <a:ext uri="{9D8B030D-6E8A-4147-A177-3AD203B41FA5}">
                      <a16:colId xmlns:a16="http://schemas.microsoft.com/office/drawing/2014/main" val="3403059048"/>
                    </a:ext>
                  </a:extLst>
                </a:gridCol>
                <a:gridCol w="208280">
                  <a:extLst>
                    <a:ext uri="{9D8B030D-6E8A-4147-A177-3AD203B41FA5}">
                      <a16:colId xmlns:a16="http://schemas.microsoft.com/office/drawing/2014/main" val="637370183"/>
                    </a:ext>
                  </a:extLst>
                </a:gridCol>
                <a:gridCol w="208280">
                  <a:extLst>
                    <a:ext uri="{9D8B030D-6E8A-4147-A177-3AD203B41FA5}">
                      <a16:colId xmlns:a16="http://schemas.microsoft.com/office/drawing/2014/main" val="125535306"/>
                    </a:ext>
                  </a:extLst>
                </a:gridCol>
                <a:gridCol w="208280">
                  <a:extLst>
                    <a:ext uri="{9D8B030D-6E8A-4147-A177-3AD203B41FA5}">
                      <a16:colId xmlns:a16="http://schemas.microsoft.com/office/drawing/2014/main" val="4010348964"/>
                    </a:ext>
                  </a:extLst>
                </a:gridCol>
                <a:gridCol w="208280">
                  <a:extLst>
                    <a:ext uri="{9D8B030D-6E8A-4147-A177-3AD203B41FA5}">
                      <a16:colId xmlns:a16="http://schemas.microsoft.com/office/drawing/2014/main" val="634350493"/>
                    </a:ext>
                  </a:extLst>
                </a:gridCol>
                <a:gridCol w="208280">
                  <a:extLst>
                    <a:ext uri="{9D8B030D-6E8A-4147-A177-3AD203B41FA5}">
                      <a16:colId xmlns:a16="http://schemas.microsoft.com/office/drawing/2014/main" val="3264095113"/>
                    </a:ext>
                  </a:extLst>
                </a:gridCol>
                <a:gridCol w="208280">
                  <a:extLst>
                    <a:ext uri="{9D8B030D-6E8A-4147-A177-3AD203B41FA5}">
                      <a16:colId xmlns:a16="http://schemas.microsoft.com/office/drawing/2014/main" val="2849864968"/>
                    </a:ext>
                  </a:extLst>
                </a:gridCol>
                <a:gridCol w="208280">
                  <a:extLst>
                    <a:ext uri="{9D8B030D-6E8A-4147-A177-3AD203B41FA5}">
                      <a16:colId xmlns:a16="http://schemas.microsoft.com/office/drawing/2014/main" val="3498571752"/>
                    </a:ext>
                  </a:extLst>
                </a:gridCol>
                <a:gridCol w="208280">
                  <a:extLst>
                    <a:ext uri="{9D8B030D-6E8A-4147-A177-3AD203B41FA5}">
                      <a16:colId xmlns:a16="http://schemas.microsoft.com/office/drawing/2014/main" val="477420010"/>
                    </a:ext>
                  </a:extLst>
                </a:gridCol>
                <a:gridCol w="208280">
                  <a:extLst>
                    <a:ext uri="{9D8B030D-6E8A-4147-A177-3AD203B41FA5}">
                      <a16:colId xmlns:a16="http://schemas.microsoft.com/office/drawing/2014/main" val="2701531118"/>
                    </a:ext>
                  </a:extLst>
                </a:gridCol>
                <a:gridCol w="208280">
                  <a:extLst>
                    <a:ext uri="{9D8B030D-6E8A-4147-A177-3AD203B41FA5}">
                      <a16:colId xmlns:a16="http://schemas.microsoft.com/office/drawing/2014/main" val="2317899006"/>
                    </a:ext>
                  </a:extLst>
                </a:gridCol>
                <a:gridCol w="208280">
                  <a:extLst>
                    <a:ext uri="{9D8B030D-6E8A-4147-A177-3AD203B41FA5}">
                      <a16:colId xmlns:a16="http://schemas.microsoft.com/office/drawing/2014/main" val="2280918225"/>
                    </a:ext>
                  </a:extLst>
                </a:gridCol>
                <a:gridCol w="208280">
                  <a:extLst>
                    <a:ext uri="{9D8B030D-6E8A-4147-A177-3AD203B41FA5}">
                      <a16:colId xmlns:a16="http://schemas.microsoft.com/office/drawing/2014/main" val="827353718"/>
                    </a:ext>
                  </a:extLst>
                </a:gridCol>
                <a:gridCol w="208280">
                  <a:extLst>
                    <a:ext uri="{9D8B030D-6E8A-4147-A177-3AD203B41FA5}">
                      <a16:colId xmlns:a16="http://schemas.microsoft.com/office/drawing/2014/main" val="423121250"/>
                    </a:ext>
                  </a:extLst>
                </a:gridCol>
                <a:gridCol w="221918">
                  <a:extLst>
                    <a:ext uri="{9D8B030D-6E8A-4147-A177-3AD203B41FA5}">
                      <a16:colId xmlns:a16="http://schemas.microsoft.com/office/drawing/2014/main" val="4191555620"/>
                    </a:ext>
                  </a:extLst>
                </a:gridCol>
                <a:gridCol w="221918">
                  <a:extLst>
                    <a:ext uri="{9D8B030D-6E8A-4147-A177-3AD203B41FA5}">
                      <a16:colId xmlns:a16="http://schemas.microsoft.com/office/drawing/2014/main" val="802144499"/>
                    </a:ext>
                  </a:extLst>
                </a:gridCol>
              </a:tblGrid>
              <a:tr h="730490">
                <a:tc>
                  <a:txBody>
                    <a:bodyPr/>
                    <a:lstStyle/>
                    <a:p>
                      <a:pPr algn="ctr"/>
                      <a:r>
                        <a:rPr lang="en-US" sz="1000" b="1" dirty="0">
                          <a:solidFill>
                            <a:schemeClr val="bg1"/>
                          </a:solidFill>
                          <a:latin typeface="Calibri" panose="020F0502020204030204" pitchFamily="34" charset="0"/>
                          <a:cs typeface="Calibri" panose="020F0502020204030204" pitchFamily="34" charset="0"/>
                        </a:rPr>
                        <a:t>IO</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Pembro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Nivo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Nivo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Pembro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Nivo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Nivo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Nivo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Nivo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Nivo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Nivo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Durva</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Pembro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Durva</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Nivo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Pembro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Nivo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Pembro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Pembro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Atezo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Ipi +Nivo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Ipi + Nivo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Pembro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Pembro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Pembro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1430371166"/>
                  </a:ext>
                </a:extLst>
              </a:tr>
              <a:tr h="457690">
                <a:tc>
                  <a:txBody>
                    <a:bodyPr/>
                    <a:lstStyle/>
                    <a:p>
                      <a:pPr algn="ctr"/>
                      <a:r>
                        <a:rPr lang="en-US" sz="1000" b="1" dirty="0">
                          <a:solidFill>
                            <a:schemeClr val="bg1"/>
                          </a:solidFill>
                          <a:latin typeface="Calibri" panose="020F0502020204030204" pitchFamily="34" charset="0"/>
                          <a:cs typeface="Calibri" panose="020F0502020204030204" pitchFamily="34" charset="0"/>
                        </a:rPr>
                        <a:t>Histology</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Sarc</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Adeno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Adeno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Adeno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Adeno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Adeno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Adeno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Adeno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Adeno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Squam</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Adeno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Adeno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Adeno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Adeno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Adeno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Adeno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Adeno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Adeno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Adeno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Adeno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Sarc</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Adeno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Adeno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solidFill>
                            <a:schemeClr val="bg1"/>
                          </a:solidFill>
                          <a:latin typeface="Calibri" panose="020F0502020204030204" pitchFamily="34" charset="0"/>
                          <a:cs typeface="Calibri" panose="020F0502020204030204" pitchFamily="34" charset="0"/>
                        </a:rPr>
                        <a:t>Adeno</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182396602"/>
                  </a:ext>
                </a:extLst>
              </a:tr>
              <a:tr h="395654">
                <a:tc>
                  <a:txBody>
                    <a:bodyPr/>
                    <a:lstStyle/>
                    <a:p>
                      <a:pPr algn="ctr"/>
                      <a:r>
                        <a:rPr lang="en-US" sz="1000" b="1" dirty="0">
                          <a:solidFill>
                            <a:schemeClr val="bg1"/>
                          </a:solidFill>
                          <a:latin typeface="Calibri" panose="020F0502020204030204" pitchFamily="34" charset="0"/>
                          <a:cs typeface="Calibri" panose="020F0502020204030204" pitchFamily="34" charset="0"/>
                        </a:rPr>
                        <a:t>PD-L1</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90</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5FFE8"/>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80</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5FFE8"/>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80</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5FFE8"/>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N/A</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N/A</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0</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0</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0</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N/A</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N/A</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90</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5FFE8"/>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60</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5FFE8"/>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N/A</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100</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5FFE8"/>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1</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0</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80</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5FFE8"/>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50</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5FFE8"/>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100</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5FFE8"/>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N/A</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N/A</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90</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5FFE8"/>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90</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5FFE8"/>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0</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845296681"/>
                  </a:ext>
                </a:extLst>
              </a:tr>
              <a:tr h="339584">
                <a:tc>
                  <a:txBody>
                    <a:bodyPr/>
                    <a:lstStyle/>
                    <a:p>
                      <a:pPr algn="ctr"/>
                      <a:r>
                        <a:rPr lang="en-US" sz="1000" b="1" dirty="0">
                          <a:solidFill>
                            <a:schemeClr val="bg1"/>
                          </a:solidFill>
                          <a:latin typeface="Calibri" panose="020F0502020204030204" pitchFamily="34" charset="0"/>
                          <a:cs typeface="Calibri" panose="020F0502020204030204" pitchFamily="34" charset="0"/>
                        </a:rPr>
                        <a:t>TMB</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7.5</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4.8</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4.8</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12.1</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8.2</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5.3</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0.9</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7.5</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3.8</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5.7</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12.1</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6.8</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3.8</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2.8</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9.1</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0.9</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0.8</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7.4</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6.1</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5">
                        <a:lumMod val="60000"/>
                        <a:lumOff val="40000"/>
                      </a:schemeClr>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N/A</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4.9</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9.9</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8.4</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a:r>
                        <a:rPr lang="en-US" sz="1000" dirty="0">
                          <a:solidFill>
                            <a:schemeClr val="bg1"/>
                          </a:solidFill>
                          <a:latin typeface="Calibri" panose="020F0502020204030204" pitchFamily="34" charset="0"/>
                          <a:cs typeface="Calibri" panose="020F0502020204030204" pitchFamily="34" charset="0"/>
                        </a:rPr>
                        <a:t>7.3</a:t>
                      </a:r>
                    </a:p>
                  </a:txBody>
                  <a:tcPr vert="vert27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1715286388"/>
                  </a:ext>
                </a:extLst>
              </a:tr>
            </a:tbl>
          </a:graphicData>
        </a:graphic>
      </p:graphicFrame>
      <p:sp>
        <p:nvSpPr>
          <p:cNvPr id="73" name="Content Placeholder 16">
            <a:extLst>
              <a:ext uri="{FF2B5EF4-FFF2-40B4-BE49-F238E27FC236}">
                <a16:creationId xmlns:a16="http://schemas.microsoft.com/office/drawing/2014/main" id="{BD19C3E2-E7B9-4FFE-AE04-1ED3770A1E22}"/>
              </a:ext>
            </a:extLst>
          </p:cNvPr>
          <p:cNvSpPr>
            <a:spLocks noGrp="1"/>
          </p:cNvSpPr>
          <p:nvPr>
            <p:ph idx="1"/>
          </p:nvPr>
        </p:nvSpPr>
        <p:spPr>
          <a:xfrm>
            <a:off x="604676" y="1513047"/>
            <a:ext cx="4147704" cy="4650686"/>
          </a:xfrm>
        </p:spPr>
        <p:txBody>
          <a:bodyPr/>
          <a:lstStyle/>
          <a:p>
            <a:r>
              <a:rPr lang="en-US" dirty="0"/>
              <a:t>ORR: 17%</a:t>
            </a:r>
          </a:p>
          <a:p>
            <a:r>
              <a:rPr lang="en-US" dirty="0"/>
              <a:t>Median PFS: 1.9 mos</a:t>
            </a:r>
          </a:p>
          <a:p>
            <a:r>
              <a:rPr lang="en-US" dirty="0"/>
              <a:t>No correlation observed between ORR and PD-L1 expression or TMB</a:t>
            </a:r>
          </a:p>
          <a:p>
            <a:endParaRPr lang="en-US" dirty="0"/>
          </a:p>
        </p:txBody>
      </p:sp>
    </p:spTree>
    <p:extLst>
      <p:ext uri="{BB962C8B-B14F-4D97-AF65-F5344CB8AC3E}">
        <p14:creationId xmlns:p14="http://schemas.microsoft.com/office/powerpoint/2010/main" val="614402191"/>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Oval 20">
            <a:extLst>
              <a:ext uri="{FF2B5EF4-FFF2-40B4-BE49-F238E27FC236}">
                <a16:creationId xmlns:a16="http://schemas.microsoft.com/office/drawing/2014/main" id="{482B25F9-8389-40EA-B07A-A87990DA2624}"/>
              </a:ext>
            </a:extLst>
          </p:cNvPr>
          <p:cNvSpPr/>
          <p:nvPr/>
        </p:nvSpPr>
        <p:spPr bwMode="auto">
          <a:xfrm>
            <a:off x="8288648" y="4990182"/>
            <a:ext cx="616354" cy="293760"/>
          </a:xfrm>
          <a:prstGeom prst="ellipse">
            <a:avLst/>
          </a:prstGeom>
          <a:solidFill>
            <a:schemeClr val="accent6">
              <a:lumMod val="20000"/>
              <a:lumOff val="8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nvGrpSpPr>
          <p:cNvPr id="1033" name="Group 1032">
            <a:extLst>
              <a:ext uri="{FF2B5EF4-FFF2-40B4-BE49-F238E27FC236}">
                <a16:creationId xmlns:a16="http://schemas.microsoft.com/office/drawing/2014/main" id="{C47D1F4E-1914-47EE-969B-3FD7EEE51F9E}"/>
              </a:ext>
            </a:extLst>
          </p:cNvPr>
          <p:cNvGrpSpPr/>
          <p:nvPr/>
        </p:nvGrpSpPr>
        <p:grpSpPr>
          <a:xfrm rot="9644257">
            <a:off x="8363571" y="4986466"/>
            <a:ext cx="210380" cy="224905"/>
            <a:chOff x="5441950" y="-2316092"/>
            <a:chExt cx="3118051" cy="3333326"/>
          </a:xfrm>
        </p:grpSpPr>
        <p:sp>
          <p:nvSpPr>
            <p:cNvPr id="1034" name="Freeform 73">
              <a:extLst>
                <a:ext uri="{FF2B5EF4-FFF2-40B4-BE49-F238E27FC236}">
                  <a16:creationId xmlns:a16="http://schemas.microsoft.com/office/drawing/2014/main" id="{D31E5B1F-5D24-4098-A1BB-BD8CF62191BA}"/>
                </a:ext>
              </a:extLst>
            </p:cNvPr>
            <p:cNvSpPr/>
            <p:nvPr/>
          </p:nvSpPr>
          <p:spPr bwMode="auto">
            <a:xfrm>
              <a:off x="7642493" y="-1808846"/>
              <a:ext cx="917508" cy="1211423"/>
            </a:xfrm>
            <a:custGeom>
              <a:avLst/>
              <a:gdLst>
                <a:gd name="connsiteX0" fmla="*/ 256674 w 890337"/>
                <a:gd name="connsiteY0" fmla="*/ 1122948 h 1130969"/>
                <a:gd name="connsiteX1" fmla="*/ 890337 w 890337"/>
                <a:gd name="connsiteY1" fmla="*/ 216569 h 1130969"/>
                <a:gd name="connsiteX2" fmla="*/ 842211 w 890337"/>
                <a:gd name="connsiteY2" fmla="*/ 0 h 1130969"/>
                <a:gd name="connsiteX3" fmla="*/ 625642 w 890337"/>
                <a:gd name="connsiteY3" fmla="*/ 0 h 1130969"/>
                <a:gd name="connsiteX4" fmla="*/ 0 w 890337"/>
                <a:gd name="connsiteY4" fmla="*/ 906379 h 1130969"/>
                <a:gd name="connsiteX5" fmla="*/ 24063 w 890337"/>
                <a:gd name="connsiteY5" fmla="*/ 1130969 h 1130969"/>
                <a:gd name="connsiteX6" fmla="*/ 256674 w 890337"/>
                <a:gd name="connsiteY6" fmla="*/ 1122948 h 1130969"/>
                <a:gd name="connsiteX0" fmla="*/ 256674 w 895015"/>
                <a:gd name="connsiteY0" fmla="*/ 1122948 h 1130969"/>
                <a:gd name="connsiteX1" fmla="*/ 890337 w 895015"/>
                <a:gd name="connsiteY1" fmla="*/ 216569 h 1130969"/>
                <a:gd name="connsiteX2" fmla="*/ 842211 w 895015"/>
                <a:gd name="connsiteY2" fmla="*/ 0 h 1130969"/>
                <a:gd name="connsiteX3" fmla="*/ 625642 w 895015"/>
                <a:gd name="connsiteY3" fmla="*/ 0 h 1130969"/>
                <a:gd name="connsiteX4" fmla="*/ 0 w 895015"/>
                <a:gd name="connsiteY4" fmla="*/ 906379 h 1130969"/>
                <a:gd name="connsiteX5" fmla="*/ 24063 w 895015"/>
                <a:gd name="connsiteY5" fmla="*/ 1130969 h 1130969"/>
                <a:gd name="connsiteX6" fmla="*/ 256674 w 895015"/>
                <a:gd name="connsiteY6" fmla="*/ 1122948 h 1130969"/>
                <a:gd name="connsiteX0" fmla="*/ 256674 w 917747"/>
                <a:gd name="connsiteY0" fmla="*/ 1122948 h 1130969"/>
                <a:gd name="connsiteX1" fmla="*/ 890337 w 917747"/>
                <a:gd name="connsiteY1" fmla="*/ 216569 h 1130969"/>
                <a:gd name="connsiteX2" fmla="*/ 842211 w 917747"/>
                <a:gd name="connsiteY2" fmla="*/ 0 h 1130969"/>
                <a:gd name="connsiteX3" fmla="*/ 625642 w 917747"/>
                <a:gd name="connsiteY3" fmla="*/ 0 h 1130969"/>
                <a:gd name="connsiteX4" fmla="*/ 0 w 917747"/>
                <a:gd name="connsiteY4" fmla="*/ 906379 h 1130969"/>
                <a:gd name="connsiteX5" fmla="*/ 24063 w 917747"/>
                <a:gd name="connsiteY5" fmla="*/ 1130969 h 1130969"/>
                <a:gd name="connsiteX6" fmla="*/ 256674 w 917747"/>
                <a:gd name="connsiteY6" fmla="*/ 1122948 h 1130969"/>
                <a:gd name="connsiteX0" fmla="*/ 256674 w 917747"/>
                <a:gd name="connsiteY0" fmla="*/ 1154698 h 1162719"/>
                <a:gd name="connsiteX1" fmla="*/ 890337 w 917747"/>
                <a:gd name="connsiteY1" fmla="*/ 248319 h 1162719"/>
                <a:gd name="connsiteX2" fmla="*/ 842211 w 917747"/>
                <a:gd name="connsiteY2" fmla="*/ 31750 h 1162719"/>
                <a:gd name="connsiteX3" fmla="*/ 625642 w 917747"/>
                <a:gd name="connsiteY3" fmla="*/ 31750 h 1162719"/>
                <a:gd name="connsiteX4" fmla="*/ 0 w 917747"/>
                <a:gd name="connsiteY4" fmla="*/ 938129 h 1162719"/>
                <a:gd name="connsiteX5" fmla="*/ 24063 w 917747"/>
                <a:gd name="connsiteY5" fmla="*/ 1162719 h 1162719"/>
                <a:gd name="connsiteX6" fmla="*/ 256674 w 917747"/>
                <a:gd name="connsiteY6" fmla="*/ 1154698 h 1162719"/>
                <a:gd name="connsiteX0" fmla="*/ 256674 w 917747"/>
                <a:gd name="connsiteY0" fmla="*/ 1166461 h 1174482"/>
                <a:gd name="connsiteX1" fmla="*/ 890337 w 917747"/>
                <a:gd name="connsiteY1" fmla="*/ 260082 h 1174482"/>
                <a:gd name="connsiteX2" fmla="*/ 842211 w 917747"/>
                <a:gd name="connsiteY2" fmla="*/ 43513 h 1174482"/>
                <a:gd name="connsiteX3" fmla="*/ 625642 w 917747"/>
                <a:gd name="connsiteY3" fmla="*/ 43513 h 1174482"/>
                <a:gd name="connsiteX4" fmla="*/ 0 w 917747"/>
                <a:gd name="connsiteY4" fmla="*/ 949892 h 1174482"/>
                <a:gd name="connsiteX5" fmla="*/ 24063 w 917747"/>
                <a:gd name="connsiteY5" fmla="*/ 1174482 h 1174482"/>
                <a:gd name="connsiteX6" fmla="*/ 256674 w 917747"/>
                <a:gd name="connsiteY6" fmla="*/ 1166461 h 1174482"/>
                <a:gd name="connsiteX0" fmla="*/ 256674 w 917747"/>
                <a:gd name="connsiteY0" fmla="*/ 1166461 h 1203631"/>
                <a:gd name="connsiteX1" fmla="*/ 890337 w 917747"/>
                <a:gd name="connsiteY1" fmla="*/ 260082 h 1203631"/>
                <a:gd name="connsiteX2" fmla="*/ 842211 w 917747"/>
                <a:gd name="connsiteY2" fmla="*/ 43513 h 1203631"/>
                <a:gd name="connsiteX3" fmla="*/ 625642 w 917747"/>
                <a:gd name="connsiteY3" fmla="*/ 43513 h 1203631"/>
                <a:gd name="connsiteX4" fmla="*/ 0 w 917747"/>
                <a:gd name="connsiteY4" fmla="*/ 949892 h 1203631"/>
                <a:gd name="connsiteX5" fmla="*/ 24063 w 917747"/>
                <a:gd name="connsiteY5" fmla="*/ 1174482 h 1203631"/>
                <a:gd name="connsiteX6" fmla="*/ 256674 w 917747"/>
                <a:gd name="connsiteY6" fmla="*/ 1166461 h 1203631"/>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 name="connsiteX0" fmla="*/ 262919 w 923992"/>
                <a:gd name="connsiteY0" fmla="*/ 1166461 h 1211739"/>
                <a:gd name="connsiteX1" fmla="*/ 896582 w 923992"/>
                <a:gd name="connsiteY1" fmla="*/ 260082 h 1211739"/>
                <a:gd name="connsiteX2" fmla="*/ 848456 w 923992"/>
                <a:gd name="connsiteY2" fmla="*/ 43513 h 1211739"/>
                <a:gd name="connsiteX3" fmla="*/ 631887 w 923992"/>
                <a:gd name="connsiteY3" fmla="*/ 43513 h 1211739"/>
                <a:gd name="connsiteX4" fmla="*/ 6245 w 923992"/>
                <a:gd name="connsiteY4" fmla="*/ 949892 h 1211739"/>
                <a:gd name="connsiteX5" fmla="*/ 30308 w 923992"/>
                <a:gd name="connsiteY5" fmla="*/ 1174482 h 1211739"/>
                <a:gd name="connsiteX6" fmla="*/ 262919 w 923992"/>
                <a:gd name="connsiteY6" fmla="*/ 1166461 h 1211739"/>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747" h="1211739">
                  <a:moveTo>
                    <a:pt x="256674" y="1166461"/>
                  </a:moveTo>
                  <a:lnTo>
                    <a:pt x="890337" y="260082"/>
                  </a:lnTo>
                  <a:cubicBezTo>
                    <a:pt x="931445" y="192655"/>
                    <a:pt x="934453" y="96653"/>
                    <a:pt x="842211" y="43513"/>
                  </a:cubicBezTo>
                  <a:cubicBezTo>
                    <a:pt x="765259" y="-27925"/>
                    <a:pt x="712119" y="650"/>
                    <a:pt x="625642" y="43513"/>
                  </a:cubicBezTo>
                  <a:lnTo>
                    <a:pt x="0" y="949892"/>
                  </a:lnTo>
                  <a:cubicBezTo>
                    <a:pt x="-39604" y="1024755"/>
                    <a:pt x="-31583" y="1094856"/>
                    <a:pt x="24063" y="1174482"/>
                  </a:cubicBezTo>
                  <a:cubicBezTo>
                    <a:pt x="153988" y="1243245"/>
                    <a:pt x="202950" y="1202473"/>
                    <a:pt x="256674" y="1166461"/>
                  </a:cubicBezTo>
                  <a:close/>
                </a:path>
              </a:pathLst>
            </a:custGeom>
            <a:solidFill>
              <a:schemeClr val="accent6"/>
            </a:solidFill>
            <a:ln w="6350">
              <a:solidFill>
                <a:schemeClr val="accent1">
                  <a:lumMod val="50000"/>
                </a:schemeClr>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035" name="Freeform 74">
              <a:extLst>
                <a:ext uri="{FF2B5EF4-FFF2-40B4-BE49-F238E27FC236}">
                  <a16:creationId xmlns:a16="http://schemas.microsoft.com/office/drawing/2014/main" id="{AE5D74B7-5BF6-4239-ABEB-EA41A9F44D09}"/>
                </a:ext>
              </a:extLst>
            </p:cNvPr>
            <p:cNvSpPr/>
            <p:nvPr/>
          </p:nvSpPr>
          <p:spPr bwMode="auto">
            <a:xfrm flipV="1">
              <a:off x="5441950" y="-1761758"/>
              <a:ext cx="917508" cy="1211423"/>
            </a:xfrm>
            <a:custGeom>
              <a:avLst/>
              <a:gdLst>
                <a:gd name="connsiteX0" fmla="*/ 256674 w 890337"/>
                <a:gd name="connsiteY0" fmla="*/ 1122948 h 1130969"/>
                <a:gd name="connsiteX1" fmla="*/ 890337 w 890337"/>
                <a:gd name="connsiteY1" fmla="*/ 216569 h 1130969"/>
                <a:gd name="connsiteX2" fmla="*/ 842211 w 890337"/>
                <a:gd name="connsiteY2" fmla="*/ 0 h 1130969"/>
                <a:gd name="connsiteX3" fmla="*/ 625642 w 890337"/>
                <a:gd name="connsiteY3" fmla="*/ 0 h 1130969"/>
                <a:gd name="connsiteX4" fmla="*/ 0 w 890337"/>
                <a:gd name="connsiteY4" fmla="*/ 906379 h 1130969"/>
                <a:gd name="connsiteX5" fmla="*/ 24063 w 890337"/>
                <a:gd name="connsiteY5" fmla="*/ 1130969 h 1130969"/>
                <a:gd name="connsiteX6" fmla="*/ 256674 w 890337"/>
                <a:gd name="connsiteY6" fmla="*/ 1122948 h 1130969"/>
                <a:gd name="connsiteX0" fmla="*/ 256674 w 895015"/>
                <a:gd name="connsiteY0" fmla="*/ 1122948 h 1130969"/>
                <a:gd name="connsiteX1" fmla="*/ 890337 w 895015"/>
                <a:gd name="connsiteY1" fmla="*/ 216569 h 1130969"/>
                <a:gd name="connsiteX2" fmla="*/ 842211 w 895015"/>
                <a:gd name="connsiteY2" fmla="*/ 0 h 1130969"/>
                <a:gd name="connsiteX3" fmla="*/ 625642 w 895015"/>
                <a:gd name="connsiteY3" fmla="*/ 0 h 1130969"/>
                <a:gd name="connsiteX4" fmla="*/ 0 w 895015"/>
                <a:gd name="connsiteY4" fmla="*/ 906379 h 1130969"/>
                <a:gd name="connsiteX5" fmla="*/ 24063 w 895015"/>
                <a:gd name="connsiteY5" fmla="*/ 1130969 h 1130969"/>
                <a:gd name="connsiteX6" fmla="*/ 256674 w 895015"/>
                <a:gd name="connsiteY6" fmla="*/ 1122948 h 1130969"/>
                <a:gd name="connsiteX0" fmla="*/ 256674 w 917747"/>
                <a:gd name="connsiteY0" fmla="*/ 1122948 h 1130969"/>
                <a:gd name="connsiteX1" fmla="*/ 890337 w 917747"/>
                <a:gd name="connsiteY1" fmla="*/ 216569 h 1130969"/>
                <a:gd name="connsiteX2" fmla="*/ 842211 w 917747"/>
                <a:gd name="connsiteY2" fmla="*/ 0 h 1130969"/>
                <a:gd name="connsiteX3" fmla="*/ 625642 w 917747"/>
                <a:gd name="connsiteY3" fmla="*/ 0 h 1130969"/>
                <a:gd name="connsiteX4" fmla="*/ 0 w 917747"/>
                <a:gd name="connsiteY4" fmla="*/ 906379 h 1130969"/>
                <a:gd name="connsiteX5" fmla="*/ 24063 w 917747"/>
                <a:gd name="connsiteY5" fmla="*/ 1130969 h 1130969"/>
                <a:gd name="connsiteX6" fmla="*/ 256674 w 917747"/>
                <a:gd name="connsiteY6" fmla="*/ 1122948 h 1130969"/>
                <a:gd name="connsiteX0" fmla="*/ 256674 w 917747"/>
                <a:gd name="connsiteY0" fmla="*/ 1154698 h 1162719"/>
                <a:gd name="connsiteX1" fmla="*/ 890337 w 917747"/>
                <a:gd name="connsiteY1" fmla="*/ 248319 h 1162719"/>
                <a:gd name="connsiteX2" fmla="*/ 842211 w 917747"/>
                <a:gd name="connsiteY2" fmla="*/ 31750 h 1162719"/>
                <a:gd name="connsiteX3" fmla="*/ 625642 w 917747"/>
                <a:gd name="connsiteY3" fmla="*/ 31750 h 1162719"/>
                <a:gd name="connsiteX4" fmla="*/ 0 w 917747"/>
                <a:gd name="connsiteY4" fmla="*/ 938129 h 1162719"/>
                <a:gd name="connsiteX5" fmla="*/ 24063 w 917747"/>
                <a:gd name="connsiteY5" fmla="*/ 1162719 h 1162719"/>
                <a:gd name="connsiteX6" fmla="*/ 256674 w 917747"/>
                <a:gd name="connsiteY6" fmla="*/ 1154698 h 1162719"/>
                <a:gd name="connsiteX0" fmla="*/ 256674 w 917747"/>
                <a:gd name="connsiteY0" fmla="*/ 1166461 h 1174482"/>
                <a:gd name="connsiteX1" fmla="*/ 890337 w 917747"/>
                <a:gd name="connsiteY1" fmla="*/ 260082 h 1174482"/>
                <a:gd name="connsiteX2" fmla="*/ 842211 w 917747"/>
                <a:gd name="connsiteY2" fmla="*/ 43513 h 1174482"/>
                <a:gd name="connsiteX3" fmla="*/ 625642 w 917747"/>
                <a:gd name="connsiteY3" fmla="*/ 43513 h 1174482"/>
                <a:gd name="connsiteX4" fmla="*/ 0 w 917747"/>
                <a:gd name="connsiteY4" fmla="*/ 949892 h 1174482"/>
                <a:gd name="connsiteX5" fmla="*/ 24063 w 917747"/>
                <a:gd name="connsiteY5" fmla="*/ 1174482 h 1174482"/>
                <a:gd name="connsiteX6" fmla="*/ 256674 w 917747"/>
                <a:gd name="connsiteY6" fmla="*/ 1166461 h 1174482"/>
                <a:gd name="connsiteX0" fmla="*/ 256674 w 917747"/>
                <a:gd name="connsiteY0" fmla="*/ 1166461 h 1203631"/>
                <a:gd name="connsiteX1" fmla="*/ 890337 w 917747"/>
                <a:gd name="connsiteY1" fmla="*/ 260082 h 1203631"/>
                <a:gd name="connsiteX2" fmla="*/ 842211 w 917747"/>
                <a:gd name="connsiteY2" fmla="*/ 43513 h 1203631"/>
                <a:gd name="connsiteX3" fmla="*/ 625642 w 917747"/>
                <a:gd name="connsiteY3" fmla="*/ 43513 h 1203631"/>
                <a:gd name="connsiteX4" fmla="*/ 0 w 917747"/>
                <a:gd name="connsiteY4" fmla="*/ 949892 h 1203631"/>
                <a:gd name="connsiteX5" fmla="*/ 24063 w 917747"/>
                <a:gd name="connsiteY5" fmla="*/ 1174482 h 1203631"/>
                <a:gd name="connsiteX6" fmla="*/ 256674 w 917747"/>
                <a:gd name="connsiteY6" fmla="*/ 1166461 h 1203631"/>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 name="connsiteX0" fmla="*/ 262919 w 923992"/>
                <a:gd name="connsiteY0" fmla="*/ 1166461 h 1211739"/>
                <a:gd name="connsiteX1" fmla="*/ 896582 w 923992"/>
                <a:gd name="connsiteY1" fmla="*/ 260082 h 1211739"/>
                <a:gd name="connsiteX2" fmla="*/ 848456 w 923992"/>
                <a:gd name="connsiteY2" fmla="*/ 43513 h 1211739"/>
                <a:gd name="connsiteX3" fmla="*/ 631887 w 923992"/>
                <a:gd name="connsiteY3" fmla="*/ 43513 h 1211739"/>
                <a:gd name="connsiteX4" fmla="*/ 6245 w 923992"/>
                <a:gd name="connsiteY4" fmla="*/ 949892 h 1211739"/>
                <a:gd name="connsiteX5" fmla="*/ 30308 w 923992"/>
                <a:gd name="connsiteY5" fmla="*/ 1174482 h 1211739"/>
                <a:gd name="connsiteX6" fmla="*/ 262919 w 923992"/>
                <a:gd name="connsiteY6" fmla="*/ 1166461 h 1211739"/>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747" h="1211739">
                  <a:moveTo>
                    <a:pt x="256674" y="1166461"/>
                  </a:moveTo>
                  <a:lnTo>
                    <a:pt x="890337" y="260082"/>
                  </a:lnTo>
                  <a:cubicBezTo>
                    <a:pt x="931445" y="192655"/>
                    <a:pt x="934453" y="96653"/>
                    <a:pt x="842211" y="43513"/>
                  </a:cubicBezTo>
                  <a:cubicBezTo>
                    <a:pt x="765259" y="-27925"/>
                    <a:pt x="712119" y="650"/>
                    <a:pt x="625642" y="43513"/>
                  </a:cubicBezTo>
                  <a:lnTo>
                    <a:pt x="0" y="949892"/>
                  </a:lnTo>
                  <a:cubicBezTo>
                    <a:pt x="-39604" y="1024755"/>
                    <a:pt x="-31583" y="1094856"/>
                    <a:pt x="24063" y="1174482"/>
                  </a:cubicBezTo>
                  <a:cubicBezTo>
                    <a:pt x="153988" y="1243245"/>
                    <a:pt x="202950" y="1202473"/>
                    <a:pt x="256674" y="1166461"/>
                  </a:cubicBezTo>
                  <a:close/>
                </a:path>
              </a:pathLst>
            </a:custGeom>
            <a:solidFill>
              <a:schemeClr val="accent4"/>
            </a:solidFill>
            <a:ln w="6350">
              <a:solidFill>
                <a:schemeClr val="accent1">
                  <a:lumMod val="50000"/>
                </a:schemeClr>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036" name="Freeform 39">
              <a:extLst>
                <a:ext uri="{FF2B5EF4-FFF2-40B4-BE49-F238E27FC236}">
                  <a16:creationId xmlns:a16="http://schemas.microsoft.com/office/drawing/2014/main" id="{927F4344-6475-48AB-B5BF-0B6D5C06761E}"/>
                </a:ext>
              </a:extLst>
            </p:cNvPr>
            <p:cNvSpPr/>
            <p:nvPr/>
          </p:nvSpPr>
          <p:spPr bwMode="auto">
            <a:xfrm>
              <a:off x="7041071" y="-2316092"/>
              <a:ext cx="1319303" cy="3333326"/>
            </a:xfrm>
            <a:custGeom>
              <a:avLst/>
              <a:gdLst>
                <a:gd name="connsiteX0" fmla="*/ 1010653 w 1283368"/>
                <a:gd name="connsiteY0" fmla="*/ 16042 h 3296653"/>
                <a:gd name="connsiteX1" fmla="*/ 40105 w 1283368"/>
                <a:gd name="connsiteY1" fmla="*/ 1435768 h 3296653"/>
                <a:gd name="connsiteX2" fmla="*/ 0 w 1283368"/>
                <a:gd name="connsiteY2" fmla="*/ 1668379 h 3296653"/>
                <a:gd name="connsiteX3" fmla="*/ 8021 w 1283368"/>
                <a:gd name="connsiteY3" fmla="*/ 3136232 h 3296653"/>
                <a:gd name="connsiteX4" fmla="*/ 176463 w 1283368"/>
                <a:gd name="connsiteY4" fmla="*/ 3296653 h 3296653"/>
                <a:gd name="connsiteX5" fmla="*/ 368968 w 1283368"/>
                <a:gd name="connsiteY5" fmla="*/ 3152274 h 3296653"/>
                <a:gd name="connsiteX6" fmla="*/ 376990 w 1283368"/>
                <a:gd name="connsiteY6" fmla="*/ 1532021 h 3296653"/>
                <a:gd name="connsiteX7" fmla="*/ 1283368 w 1283368"/>
                <a:gd name="connsiteY7" fmla="*/ 232611 h 3296653"/>
                <a:gd name="connsiteX8" fmla="*/ 1259305 w 1283368"/>
                <a:gd name="connsiteY8" fmla="*/ 0 h 3296653"/>
                <a:gd name="connsiteX9" fmla="*/ 1010653 w 1283368"/>
                <a:gd name="connsiteY9" fmla="*/ 16042 h 3296653"/>
                <a:gd name="connsiteX0" fmla="*/ 1010653 w 1307114"/>
                <a:gd name="connsiteY0" fmla="*/ 16042 h 3296653"/>
                <a:gd name="connsiteX1" fmla="*/ 40105 w 1307114"/>
                <a:gd name="connsiteY1" fmla="*/ 1435768 h 3296653"/>
                <a:gd name="connsiteX2" fmla="*/ 0 w 1307114"/>
                <a:gd name="connsiteY2" fmla="*/ 1668379 h 3296653"/>
                <a:gd name="connsiteX3" fmla="*/ 8021 w 1307114"/>
                <a:gd name="connsiteY3" fmla="*/ 3136232 h 3296653"/>
                <a:gd name="connsiteX4" fmla="*/ 176463 w 1307114"/>
                <a:gd name="connsiteY4" fmla="*/ 3296653 h 3296653"/>
                <a:gd name="connsiteX5" fmla="*/ 368968 w 1307114"/>
                <a:gd name="connsiteY5" fmla="*/ 3152274 h 3296653"/>
                <a:gd name="connsiteX6" fmla="*/ 376990 w 1307114"/>
                <a:gd name="connsiteY6" fmla="*/ 1532021 h 3296653"/>
                <a:gd name="connsiteX7" fmla="*/ 1283368 w 1307114"/>
                <a:gd name="connsiteY7" fmla="*/ 232611 h 3296653"/>
                <a:gd name="connsiteX8" fmla="*/ 1259305 w 1307114"/>
                <a:gd name="connsiteY8" fmla="*/ 0 h 3296653"/>
                <a:gd name="connsiteX9" fmla="*/ 1010653 w 1307114"/>
                <a:gd name="connsiteY9" fmla="*/ 16042 h 3296653"/>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61604 h 3342215"/>
                <a:gd name="connsiteX1" fmla="*/ 40105 w 1307114"/>
                <a:gd name="connsiteY1" fmla="*/ 1481330 h 3342215"/>
                <a:gd name="connsiteX2" fmla="*/ 0 w 1307114"/>
                <a:gd name="connsiteY2" fmla="*/ 1713941 h 3342215"/>
                <a:gd name="connsiteX3" fmla="*/ 8021 w 1307114"/>
                <a:gd name="connsiteY3" fmla="*/ 3181794 h 3342215"/>
                <a:gd name="connsiteX4" fmla="*/ 176463 w 1307114"/>
                <a:gd name="connsiteY4" fmla="*/ 3342215 h 3342215"/>
                <a:gd name="connsiteX5" fmla="*/ 368968 w 1307114"/>
                <a:gd name="connsiteY5" fmla="*/ 3197836 h 3342215"/>
                <a:gd name="connsiteX6" fmla="*/ 376990 w 1307114"/>
                <a:gd name="connsiteY6" fmla="*/ 1577583 h 3342215"/>
                <a:gd name="connsiteX7" fmla="*/ 1283368 w 1307114"/>
                <a:gd name="connsiteY7" fmla="*/ 278173 h 3342215"/>
                <a:gd name="connsiteX8" fmla="*/ 1259305 w 1307114"/>
                <a:gd name="connsiteY8" fmla="*/ 45562 h 3342215"/>
                <a:gd name="connsiteX9" fmla="*/ 1010653 w 1307114"/>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16293 w 1319647"/>
                <a:gd name="connsiteY1" fmla="*/ 150038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9647" h="3334194">
                  <a:moveTo>
                    <a:pt x="1010653" y="61604"/>
                  </a:moveTo>
                  <a:lnTo>
                    <a:pt x="16293" y="1500380"/>
                  </a:lnTo>
                  <a:lnTo>
                    <a:pt x="0" y="1713941"/>
                  </a:lnTo>
                  <a:cubicBezTo>
                    <a:pt x="2674" y="2203225"/>
                    <a:pt x="5347" y="2692510"/>
                    <a:pt x="8021" y="3181794"/>
                  </a:cubicBezTo>
                  <a:cubicBezTo>
                    <a:pt x="16042" y="3251310"/>
                    <a:pt x="32084" y="3320826"/>
                    <a:pt x="176463" y="3334194"/>
                  </a:cubicBezTo>
                  <a:cubicBezTo>
                    <a:pt x="352925" y="3310132"/>
                    <a:pt x="344905" y="3262004"/>
                    <a:pt x="368968" y="3197836"/>
                  </a:cubicBezTo>
                  <a:lnTo>
                    <a:pt x="376990" y="1577583"/>
                  </a:lnTo>
                  <a:lnTo>
                    <a:pt x="1283368" y="278173"/>
                  </a:lnTo>
                  <a:cubicBezTo>
                    <a:pt x="1315453" y="184594"/>
                    <a:pt x="1355558" y="147163"/>
                    <a:pt x="1259305" y="45562"/>
                  </a:cubicBezTo>
                  <a:cubicBezTo>
                    <a:pt x="1112252" y="-37323"/>
                    <a:pt x="1085516" y="8131"/>
                    <a:pt x="1010653" y="61604"/>
                  </a:cubicBezTo>
                  <a:close/>
                </a:path>
              </a:pathLst>
            </a:custGeom>
            <a:solidFill>
              <a:schemeClr val="accent6"/>
            </a:solidFill>
            <a:ln w="6350">
              <a:solidFill>
                <a:schemeClr val="accent1">
                  <a:lumMod val="50000"/>
                </a:schemeClr>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037" name="Freeform 41">
              <a:extLst>
                <a:ext uri="{FF2B5EF4-FFF2-40B4-BE49-F238E27FC236}">
                  <a16:creationId xmlns:a16="http://schemas.microsoft.com/office/drawing/2014/main" id="{F979E453-59E1-45F3-9FA4-57C5002497AC}"/>
                </a:ext>
              </a:extLst>
            </p:cNvPr>
            <p:cNvSpPr/>
            <p:nvPr/>
          </p:nvSpPr>
          <p:spPr bwMode="auto">
            <a:xfrm flipH="1">
              <a:off x="5579552" y="-2316092"/>
              <a:ext cx="1311916" cy="3333326"/>
            </a:xfrm>
            <a:custGeom>
              <a:avLst/>
              <a:gdLst>
                <a:gd name="connsiteX0" fmla="*/ 1010653 w 1283368"/>
                <a:gd name="connsiteY0" fmla="*/ 16042 h 3296653"/>
                <a:gd name="connsiteX1" fmla="*/ 40105 w 1283368"/>
                <a:gd name="connsiteY1" fmla="*/ 1435768 h 3296653"/>
                <a:gd name="connsiteX2" fmla="*/ 0 w 1283368"/>
                <a:gd name="connsiteY2" fmla="*/ 1668379 h 3296653"/>
                <a:gd name="connsiteX3" fmla="*/ 8021 w 1283368"/>
                <a:gd name="connsiteY3" fmla="*/ 3136232 h 3296653"/>
                <a:gd name="connsiteX4" fmla="*/ 176463 w 1283368"/>
                <a:gd name="connsiteY4" fmla="*/ 3296653 h 3296653"/>
                <a:gd name="connsiteX5" fmla="*/ 368968 w 1283368"/>
                <a:gd name="connsiteY5" fmla="*/ 3152274 h 3296653"/>
                <a:gd name="connsiteX6" fmla="*/ 376990 w 1283368"/>
                <a:gd name="connsiteY6" fmla="*/ 1532021 h 3296653"/>
                <a:gd name="connsiteX7" fmla="*/ 1283368 w 1283368"/>
                <a:gd name="connsiteY7" fmla="*/ 232611 h 3296653"/>
                <a:gd name="connsiteX8" fmla="*/ 1259305 w 1283368"/>
                <a:gd name="connsiteY8" fmla="*/ 0 h 3296653"/>
                <a:gd name="connsiteX9" fmla="*/ 1010653 w 1283368"/>
                <a:gd name="connsiteY9" fmla="*/ 16042 h 3296653"/>
                <a:gd name="connsiteX0" fmla="*/ 1010653 w 1307114"/>
                <a:gd name="connsiteY0" fmla="*/ 16042 h 3296653"/>
                <a:gd name="connsiteX1" fmla="*/ 40105 w 1307114"/>
                <a:gd name="connsiteY1" fmla="*/ 1435768 h 3296653"/>
                <a:gd name="connsiteX2" fmla="*/ 0 w 1307114"/>
                <a:gd name="connsiteY2" fmla="*/ 1668379 h 3296653"/>
                <a:gd name="connsiteX3" fmla="*/ 8021 w 1307114"/>
                <a:gd name="connsiteY3" fmla="*/ 3136232 h 3296653"/>
                <a:gd name="connsiteX4" fmla="*/ 176463 w 1307114"/>
                <a:gd name="connsiteY4" fmla="*/ 3296653 h 3296653"/>
                <a:gd name="connsiteX5" fmla="*/ 368968 w 1307114"/>
                <a:gd name="connsiteY5" fmla="*/ 3152274 h 3296653"/>
                <a:gd name="connsiteX6" fmla="*/ 376990 w 1307114"/>
                <a:gd name="connsiteY6" fmla="*/ 1532021 h 3296653"/>
                <a:gd name="connsiteX7" fmla="*/ 1283368 w 1307114"/>
                <a:gd name="connsiteY7" fmla="*/ 232611 h 3296653"/>
                <a:gd name="connsiteX8" fmla="*/ 1259305 w 1307114"/>
                <a:gd name="connsiteY8" fmla="*/ 0 h 3296653"/>
                <a:gd name="connsiteX9" fmla="*/ 1010653 w 1307114"/>
                <a:gd name="connsiteY9" fmla="*/ 16042 h 3296653"/>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61604 h 3342215"/>
                <a:gd name="connsiteX1" fmla="*/ 40105 w 1307114"/>
                <a:gd name="connsiteY1" fmla="*/ 1481330 h 3342215"/>
                <a:gd name="connsiteX2" fmla="*/ 0 w 1307114"/>
                <a:gd name="connsiteY2" fmla="*/ 1713941 h 3342215"/>
                <a:gd name="connsiteX3" fmla="*/ 8021 w 1307114"/>
                <a:gd name="connsiteY3" fmla="*/ 3181794 h 3342215"/>
                <a:gd name="connsiteX4" fmla="*/ 176463 w 1307114"/>
                <a:gd name="connsiteY4" fmla="*/ 3342215 h 3342215"/>
                <a:gd name="connsiteX5" fmla="*/ 368968 w 1307114"/>
                <a:gd name="connsiteY5" fmla="*/ 3197836 h 3342215"/>
                <a:gd name="connsiteX6" fmla="*/ 376990 w 1307114"/>
                <a:gd name="connsiteY6" fmla="*/ 1577583 h 3342215"/>
                <a:gd name="connsiteX7" fmla="*/ 1283368 w 1307114"/>
                <a:gd name="connsiteY7" fmla="*/ 278173 h 3342215"/>
                <a:gd name="connsiteX8" fmla="*/ 1259305 w 1307114"/>
                <a:gd name="connsiteY8" fmla="*/ 45562 h 3342215"/>
                <a:gd name="connsiteX9" fmla="*/ 1010653 w 1307114"/>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03264 w 1312258"/>
                <a:gd name="connsiteY0" fmla="*/ 61604 h 3334194"/>
                <a:gd name="connsiteX1" fmla="*/ 32716 w 1312258"/>
                <a:gd name="connsiteY1" fmla="*/ 1481330 h 3334194"/>
                <a:gd name="connsiteX2" fmla="*/ 2136 w 1312258"/>
                <a:gd name="connsiteY2" fmla="*/ 1713941 h 3334194"/>
                <a:gd name="connsiteX3" fmla="*/ 632 w 1312258"/>
                <a:gd name="connsiteY3" fmla="*/ 3181794 h 3334194"/>
                <a:gd name="connsiteX4" fmla="*/ 169074 w 1312258"/>
                <a:gd name="connsiteY4" fmla="*/ 3334194 h 3334194"/>
                <a:gd name="connsiteX5" fmla="*/ 361579 w 1312258"/>
                <a:gd name="connsiteY5" fmla="*/ 3197836 h 3334194"/>
                <a:gd name="connsiteX6" fmla="*/ 369601 w 1312258"/>
                <a:gd name="connsiteY6" fmla="*/ 1577583 h 3334194"/>
                <a:gd name="connsiteX7" fmla="*/ 1275979 w 1312258"/>
                <a:gd name="connsiteY7" fmla="*/ 278173 h 3334194"/>
                <a:gd name="connsiteX8" fmla="*/ 1251916 w 1312258"/>
                <a:gd name="connsiteY8" fmla="*/ 45562 h 3334194"/>
                <a:gd name="connsiteX9" fmla="*/ 1003264 w 1312258"/>
                <a:gd name="connsiteY9" fmla="*/ 61604 h 33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2258" h="3334194">
                  <a:moveTo>
                    <a:pt x="1003264" y="61604"/>
                  </a:moveTo>
                  <a:lnTo>
                    <a:pt x="32716" y="1481330"/>
                  </a:lnTo>
                  <a:cubicBezTo>
                    <a:pt x="19348" y="1558867"/>
                    <a:pt x="5979" y="1593541"/>
                    <a:pt x="2136" y="1713941"/>
                  </a:cubicBezTo>
                  <a:cubicBezTo>
                    <a:pt x="4810" y="2203225"/>
                    <a:pt x="-2042" y="2692510"/>
                    <a:pt x="632" y="3181794"/>
                  </a:cubicBezTo>
                  <a:cubicBezTo>
                    <a:pt x="8653" y="3251310"/>
                    <a:pt x="24695" y="3320826"/>
                    <a:pt x="169074" y="3334194"/>
                  </a:cubicBezTo>
                  <a:cubicBezTo>
                    <a:pt x="345536" y="3310132"/>
                    <a:pt x="337516" y="3262004"/>
                    <a:pt x="361579" y="3197836"/>
                  </a:cubicBezTo>
                  <a:lnTo>
                    <a:pt x="369601" y="1577583"/>
                  </a:lnTo>
                  <a:lnTo>
                    <a:pt x="1275979" y="278173"/>
                  </a:lnTo>
                  <a:cubicBezTo>
                    <a:pt x="1308064" y="184594"/>
                    <a:pt x="1348169" y="147163"/>
                    <a:pt x="1251916" y="45562"/>
                  </a:cubicBezTo>
                  <a:cubicBezTo>
                    <a:pt x="1104863" y="-37323"/>
                    <a:pt x="1078127" y="8131"/>
                    <a:pt x="1003264" y="61604"/>
                  </a:cubicBezTo>
                  <a:close/>
                </a:path>
              </a:pathLst>
            </a:custGeom>
            <a:solidFill>
              <a:schemeClr val="accent4"/>
            </a:solidFill>
            <a:ln w="6350">
              <a:solidFill>
                <a:schemeClr val="accent1">
                  <a:lumMod val="50000"/>
                </a:schemeClr>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cxnSp>
          <p:nvCxnSpPr>
            <p:cNvPr id="1038" name="Straight Connector 1037">
              <a:extLst>
                <a:ext uri="{FF2B5EF4-FFF2-40B4-BE49-F238E27FC236}">
                  <a16:creationId xmlns:a16="http://schemas.microsoft.com/office/drawing/2014/main" id="{148C21BB-D4AB-4E78-9F70-EC7BA59DECE0}"/>
                </a:ext>
              </a:extLst>
            </p:cNvPr>
            <p:cNvCxnSpPr/>
            <p:nvPr/>
          </p:nvCxnSpPr>
          <p:spPr bwMode="auto">
            <a:xfrm flipV="1">
              <a:off x="6538001" y="-784002"/>
              <a:ext cx="310613" cy="29044"/>
            </a:xfrm>
            <a:prstGeom prst="line">
              <a:avLst/>
            </a:prstGeom>
            <a:noFill/>
            <a:ln w="6350" cap="flat" cmpd="sng" algn="ctr">
              <a:solidFill>
                <a:schemeClr val="accent4">
                  <a:lumMod val="20000"/>
                  <a:lumOff val="80000"/>
                </a:schemeClr>
              </a:solidFill>
              <a:prstDash val="solid"/>
              <a:round/>
              <a:headEnd type="none" w="med" len="med"/>
              <a:tailEnd type="none" w="med" len="med"/>
            </a:ln>
            <a:effectLst/>
          </p:spPr>
        </p:cxnSp>
        <p:cxnSp>
          <p:nvCxnSpPr>
            <p:cNvPr id="1039" name="Straight Connector 1038">
              <a:extLst>
                <a:ext uri="{FF2B5EF4-FFF2-40B4-BE49-F238E27FC236}">
                  <a16:creationId xmlns:a16="http://schemas.microsoft.com/office/drawing/2014/main" id="{E1754388-71BC-4EB2-933A-8764EACBB69D}"/>
                </a:ext>
              </a:extLst>
            </p:cNvPr>
            <p:cNvCxnSpPr>
              <a:cxnSpLocks/>
              <a:endCxn id="1036" idx="6"/>
            </p:cNvCxnSpPr>
            <p:nvPr/>
          </p:nvCxnSpPr>
          <p:spPr bwMode="auto">
            <a:xfrm>
              <a:off x="7083292" y="-786272"/>
              <a:ext cx="334670" cy="47352"/>
            </a:xfrm>
            <a:prstGeom prst="line">
              <a:avLst/>
            </a:prstGeom>
            <a:noFill/>
            <a:ln w="6350" cap="flat" cmpd="sng" algn="ctr">
              <a:solidFill>
                <a:schemeClr val="accent6">
                  <a:lumMod val="60000"/>
                  <a:lumOff val="40000"/>
                </a:schemeClr>
              </a:solidFill>
              <a:prstDash val="solid"/>
              <a:round/>
              <a:headEnd type="none" w="med" len="med"/>
              <a:tailEnd type="none" w="med" len="med"/>
            </a:ln>
            <a:effectLst/>
          </p:spPr>
        </p:cxnSp>
        <p:cxnSp>
          <p:nvCxnSpPr>
            <p:cNvPr id="1040" name="Straight Connector 1039">
              <a:extLst>
                <a:ext uri="{FF2B5EF4-FFF2-40B4-BE49-F238E27FC236}">
                  <a16:creationId xmlns:a16="http://schemas.microsoft.com/office/drawing/2014/main" id="{1193E9DC-4F31-4332-9B0D-BFDD9978E446}"/>
                </a:ext>
              </a:extLst>
            </p:cNvPr>
            <p:cNvCxnSpPr/>
            <p:nvPr/>
          </p:nvCxnSpPr>
          <p:spPr bwMode="auto">
            <a:xfrm>
              <a:off x="7506169" y="-1474994"/>
              <a:ext cx="651866" cy="464969"/>
            </a:xfrm>
            <a:prstGeom prst="line">
              <a:avLst/>
            </a:prstGeom>
            <a:noFill/>
            <a:ln w="6350" cap="flat" cmpd="sng" algn="ctr">
              <a:solidFill>
                <a:schemeClr val="accent6">
                  <a:lumMod val="60000"/>
                  <a:lumOff val="40000"/>
                </a:schemeClr>
              </a:solidFill>
              <a:prstDash val="solid"/>
              <a:round/>
              <a:headEnd type="none" w="med" len="med"/>
              <a:tailEnd type="none" w="med" len="med"/>
            </a:ln>
            <a:effectLst/>
          </p:spPr>
        </p:cxnSp>
        <p:cxnSp>
          <p:nvCxnSpPr>
            <p:cNvPr id="1041" name="Straight Connector 1040">
              <a:extLst>
                <a:ext uri="{FF2B5EF4-FFF2-40B4-BE49-F238E27FC236}">
                  <a16:creationId xmlns:a16="http://schemas.microsoft.com/office/drawing/2014/main" id="{BB489000-6D6E-41BD-A9C5-1D5B8291DA2C}"/>
                </a:ext>
              </a:extLst>
            </p:cNvPr>
            <p:cNvCxnSpPr/>
            <p:nvPr/>
          </p:nvCxnSpPr>
          <p:spPr bwMode="auto">
            <a:xfrm flipV="1">
              <a:off x="5762023" y="-1491032"/>
              <a:ext cx="644910" cy="481007"/>
            </a:xfrm>
            <a:prstGeom prst="line">
              <a:avLst/>
            </a:prstGeom>
            <a:noFill/>
            <a:ln w="6350" cap="flat" cmpd="sng" algn="ctr">
              <a:solidFill>
                <a:schemeClr val="accent4">
                  <a:lumMod val="20000"/>
                  <a:lumOff val="80000"/>
                </a:schemeClr>
              </a:solidFill>
              <a:prstDash val="solid"/>
              <a:round/>
              <a:headEnd type="none" w="med" len="med"/>
              <a:tailEnd type="none" w="med" len="med"/>
            </a:ln>
            <a:effectLst/>
          </p:spPr>
        </p:cxnSp>
        <p:sp>
          <p:nvSpPr>
            <p:cNvPr id="1042" name="Rectangle 1041">
              <a:extLst>
                <a:ext uri="{FF2B5EF4-FFF2-40B4-BE49-F238E27FC236}">
                  <a16:creationId xmlns:a16="http://schemas.microsoft.com/office/drawing/2014/main" id="{F0A9E497-1D75-43D5-A65C-3400E3776A63}"/>
                </a:ext>
              </a:extLst>
            </p:cNvPr>
            <p:cNvSpPr/>
            <p:nvPr/>
          </p:nvSpPr>
          <p:spPr bwMode="auto">
            <a:xfrm rot="19486446">
              <a:off x="6029537" y="-1323791"/>
              <a:ext cx="106969" cy="150692"/>
            </a:xfrm>
            <a:prstGeom prst="rect">
              <a:avLst/>
            </a:prstGeom>
            <a:solidFill>
              <a:schemeClr val="bg1"/>
            </a:solidFill>
            <a:ln w="6350">
              <a:solidFill>
                <a:schemeClr val="bg1"/>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043" name="Rectangle 1042">
              <a:extLst>
                <a:ext uri="{FF2B5EF4-FFF2-40B4-BE49-F238E27FC236}">
                  <a16:creationId xmlns:a16="http://schemas.microsoft.com/office/drawing/2014/main" id="{EE81356D-6983-4B5E-977A-BBE22AA800DF}"/>
                </a:ext>
              </a:extLst>
            </p:cNvPr>
            <p:cNvSpPr/>
            <p:nvPr/>
          </p:nvSpPr>
          <p:spPr bwMode="auto">
            <a:xfrm rot="2113554" flipV="1">
              <a:off x="7793378" y="-1313600"/>
              <a:ext cx="106969" cy="150692"/>
            </a:xfrm>
            <a:prstGeom prst="rect">
              <a:avLst/>
            </a:prstGeom>
            <a:solidFill>
              <a:schemeClr val="bg1"/>
            </a:solidFill>
            <a:ln w="6350">
              <a:solidFill>
                <a:schemeClr val="bg1"/>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044" name="Rectangle 1043">
              <a:extLst>
                <a:ext uri="{FF2B5EF4-FFF2-40B4-BE49-F238E27FC236}">
                  <a16:creationId xmlns:a16="http://schemas.microsoft.com/office/drawing/2014/main" id="{E4FC4DF5-2511-4DB7-8FD5-07B6FEFCACA3}"/>
                </a:ext>
              </a:extLst>
            </p:cNvPr>
            <p:cNvSpPr/>
            <p:nvPr/>
          </p:nvSpPr>
          <p:spPr bwMode="auto">
            <a:xfrm rot="5400000" flipV="1">
              <a:off x="6919200" y="-544674"/>
              <a:ext cx="106969" cy="150692"/>
            </a:xfrm>
            <a:prstGeom prst="rect">
              <a:avLst/>
            </a:prstGeom>
            <a:solidFill>
              <a:schemeClr val="bg1"/>
            </a:solidFill>
            <a:ln w="6350">
              <a:solidFill>
                <a:schemeClr val="bg1"/>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grpSp>
      <p:grpSp>
        <p:nvGrpSpPr>
          <p:cNvPr id="1073" name="Group 136">
            <a:extLst>
              <a:ext uri="{FF2B5EF4-FFF2-40B4-BE49-F238E27FC236}">
                <a16:creationId xmlns:a16="http://schemas.microsoft.com/office/drawing/2014/main" id="{D3212F91-10D2-4CD6-A030-27CBBB9F23AD}"/>
              </a:ext>
            </a:extLst>
          </p:cNvPr>
          <p:cNvGrpSpPr>
            <a:grpSpLocks/>
          </p:cNvGrpSpPr>
          <p:nvPr/>
        </p:nvGrpSpPr>
        <p:grpSpPr bwMode="auto">
          <a:xfrm>
            <a:off x="10349935" y="5294068"/>
            <a:ext cx="782762" cy="774273"/>
            <a:chOff x="3750867" y="2740819"/>
            <a:chExt cx="760015" cy="779860"/>
          </a:xfrm>
        </p:grpSpPr>
        <p:sp>
          <p:nvSpPr>
            <p:cNvPr id="1074" name="Freeform 134">
              <a:extLst>
                <a:ext uri="{FF2B5EF4-FFF2-40B4-BE49-F238E27FC236}">
                  <a16:creationId xmlns:a16="http://schemas.microsoft.com/office/drawing/2014/main" id="{B0CDAA7A-0307-417D-8A66-06259F79F316}"/>
                </a:ext>
              </a:extLst>
            </p:cNvPr>
            <p:cNvSpPr/>
            <p:nvPr/>
          </p:nvSpPr>
          <p:spPr bwMode="auto">
            <a:xfrm>
              <a:off x="3750867" y="2740819"/>
              <a:ext cx="760015" cy="779860"/>
            </a:xfrm>
            <a:custGeom>
              <a:avLst/>
              <a:gdLst>
                <a:gd name="connsiteX0" fmla="*/ 56752 w 760015"/>
                <a:gd name="connsiteY0" fmla="*/ 164306 h 779860"/>
                <a:gd name="connsiteX1" fmla="*/ 159146 w 760015"/>
                <a:gd name="connsiteY1" fmla="*/ 76200 h 779860"/>
                <a:gd name="connsiteX2" fmla="*/ 306784 w 760015"/>
                <a:gd name="connsiteY2" fmla="*/ 7144 h 779860"/>
                <a:gd name="connsiteX3" fmla="*/ 511571 w 760015"/>
                <a:gd name="connsiteY3" fmla="*/ 33337 h 779860"/>
                <a:gd name="connsiteX4" fmla="*/ 654446 w 760015"/>
                <a:gd name="connsiteY4" fmla="*/ 142875 h 779860"/>
                <a:gd name="connsiteX5" fmla="*/ 740171 w 760015"/>
                <a:gd name="connsiteY5" fmla="*/ 288131 h 779860"/>
                <a:gd name="connsiteX6" fmla="*/ 744934 w 760015"/>
                <a:gd name="connsiteY6" fmla="*/ 495300 h 779860"/>
                <a:gd name="connsiteX7" fmla="*/ 649684 w 760015"/>
                <a:gd name="connsiteY7" fmla="*/ 671512 h 779860"/>
                <a:gd name="connsiteX8" fmla="*/ 518715 w 760015"/>
                <a:gd name="connsiteY8" fmla="*/ 747712 h 779860"/>
                <a:gd name="connsiteX9" fmla="*/ 340121 w 760015"/>
                <a:gd name="connsiteY9" fmla="*/ 769144 h 779860"/>
                <a:gd name="connsiteX10" fmla="*/ 137715 w 760015"/>
                <a:gd name="connsiteY10" fmla="*/ 683419 h 779860"/>
                <a:gd name="connsiteX11" fmla="*/ 21034 w 760015"/>
                <a:gd name="connsiteY11" fmla="*/ 481012 h 779860"/>
                <a:gd name="connsiteX12" fmla="*/ 11509 w 760015"/>
                <a:gd name="connsiteY12" fmla="*/ 259556 h 779860"/>
                <a:gd name="connsiteX13" fmla="*/ 56752 w 760015"/>
                <a:gd name="connsiteY13" fmla="*/ 164306 h 77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0015" h="779860">
                  <a:moveTo>
                    <a:pt x="56752" y="164306"/>
                  </a:moveTo>
                  <a:cubicBezTo>
                    <a:pt x="81358" y="133747"/>
                    <a:pt x="117474" y="102394"/>
                    <a:pt x="159146" y="76200"/>
                  </a:cubicBezTo>
                  <a:cubicBezTo>
                    <a:pt x="200818" y="50006"/>
                    <a:pt x="248047" y="14288"/>
                    <a:pt x="306784" y="7144"/>
                  </a:cubicBezTo>
                  <a:cubicBezTo>
                    <a:pt x="365521" y="0"/>
                    <a:pt x="453627" y="10715"/>
                    <a:pt x="511571" y="33337"/>
                  </a:cubicBezTo>
                  <a:cubicBezTo>
                    <a:pt x="569515" y="55959"/>
                    <a:pt x="616346" y="100409"/>
                    <a:pt x="654446" y="142875"/>
                  </a:cubicBezTo>
                  <a:cubicBezTo>
                    <a:pt x="692546" y="185341"/>
                    <a:pt x="725090" y="229394"/>
                    <a:pt x="740171" y="288131"/>
                  </a:cubicBezTo>
                  <a:cubicBezTo>
                    <a:pt x="755252" y="346869"/>
                    <a:pt x="760015" y="431403"/>
                    <a:pt x="744934" y="495300"/>
                  </a:cubicBezTo>
                  <a:cubicBezTo>
                    <a:pt x="729853" y="559197"/>
                    <a:pt x="687387" y="629443"/>
                    <a:pt x="649684" y="671512"/>
                  </a:cubicBezTo>
                  <a:cubicBezTo>
                    <a:pt x="611981" y="713581"/>
                    <a:pt x="570309" y="731440"/>
                    <a:pt x="518715" y="747712"/>
                  </a:cubicBezTo>
                  <a:cubicBezTo>
                    <a:pt x="467121" y="763984"/>
                    <a:pt x="403621" y="779860"/>
                    <a:pt x="340121" y="769144"/>
                  </a:cubicBezTo>
                  <a:cubicBezTo>
                    <a:pt x="276621" y="758429"/>
                    <a:pt x="190896" y="731441"/>
                    <a:pt x="137715" y="683419"/>
                  </a:cubicBezTo>
                  <a:cubicBezTo>
                    <a:pt x="84534" y="635397"/>
                    <a:pt x="42068" y="551656"/>
                    <a:pt x="21034" y="481012"/>
                  </a:cubicBezTo>
                  <a:cubicBezTo>
                    <a:pt x="0" y="410368"/>
                    <a:pt x="4365" y="313531"/>
                    <a:pt x="11509" y="259556"/>
                  </a:cubicBezTo>
                  <a:cubicBezTo>
                    <a:pt x="18653" y="205581"/>
                    <a:pt x="32146" y="194865"/>
                    <a:pt x="56752" y="164306"/>
                  </a:cubicBezTo>
                  <a:close/>
                </a:path>
              </a:pathLst>
            </a:custGeom>
            <a:solidFill>
              <a:schemeClr val="accent5">
                <a:lumMod val="40000"/>
                <a:lumOff val="60000"/>
              </a:schemeClr>
            </a:solidFill>
            <a:ln w="12700">
              <a:solidFill>
                <a:schemeClr val="accent1"/>
              </a:solidFill>
              <a:miter lim="800000"/>
              <a:headEnd/>
              <a:tailEnd/>
            </a:ln>
          </p:spPr>
          <p:txBody>
            <a:bodyPr anchor="ctr"/>
            <a:lstStyle/>
            <a:p>
              <a:pPr marL="0" marR="0" lvl="0" indent="0" algn="ctr" defTabSz="913852"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400" b="0" i="0" u="none" strike="noStrike" kern="1200" cap="none" spc="0" normalizeH="0" baseline="0" noProof="0" dirty="0">
                <a:ln>
                  <a:noFill/>
                </a:ln>
                <a:solidFill>
                  <a:srgbClr val="CDCDCF"/>
                </a:solidFill>
                <a:effectLst/>
                <a:uLnTx/>
                <a:uFillTx/>
                <a:latin typeface="Times New Roman" panose="02020603050405020304" pitchFamily="18" charset="0"/>
                <a:ea typeface="MS PGothic" pitchFamily="34" charset="-128"/>
                <a:cs typeface="Arial" panose="020B0604020202020204" pitchFamily="34" charset="0"/>
              </a:endParaRPr>
            </a:p>
          </p:txBody>
        </p:sp>
        <p:sp>
          <p:nvSpPr>
            <p:cNvPr id="1075" name="Freeform 135">
              <a:extLst>
                <a:ext uri="{FF2B5EF4-FFF2-40B4-BE49-F238E27FC236}">
                  <a16:creationId xmlns:a16="http://schemas.microsoft.com/office/drawing/2014/main" id="{AD8831DC-96DF-4081-9645-AB1125891BE2}"/>
                </a:ext>
              </a:extLst>
            </p:cNvPr>
            <p:cNvSpPr/>
            <p:nvPr/>
          </p:nvSpPr>
          <p:spPr bwMode="auto">
            <a:xfrm>
              <a:off x="4049390" y="3051933"/>
              <a:ext cx="180477" cy="182348"/>
            </a:xfrm>
            <a:custGeom>
              <a:avLst/>
              <a:gdLst>
                <a:gd name="connsiteX0" fmla="*/ 7937 w 497682"/>
                <a:gd name="connsiteY0" fmla="*/ 321071 h 502841"/>
                <a:gd name="connsiteX1" fmla="*/ 22225 w 497682"/>
                <a:gd name="connsiteY1" fmla="*/ 173434 h 502841"/>
                <a:gd name="connsiteX2" fmla="*/ 141287 w 497682"/>
                <a:gd name="connsiteY2" fmla="*/ 42465 h 502841"/>
                <a:gd name="connsiteX3" fmla="*/ 250825 w 497682"/>
                <a:gd name="connsiteY3" fmla="*/ 1984 h 502841"/>
                <a:gd name="connsiteX4" fmla="*/ 372269 w 497682"/>
                <a:gd name="connsiteY4" fmla="*/ 30559 h 502841"/>
                <a:gd name="connsiteX5" fmla="*/ 453231 w 497682"/>
                <a:gd name="connsiteY5" fmla="*/ 128190 h 502841"/>
                <a:gd name="connsiteX6" fmla="*/ 496094 w 497682"/>
                <a:gd name="connsiteY6" fmla="*/ 244871 h 502841"/>
                <a:gd name="connsiteX7" fmla="*/ 443706 w 497682"/>
                <a:gd name="connsiteY7" fmla="*/ 382984 h 502841"/>
                <a:gd name="connsiteX8" fmla="*/ 336550 w 497682"/>
                <a:gd name="connsiteY8" fmla="*/ 471090 h 502841"/>
                <a:gd name="connsiteX9" fmla="*/ 210344 w 497682"/>
                <a:gd name="connsiteY9" fmla="*/ 494903 h 502841"/>
                <a:gd name="connsiteX10" fmla="*/ 53181 w 497682"/>
                <a:gd name="connsiteY10" fmla="*/ 423465 h 502841"/>
                <a:gd name="connsiteX11" fmla="*/ 7937 w 497682"/>
                <a:gd name="connsiteY11" fmla="*/ 321071 h 502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7682" h="502841">
                  <a:moveTo>
                    <a:pt x="7937" y="321071"/>
                  </a:moveTo>
                  <a:cubicBezTo>
                    <a:pt x="2778" y="279399"/>
                    <a:pt x="0" y="219868"/>
                    <a:pt x="22225" y="173434"/>
                  </a:cubicBezTo>
                  <a:cubicBezTo>
                    <a:pt x="44450" y="127000"/>
                    <a:pt x="103187" y="71040"/>
                    <a:pt x="141287" y="42465"/>
                  </a:cubicBezTo>
                  <a:cubicBezTo>
                    <a:pt x="179387" y="13890"/>
                    <a:pt x="212328" y="3968"/>
                    <a:pt x="250825" y="1984"/>
                  </a:cubicBezTo>
                  <a:cubicBezTo>
                    <a:pt x="289322" y="0"/>
                    <a:pt x="338535" y="9525"/>
                    <a:pt x="372269" y="30559"/>
                  </a:cubicBezTo>
                  <a:cubicBezTo>
                    <a:pt x="406003" y="51593"/>
                    <a:pt x="432594" y="92471"/>
                    <a:pt x="453231" y="128190"/>
                  </a:cubicBezTo>
                  <a:cubicBezTo>
                    <a:pt x="473869" y="163909"/>
                    <a:pt x="497682" y="202405"/>
                    <a:pt x="496094" y="244871"/>
                  </a:cubicBezTo>
                  <a:cubicBezTo>
                    <a:pt x="494507" y="287337"/>
                    <a:pt x="470297" y="345281"/>
                    <a:pt x="443706" y="382984"/>
                  </a:cubicBezTo>
                  <a:cubicBezTo>
                    <a:pt x="417115" y="420687"/>
                    <a:pt x="375444" y="452437"/>
                    <a:pt x="336550" y="471090"/>
                  </a:cubicBezTo>
                  <a:cubicBezTo>
                    <a:pt x="297656" y="489743"/>
                    <a:pt x="257572" y="502841"/>
                    <a:pt x="210344" y="494903"/>
                  </a:cubicBezTo>
                  <a:cubicBezTo>
                    <a:pt x="163116" y="486965"/>
                    <a:pt x="87709" y="454024"/>
                    <a:pt x="53181" y="423465"/>
                  </a:cubicBezTo>
                  <a:cubicBezTo>
                    <a:pt x="18653" y="392906"/>
                    <a:pt x="13096" y="362743"/>
                    <a:pt x="7937" y="321071"/>
                  </a:cubicBezTo>
                  <a:close/>
                </a:path>
              </a:pathLst>
            </a:custGeom>
            <a:solidFill>
              <a:schemeClr val="accent5">
                <a:lumMod val="75000"/>
              </a:schemeClr>
            </a:solidFill>
            <a:ln w="12700">
              <a:solidFill>
                <a:schemeClr val="accent2">
                  <a:lumMod val="60000"/>
                  <a:lumOff val="40000"/>
                </a:schemeClr>
              </a:solidFill>
              <a:miter lim="800000"/>
              <a:headEnd/>
              <a:tailEnd/>
            </a:ln>
          </p:spPr>
          <p:txBody>
            <a:bodyPr anchor="ctr"/>
            <a:lstStyle/>
            <a:p>
              <a:pPr marL="0" marR="0" lvl="0" indent="0" algn="ctr" defTabSz="913852"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400" b="0" i="0" u="none" strike="noStrike" kern="1200" cap="none" spc="0" normalizeH="0" baseline="0" noProof="0" dirty="0">
                <a:ln>
                  <a:noFill/>
                </a:ln>
                <a:solidFill>
                  <a:srgbClr val="CDCDCF"/>
                </a:solidFill>
                <a:effectLst/>
                <a:uLnTx/>
                <a:uFillTx/>
                <a:latin typeface="Times New Roman" panose="02020603050405020304" pitchFamily="18" charset="0"/>
                <a:ea typeface="MS PGothic" pitchFamily="34" charset="-128"/>
                <a:cs typeface="Arial" panose="020B0604020202020204" pitchFamily="34" charset="0"/>
              </a:endParaRPr>
            </a:p>
          </p:txBody>
        </p:sp>
      </p:grpSp>
      <p:sp>
        <p:nvSpPr>
          <p:cNvPr id="1143" name="Freeform 95">
            <a:extLst>
              <a:ext uri="{FF2B5EF4-FFF2-40B4-BE49-F238E27FC236}">
                <a16:creationId xmlns:a16="http://schemas.microsoft.com/office/drawing/2014/main" id="{1E49158E-606C-4375-9D97-1D2CF05622EB}"/>
              </a:ext>
            </a:extLst>
          </p:cNvPr>
          <p:cNvSpPr>
            <a:spLocks noChangeAspect="1"/>
          </p:cNvSpPr>
          <p:nvPr/>
        </p:nvSpPr>
        <p:spPr bwMode="auto">
          <a:xfrm rot="3331968">
            <a:off x="10485090" y="4736477"/>
            <a:ext cx="241214" cy="205479"/>
          </a:xfrm>
          <a:custGeom>
            <a:avLst/>
            <a:gdLst>
              <a:gd name="T0" fmla="*/ 1 w 748506"/>
              <a:gd name="T1" fmla="*/ 1 h 610791"/>
              <a:gd name="T2" fmla="*/ 1 w 748506"/>
              <a:gd name="T3" fmla="*/ 1 h 610791"/>
              <a:gd name="T4" fmla="*/ 1 w 748506"/>
              <a:gd name="T5" fmla="*/ 1 h 610791"/>
              <a:gd name="T6" fmla="*/ 1 w 748506"/>
              <a:gd name="T7" fmla="*/ 1 h 610791"/>
              <a:gd name="T8" fmla="*/ 1 w 748506"/>
              <a:gd name="T9" fmla="*/ 1 h 610791"/>
              <a:gd name="T10" fmla="*/ 1 w 748506"/>
              <a:gd name="T11" fmla="*/ 1 h 610791"/>
              <a:gd name="T12" fmla="*/ 1 w 748506"/>
              <a:gd name="T13" fmla="*/ 1 h 610791"/>
              <a:gd name="T14" fmla="*/ 1 w 748506"/>
              <a:gd name="T15" fmla="*/ 1 h 610791"/>
              <a:gd name="T16" fmla="*/ 1 w 748506"/>
              <a:gd name="T17" fmla="*/ 1 h 610791"/>
              <a:gd name="T18" fmla="*/ 1 w 748506"/>
              <a:gd name="T19" fmla="*/ 1 h 610791"/>
              <a:gd name="T20" fmla="*/ 1 w 748506"/>
              <a:gd name="T21" fmla="*/ 1 h 610791"/>
              <a:gd name="T22" fmla="*/ 1 w 748506"/>
              <a:gd name="T23" fmla="*/ 1 h 610791"/>
              <a:gd name="T24" fmla="*/ 1 w 748506"/>
              <a:gd name="T25" fmla="*/ 1 h 610791"/>
              <a:gd name="T26" fmla="*/ 1 w 748506"/>
              <a:gd name="T27" fmla="*/ 1 h 610791"/>
              <a:gd name="T28" fmla="*/ 1 w 748506"/>
              <a:gd name="T29" fmla="*/ 1 h 610791"/>
              <a:gd name="T30" fmla="*/ 1 w 748506"/>
              <a:gd name="T31" fmla="*/ 1 h 610791"/>
              <a:gd name="T32" fmla="*/ 1 w 748506"/>
              <a:gd name="T33" fmla="*/ 1 h 610791"/>
              <a:gd name="T34" fmla="*/ 1 w 748506"/>
              <a:gd name="T35" fmla="*/ 1 h 610791"/>
              <a:gd name="T36" fmla="*/ 1 w 748506"/>
              <a:gd name="T37" fmla="*/ 1 h 610791"/>
              <a:gd name="T38" fmla="*/ 1 w 748506"/>
              <a:gd name="T39" fmla="*/ 1 h 610791"/>
              <a:gd name="T40" fmla="*/ 1 w 748506"/>
              <a:gd name="T41" fmla="*/ 1 h 610791"/>
              <a:gd name="T42" fmla="*/ 1 w 748506"/>
              <a:gd name="T43" fmla="*/ 1 h 610791"/>
              <a:gd name="T44" fmla="*/ 1 w 748506"/>
              <a:gd name="T45" fmla="*/ 1 h 610791"/>
              <a:gd name="T46" fmla="*/ 1 w 748506"/>
              <a:gd name="T47" fmla="*/ 1 h 61079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48506"/>
              <a:gd name="T73" fmla="*/ 0 h 610791"/>
              <a:gd name="T74" fmla="*/ 748506 w 748506"/>
              <a:gd name="T75" fmla="*/ 610791 h 61079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48506" h="610791">
                <a:moveTo>
                  <a:pt x="15081" y="74216"/>
                </a:moveTo>
                <a:cubicBezTo>
                  <a:pt x="7540" y="50602"/>
                  <a:pt x="0" y="26988"/>
                  <a:pt x="12700" y="19447"/>
                </a:cubicBezTo>
                <a:cubicBezTo>
                  <a:pt x="25400" y="11906"/>
                  <a:pt x="36512" y="0"/>
                  <a:pt x="91281" y="28972"/>
                </a:cubicBezTo>
                <a:cubicBezTo>
                  <a:pt x="146050" y="57944"/>
                  <a:pt x="280591" y="154782"/>
                  <a:pt x="341313" y="193279"/>
                </a:cubicBezTo>
                <a:cubicBezTo>
                  <a:pt x="402035" y="231776"/>
                  <a:pt x="425054" y="254001"/>
                  <a:pt x="455613" y="259954"/>
                </a:cubicBezTo>
                <a:cubicBezTo>
                  <a:pt x="486172" y="265907"/>
                  <a:pt x="498475" y="234950"/>
                  <a:pt x="524669" y="228997"/>
                </a:cubicBezTo>
                <a:cubicBezTo>
                  <a:pt x="550863" y="223044"/>
                  <a:pt x="578644" y="211932"/>
                  <a:pt x="612775" y="224235"/>
                </a:cubicBezTo>
                <a:cubicBezTo>
                  <a:pt x="646906" y="236538"/>
                  <a:pt x="710406" y="279004"/>
                  <a:pt x="729456" y="302816"/>
                </a:cubicBezTo>
                <a:cubicBezTo>
                  <a:pt x="748506" y="326628"/>
                  <a:pt x="731838" y="352822"/>
                  <a:pt x="727075" y="367110"/>
                </a:cubicBezTo>
                <a:cubicBezTo>
                  <a:pt x="722312" y="381398"/>
                  <a:pt x="711200" y="391319"/>
                  <a:pt x="700881" y="388541"/>
                </a:cubicBezTo>
                <a:cubicBezTo>
                  <a:pt x="690562" y="385763"/>
                  <a:pt x="683816" y="360760"/>
                  <a:pt x="665163" y="350441"/>
                </a:cubicBezTo>
                <a:cubicBezTo>
                  <a:pt x="646510" y="340122"/>
                  <a:pt x="614760" y="321867"/>
                  <a:pt x="588963" y="326629"/>
                </a:cubicBezTo>
                <a:cubicBezTo>
                  <a:pt x="563166" y="331391"/>
                  <a:pt x="528637" y="354807"/>
                  <a:pt x="510381" y="379016"/>
                </a:cubicBezTo>
                <a:cubicBezTo>
                  <a:pt x="492125" y="403225"/>
                  <a:pt x="480219" y="446088"/>
                  <a:pt x="479425" y="471885"/>
                </a:cubicBezTo>
                <a:cubicBezTo>
                  <a:pt x="478631" y="497682"/>
                  <a:pt x="492919" y="517922"/>
                  <a:pt x="505619" y="533797"/>
                </a:cubicBezTo>
                <a:cubicBezTo>
                  <a:pt x="518319" y="549672"/>
                  <a:pt x="550863" y="557213"/>
                  <a:pt x="555625" y="567135"/>
                </a:cubicBezTo>
                <a:cubicBezTo>
                  <a:pt x="560387" y="577057"/>
                  <a:pt x="549275" y="587773"/>
                  <a:pt x="534194" y="593329"/>
                </a:cubicBezTo>
                <a:cubicBezTo>
                  <a:pt x="519113" y="598885"/>
                  <a:pt x="490935" y="610791"/>
                  <a:pt x="465138" y="600472"/>
                </a:cubicBezTo>
                <a:cubicBezTo>
                  <a:pt x="439341" y="590153"/>
                  <a:pt x="397669" y="556419"/>
                  <a:pt x="379413" y="531416"/>
                </a:cubicBezTo>
                <a:cubicBezTo>
                  <a:pt x="361157" y="506413"/>
                  <a:pt x="353616" y="480617"/>
                  <a:pt x="355600" y="450454"/>
                </a:cubicBezTo>
                <a:cubicBezTo>
                  <a:pt x="357584" y="420291"/>
                  <a:pt x="402035" y="379413"/>
                  <a:pt x="391319" y="350441"/>
                </a:cubicBezTo>
                <a:cubicBezTo>
                  <a:pt x="380603" y="321469"/>
                  <a:pt x="291306" y="276622"/>
                  <a:pt x="291306" y="276622"/>
                </a:cubicBezTo>
                <a:lnTo>
                  <a:pt x="184150" y="198041"/>
                </a:lnTo>
                <a:lnTo>
                  <a:pt x="15081" y="74216"/>
                </a:lnTo>
                <a:close/>
              </a:path>
            </a:pathLst>
          </a:custGeom>
          <a:solidFill>
            <a:schemeClr val="accent1"/>
          </a:solidFill>
          <a:ln w="9525">
            <a:solidFill>
              <a:schemeClr val="accent1"/>
            </a:solidFill>
            <a:miter lim="800000"/>
            <a:headEnd/>
            <a:tailEnd/>
          </a:ln>
        </p:spPr>
        <p:txBody>
          <a:bodyPr anchor="ctr"/>
          <a:lstStyle/>
          <a:p>
            <a:pPr marL="0" marR="0" lvl="0" indent="0" algn="l" defTabSz="913852" rtl="0" eaLnBrk="1" fontAlgn="auto" latinLnBrk="0" hangingPunct="1">
              <a:lnSpc>
                <a:spcPct val="93000"/>
              </a:lnSpc>
              <a:spcBef>
                <a:spcPts val="0"/>
              </a:spcBef>
              <a:spcAft>
                <a:spcPts val="0"/>
              </a:spcAft>
              <a:buClr>
                <a:srgbClr val="000000"/>
              </a:buClr>
              <a:buSzPct val="45000"/>
              <a:buFontTx/>
              <a:buNone/>
              <a:tabLst/>
              <a:defRPr/>
            </a:pPr>
            <a:endParaRPr kumimoji="0" lang="en-US" sz="2643"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45" name="Oval 1044">
            <a:extLst>
              <a:ext uri="{FF2B5EF4-FFF2-40B4-BE49-F238E27FC236}">
                <a16:creationId xmlns:a16="http://schemas.microsoft.com/office/drawing/2014/main" id="{F87F47B7-AFC9-4304-AF96-E88B7F0BD769}"/>
              </a:ext>
            </a:extLst>
          </p:cNvPr>
          <p:cNvSpPr/>
          <p:nvPr/>
        </p:nvSpPr>
        <p:spPr bwMode="auto">
          <a:xfrm>
            <a:off x="8283340" y="5584409"/>
            <a:ext cx="616354" cy="293760"/>
          </a:xfrm>
          <a:prstGeom prst="ellipse">
            <a:avLst/>
          </a:prstGeom>
          <a:solidFill>
            <a:schemeClr val="accent6">
              <a:lumMod val="20000"/>
              <a:lumOff val="8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nvGrpSpPr>
          <p:cNvPr id="512" name="Group 511">
            <a:extLst>
              <a:ext uri="{FF2B5EF4-FFF2-40B4-BE49-F238E27FC236}">
                <a16:creationId xmlns:a16="http://schemas.microsoft.com/office/drawing/2014/main" id="{DFD2426F-BBD6-4122-B931-3DB469CDC70A}"/>
              </a:ext>
            </a:extLst>
          </p:cNvPr>
          <p:cNvGrpSpPr/>
          <p:nvPr/>
        </p:nvGrpSpPr>
        <p:grpSpPr>
          <a:xfrm>
            <a:off x="5795567" y="5025362"/>
            <a:ext cx="1366487" cy="161482"/>
            <a:chOff x="9220250" y="1713096"/>
            <a:chExt cx="2075426" cy="301552"/>
          </a:xfrm>
        </p:grpSpPr>
        <p:grpSp>
          <p:nvGrpSpPr>
            <p:cNvPr id="513" name="Group 512">
              <a:extLst>
                <a:ext uri="{FF2B5EF4-FFF2-40B4-BE49-F238E27FC236}">
                  <a16:creationId xmlns:a16="http://schemas.microsoft.com/office/drawing/2014/main" id="{2D92C0B7-2BB4-4CBB-9E5D-503E10DD39CE}"/>
                </a:ext>
              </a:extLst>
            </p:cNvPr>
            <p:cNvGrpSpPr/>
            <p:nvPr/>
          </p:nvGrpSpPr>
          <p:grpSpPr>
            <a:xfrm>
              <a:off x="9220250" y="1713096"/>
              <a:ext cx="1036430" cy="294351"/>
              <a:chOff x="4890777" y="3558752"/>
              <a:chExt cx="1367157" cy="388279"/>
            </a:xfrm>
          </p:grpSpPr>
          <p:grpSp>
            <p:nvGrpSpPr>
              <p:cNvPr id="635" name="Group 142">
                <a:extLst>
                  <a:ext uri="{FF2B5EF4-FFF2-40B4-BE49-F238E27FC236}">
                    <a16:creationId xmlns:a16="http://schemas.microsoft.com/office/drawing/2014/main" id="{9B2B76B2-5865-4454-8B5B-F9A03C236794}"/>
                  </a:ext>
                </a:extLst>
              </p:cNvPr>
              <p:cNvGrpSpPr>
                <a:grpSpLocks/>
              </p:cNvGrpSpPr>
              <p:nvPr/>
            </p:nvGrpSpPr>
            <p:grpSpPr bwMode="auto">
              <a:xfrm>
                <a:off x="4890777" y="3564691"/>
                <a:ext cx="83389" cy="175252"/>
                <a:chOff x="5021753" y="2927868"/>
                <a:chExt cx="83398" cy="175731"/>
              </a:xfrm>
            </p:grpSpPr>
            <p:sp>
              <p:nvSpPr>
                <p:cNvPr id="752" name="Oval 143">
                  <a:extLst>
                    <a:ext uri="{FF2B5EF4-FFF2-40B4-BE49-F238E27FC236}">
                      <a16:creationId xmlns:a16="http://schemas.microsoft.com/office/drawing/2014/main" id="{8A695ED5-11B7-4602-A094-063EEA75B915}"/>
                    </a:ext>
                  </a:extLst>
                </p:cNvPr>
                <p:cNvSpPr>
                  <a:spLocks noChangeArrowheads="1"/>
                </p:cNvSpPr>
                <p:nvPr/>
              </p:nvSpPr>
              <p:spPr bwMode="auto">
                <a:xfrm rot="-711073">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53" name="Freeform 144">
                  <a:extLst>
                    <a:ext uri="{FF2B5EF4-FFF2-40B4-BE49-F238E27FC236}">
                      <a16:creationId xmlns:a16="http://schemas.microsoft.com/office/drawing/2014/main" id="{09AA51D7-5033-40D5-AE34-B1A39BB1600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54" name="Freeform 145">
                  <a:extLst>
                    <a:ext uri="{FF2B5EF4-FFF2-40B4-BE49-F238E27FC236}">
                      <a16:creationId xmlns:a16="http://schemas.microsoft.com/office/drawing/2014/main" id="{80BEABC9-DF07-453D-A578-A065A66860E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36" name="Group 146">
                <a:extLst>
                  <a:ext uri="{FF2B5EF4-FFF2-40B4-BE49-F238E27FC236}">
                    <a16:creationId xmlns:a16="http://schemas.microsoft.com/office/drawing/2014/main" id="{3A8FF275-7444-45F3-867C-56B7D1EC8C1F}"/>
                  </a:ext>
                </a:extLst>
              </p:cNvPr>
              <p:cNvGrpSpPr>
                <a:grpSpLocks/>
              </p:cNvGrpSpPr>
              <p:nvPr/>
            </p:nvGrpSpPr>
            <p:grpSpPr bwMode="auto">
              <a:xfrm>
                <a:off x="4986078" y="3558752"/>
                <a:ext cx="83389" cy="175252"/>
                <a:chOff x="5021753" y="2927868"/>
                <a:chExt cx="83398" cy="175731"/>
              </a:xfrm>
            </p:grpSpPr>
            <p:sp>
              <p:nvSpPr>
                <p:cNvPr id="749" name="Oval 147">
                  <a:extLst>
                    <a:ext uri="{FF2B5EF4-FFF2-40B4-BE49-F238E27FC236}">
                      <a16:creationId xmlns:a16="http://schemas.microsoft.com/office/drawing/2014/main" id="{92469CD3-852D-4CDE-91CC-ABF20397F9CA}"/>
                    </a:ext>
                  </a:extLst>
                </p:cNvPr>
                <p:cNvSpPr>
                  <a:spLocks noChangeArrowheads="1"/>
                </p:cNvSpPr>
                <p:nvPr/>
              </p:nvSpPr>
              <p:spPr bwMode="auto">
                <a:xfrm rot="-711073">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50" name="Freeform 148">
                  <a:extLst>
                    <a:ext uri="{FF2B5EF4-FFF2-40B4-BE49-F238E27FC236}">
                      <a16:creationId xmlns:a16="http://schemas.microsoft.com/office/drawing/2014/main" id="{BFF4E404-2C16-454B-93D9-155AA1D0336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51" name="Freeform 149">
                  <a:extLst>
                    <a:ext uri="{FF2B5EF4-FFF2-40B4-BE49-F238E27FC236}">
                      <a16:creationId xmlns:a16="http://schemas.microsoft.com/office/drawing/2014/main" id="{7BF00AEF-4C0B-474B-B6B8-584DE5AC821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37" name="Group 150">
                <a:extLst>
                  <a:ext uri="{FF2B5EF4-FFF2-40B4-BE49-F238E27FC236}">
                    <a16:creationId xmlns:a16="http://schemas.microsoft.com/office/drawing/2014/main" id="{E43992D5-3A42-4F0C-AB54-228488372F92}"/>
                  </a:ext>
                </a:extLst>
              </p:cNvPr>
              <p:cNvGrpSpPr>
                <a:grpSpLocks/>
              </p:cNvGrpSpPr>
              <p:nvPr/>
            </p:nvGrpSpPr>
            <p:grpSpPr bwMode="auto">
              <a:xfrm>
                <a:off x="5078402" y="3564692"/>
                <a:ext cx="83389" cy="175252"/>
                <a:chOff x="5021753" y="2927868"/>
                <a:chExt cx="83398" cy="175731"/>
              </a:xfrm>
            </p:grpSpPr>
            <p:sp>
              <p:nvSpPr>
                <p:cNvPr id="746" name="Oval 151">
                  <a:extLst>
                    <a:ext uri="{FF2B5EF4-FFF2-40B4-BE49-F238E27FC236}">
                      <a16:creationId xmlns:a16="http://schemas.microsoft.com/office/drawing/2014/main" id="{8C4A4126-9305-4A1F-875F-DE6C288EC39B}"/>
                    </a:ext>
                  </a:extLst>
                </p:cNvPr>
                <p:cNvSpPr>
                  <a:spLocks noChangeArrowheads="1"/>
                </p:cNvSpPr>
                <p:nvPr/>
              </p:nvSpPr>
              <p:spPr bwMode="auto">
                <a:xfrm rot="-711073">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47" name="Freeform 152">
                  <a:extLst>
                    <a:ext uri="{FF2B5EF4-FFF2-40B4-BE49-F238E27FC236}">
                      <a16:creationId xmlns:a16="http://schemas.microsoft.com/office/drawing/2014/main" id="{D60CE6FA-DB12-439D-8CC9-616E3D6FB13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48" name="Freeform 153">
                  <a:extLst>
                    <a:ext uri="{FF2B5EF4-FFF2-40B4-BE49-F238E27FC236}">
                      <a16:creationId xmlns:a16="http://schemas.microsoft.com/office/drawing/2014/main" id="{F25B3F9F-055E-4800-A820-020DDF11D5D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38" name="Group 154">
                <a:extLst>
                  <a:ext uri="{FF2B5EF4-FFF2-40B4-BE49-F238E27FC236}">
                    <a16:creationId xmlns:a16="http://schemas.microsoft.com/office/drawing/2014/main" id="{E933FD60-DB88-4B41-BF9B-53505534FAE6}"/>
                  </a:ext>
                </a:extLst>
              </p:cNvPr>
              <p:cNvGrpSpPr>
                <a:grpSpLocks/>
              </p:cNvGrpSpPr>
              <p:nvPr/>
            </p:nvGrpSpPr>
            <p:grpSpPr bwMode="auto">
              <a:xfrm>
                <a:off x="5167747" y="3561722"/>
                <a:ext cx="83389" cy="175252"/>
                <a:chOff x="5021753" y="2927868"/>
                <a:chExt cx="83398" cy="175731"/>
              </a:xfrm>
            </p:grpSpPr>
            <p:sp>
              <p:nvSpPr>
                <p:cNvPr id="743" name="Oval 155">
                  <a:extLst>
                    <a:ext uri="{FF2B5EF4-FFF2-40B4-BE49-F238E27FC236}">
                      <a16:creationId xmlns:a16="http://schemas.microsoft.com/office/drawing/2014/main" id="{FA63EA06-05E0-478D-9063-0FCC714A9E35}"/>
                    </a:ext>
                  </a:extLst>
                </p:cNvPr>
                <p:cNvSpPr>
                  <a:spLocks noChangeArrowheads="1"/>
                </p:cNvSpPr>
                <p:nvPr/>
              </p:nvSpPr>
              <p:spPr bwMode="auto">
                <a:xfrm rot="-711073">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44" name="Freeform 156">
                  <a:extLst>
                    <a:ext uri="{FF2B5EF4-FFF2-40B4-BE49-F238E27FC236}">
                      <a16:creationId xmlns:a16="http://schemas.microsoft.com/office/drawing/2014/main" id="{86B67BD9-71C9-4214-A10C-55FD98BE5BE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45" name="Freeform 157">
                  <a:extLst>
                    <a:ext uri="{FF2B5EF4-FFF2-40B4-BE49-F238E27FC236}">
                      <a16:creationId xmlns:a16="http://schemas.microsoft.com/office/drawing/2014/main" id="{C4BB737A-3B8F-4CB2-AA66-B44C8D5E724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39" name="Group 158">
                <a:extLst>
                  <a:ext uri="{FF2B5EF4-FFF2-40B4-BE49-F238E27FC236}">
                    <a16:creationId xmlns:a16="http://schemas.microsoft.com/office/drawing/2014/main" id="{31257B26-2002-4AA0-95F4-55A749727A6F}"/>
                  </a:ext>
                </a:extLst>
              </p:cNvPr>
              <p:cNvGrpSpPr>
                <a:grpSpLocks/>
              </p:cNvGrpSpPr>
              <p:nvPr/>
            </p:nvGrpSpPr>
            <p:grpSpPr bwMode="auto">
              <a:xfrm>
                <a:off x="5260070" y="3564692"/>
                <a:ext cx="83389" cy="175252"/>
                <a:chOff x="5021753" y="2927868"/>
                <a:chExt cx="83398" cy="175731"/>
              </a:xfrm>
            </p:grpSpPr>
            <p:sp>
              <p:nvSpPr>
                <p:cNvPr id="740" name="Oval 159">
                  <a:extLst>
                    <a:ext uri="{FF2B5EF4-FFF2-40B4-BE49-F238E27FC236}">
                      <a16:creationId xmlns:a16="http://schemas.microsoft.com/office/drawing/2014/main" id="{4AAD6701-9214-4971-9FFD-67B478D1360B}"/>
                    </a:ext>
                  </a:extLst>
                </p:cNvPr>
                <p:cNvSpPr>
                  <a:spLocks noChangeArrowheads="1"/>
                </p:cNvSpPr>
                <p:nvPr/>
              </p:nvSpPr>
              <p:spPr bwMode="auto">
                <a:xfrm rot="-711073">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41" name="Freeform 160">
                  <a:extLst>
                    <a:ext uri="{FF2B5EF4-FFF2-40B4-BE49-F238E27FC236}">
                      <a16:creationId xmlns:a16="http://schemas.microsoft.com/office/drawing/2014/main" id="{EDCAC816-0D05-43C6-9759-5A1041DBE3C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42" name="Freeform 161">
                  <a:extLst>
                    <a:ext uri="{FF2B5EF4-FFF2-40B4-BE49-F238E27FC236}">
                      <a16:creationId xmlns:a16="http://schemas.microsoft.com/office/drawing/2014/main" id="{9FD91ADF-F072-4F91-8744-67B2149075F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40" name="Group 215">
                <a:extLst>
                  <a:ext uri="{FF2B5EF4-FFF2-40B4-BE49-F238E27FC236}">
                    <a16:creationId xmlns:a16="http://schemas.microsoft.com/office/drawing/2014/main" id="{03B6580D-942A-4A38-B15D-B02152DED588}"/>
                  </a:ext>
                </a:extLst>
              </p:cNvPr>
              <p:cNvGrpSpPr>
                <a:grpSpLocks/>
              </p:cNvGrpSpPr>
              <p:nvPr/>
            </p:nvGrpSpPr>
            <p:grpSpPr bwMode="auto">
              <a:xfrm>
                <a:off x="5629826" y="3571130"/>
                <a:ext cx="83389" cy="175252"/>
                <a:chOff x="5021753" y="2927868"/>
                <a:chExt cx="83398" cy="175731"/>
              </a:xfrm>
            </p:grpSpPr>
            <p:sp>
              <p:nvSpPr>
                <p:cNvPr id="737" name="Oval 216">
                  <a:extLst>
                    <a:ext uri="{FF2B5EF4-FFF2-40B4-BE49-F238E27FC236}">
                      <a16:creationId xmlns:a16="http://schemas.microsoft.com/office/drawing/2014/main" id="{B0C41A6C-7CC5-4020-83A5-0B769B6120BD}"/>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38" name="Freeform 217">
                  <a:extLst>
                    <a:ext uri="{FF2B5EF4-FFF2-40B4-BE49-F238E27FC236}">
                      <a16:creationId xmlns:a16="http://schemas.microsoft.com/office/drawing/2014/main" id="{FD32720B-C616-4CE4-B373-4902666E73D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39" name="Freeform 218">
                  <a:extLst>
                    <a:ext uri="{FF2B5EF4-FFF2-40B4-BE49-F238E27FC236}">
                      <a16:creationId xmlns:a16="http://schemas.microsoft.com/office/drawing/2014/main" id="{CB218D2A-F9D5-4540-B03C-90222848004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41" name="Group 219">
                <a:extLst>
                  <a:ext uri="{FF2B5EF4-FFF2-40B4-BE49-F238E27FC236}">
                    <a16:creationId xmlns:a16="http://schemas.microsoft.com/office/drawing/2014/main" id="{486F9AE7-77DE-4C9D-8F8A-623EED5A5406}"/>
                  </a:ext>
                </a:extLst>
              </p:cNvPr>
              <p:cNvGrpSpPr>
                <a:grpSpLocks/>
              </p:cNvGrpSpPr>
              <p:nvPr/>
            </p:nvGrpSpPr>
            <p:grpSpPr bwMode="auto">
              <a:xfrm>
                <a:off x="5537502" y="3571130"/>
                <a:ext cx="83389" cy="175252"/>
                <a:chOff x="5021753" y="2927868"/>
                <a:chExt cx="83398" cy="175731"/>
              </a:xfrm>
            </p:grpSpPr>
            <p:sp>
              <p:nvSpPr>
                <p:cNvPr id="734" name="Oval 220">
                  <a:extLst>
                    <a:ext uri="{FF2B5EF4-FFF2-40B4-BE49-F238E27FC236}">
                      <a16:creationId xmlns:a16="http://schemas.microsoft.com/office/drawing/2014/main" id="{774F8035-6518-4619-8EE0-C718F8900FEE}"/>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35" name="Freeform 221">
                  <a:extLst>
                    <a:ext uri="{FF2B5EF4-FFF2-40B4-BE49-F238E27FC236}">
                      <a16:creationId xmlns:a16="http://schemas.microsoft.com/office/drawing/2014/main" id="{16BAF54E-B740-4D15-BBC1-A62547C94D5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36" name="Freeform 222">
                  <a:extLst>
                    <a:ext uri="{FF2B5EF4-FFF2-40B4-BE49-F238E27FC236}">
                      <a16:creationId xmlns:a16="http://schemas.microsoft.com/office/drawing/2014/main" id="{1898A19C-3EE7-4C36-9FD8-2EEA767FAC1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42" name="Group 223">
                <a:extLst>
                  <a:ext uri="{FF2B5EF4-FFF2-40B4-BE49-F238E27FC236}">
                    <a16:creationId xmlns:a16="http://schemas.microsoft.com/office/drawing/2014/main" id="{666612AA-3995-42A6-87DB-8C8BA8A43A03}"/>
                  </a:ext>
                </a:extLst>
              </p:cNvPr>
              <p:cNvGrpSpPr>
                <a:grpSpLocks/>
              </p:cNvGrpSpPr>
              <p:nvPr/>
            </p:nvGrpSpPr>
            <p:grpSpPr bwMode="auto">
              <a:xfrm>
                <a:off x="5448158" y="3571130"/>
                <a:ext cx="83389" cy="175252"/>
                <a:chOff x="5021753" y="2927868"/>
                <a:chExt cx="83398" cy="175731"/>
              </a:xfrm>
            </p:grpSpPr>
            <p:sp>
              <p:nvSpPr>
                <p:cNvPr id="731" name="Oval 224">
                  <a:extLst>
                    <a:ext uri="{FF2B5EF4-FFF2-40B4-BE49-F238E27FC236}">
                      <a16:creationId xmlns:a16="http://schemas.microsoft.com/office/drawing/2014/main" id="{958D4B6B-15DC-4E65-86FA-D1A78ACEAE54}"/>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32" name="Freeform 225">
                  <a:extLst>
                    <a:ext uri="{FF2B5EF4-FFF2-40B4-BE49-F238E27FC236}">
                      <a16:creationId xmlns:a16="http://schemas.microsoft.com/office/drawing/2014/main" id="{247D5E3B-B53A-443D-90F7-7F203AF749B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33" name="Freeform 226">
                  <a:extLst>
                    <a:ext uri="{FF2B5EF4-FFF2-40B4-BE49-F238E27FC236}">
                      <a16:creationId xmlns:a16="http://schemas.microsoft.com/office/drawing/2014/main" id="{58506718-F21F-41A7-9D11-82CFD8B6E2F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43" name="Group 227">
                <a:extLst>
                  <a:ext uri="{FF2B5EF4-FFF2-40B4-BE49-F238E27FC236}">
                    <a16:creationId xmlns:a16="http://schemas.microsoft.com/office/drawing/2014/main" id="{7407B9F0-169C-403E-B2B8-E5A0947B9B73}"/>
                  </a:ext>
                </a:extLst>
              </p:cNvPr>
              <p:cNvGrpSpPr>
                <a:grpSpLocks/>
              </p:cNvGrpSpPr>
              <p:nvPr/>
            </p:nvGrpSpPr>
            <p:grpSpPr bwMode="auto">
              <a:xfrm>
                <a:off x="5352856" y="3571130"/>
                <a:ext cx="83389" cy="175252"/>
                <a:chOff x="5021753" y="2927868"/>
                <a:chExt cx="83398" cy="175731"/>
              </a:xfrm>
            </p:grpSpPr>
            <p:sp>
              <p:nvSpPr>
                <p:cNvPr id="728" name="Oval 228">
                  <a:extLst>
                    <a:ext uri="{FF2B5EF4-FFF2-40B4-BE49-F238E27FC236}">
                      <a16:creationId xmlns:a16="http://schemas.microsoft.com/office/drawing/2014/main" id="{05E2DCE7-BE88-4320-A9A7-828FB6352B9C}"/>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29" name="Freeform 229">
                  <a:extLst>
                    <a:ext uri="{FF2B5EF4-FFF2-40B4-BE49-F238E27FC236}">
                      <a16:creationId xmlns:a16="http://schemas.microsoft.com/office/drawing/2014/main" id="{27264E89-680C-47EA-8D75-FFB8DF9C65D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30" name="Freeform 230">
                  <a:extLst>
                    <a:ext uri="{FF2B5EF4-FFF2-40B4-BE49-F238E27FC236}">
                      <a16:creationId xmlns:a16="http://schemas.microsoft.com/office/drawing/2014/main" id="{46F1C151-11E9-404D-B3DA-8BD4D1401B9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44" name="Group 303">
                <a:extLst>
                  <a:ext uri="{FF2B5EF4-FFF2-40B4-BE49-F238E27FC236}">
                    <a16:creationId xmlns:a16="http://schemas.microsoft.com/office/drawing/2014/main" id="{550CE627-9E40-454D-8825-A40B7F09C4A3}"/>
                  </a:ext>
                </a:extLst>
              </p:cNvPr>
              <p:cNvGrpSpPr>
                <a:grpSpLocks/>
              </p:cNvGrpSpPr>
              <p:nvPr/>
            </p:nvGrpSpPr>
            <p:grpSpPr bwMode="auto">
              <a:xfrm rot="10800000" flipH="1">
                <a:off x="4891735" y="3756281"/>
                <a:ext cx="83389" cy="175252"/>
                <a:chOff x="5021753" y="2927868"/>
                <a:chExt cx="83398" cy="175731"/>
              </a:xfrm>
            </p:grpSpPr>
            <p:sp>
              <p:nvSpPr>
                <p:cNvPr id="725" name="Oval 304">
                  <a:extLst>
                    <a:ext uri="{FF2B5EF4-FFF2-40B4-BE49-F238E27FC236}">
                      <a16:creationId xmlns:a16="http://schemas.microsoft.com/office/drawing/2014/main" id="{3BA16639-F513-472B-BA35-F259C66239F3}"/>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26" name="Freeform 305">
                  <a:extLst>
                    <a:ext uri="{FF2B5EF4-FFF2-40B4-BE49-F238E27FC236}">
                      <a16:creationId xmlns:a16="http://schemas.microsoft.com/office/drawing/2014/main" id="{486B34DD-63FA-4CF5-8DE5-92DB0CF667A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27" name="Freeform 306">
                  <a:extLst>
                    <a:ext uri="{FF2B5EF4-FFF2-40B4-BE49-F238E27FC236}">
                      <a16:creationId xmlns:a16="http://schemas.microsoft.com/office/drawing/2014/main" id="{E26C5B98-F8AC-4998-B370-CC0B017DD1A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45" name="Group 307">
                <a:extLst>
                  <a:ext uri="{FF2B5EF4-FFF2-40B4-BE49-F238E27FC236}">
                    <a16:creationId xmlns:a16="http://schemas.microsoft.com/office/drawing/2014/main" id="{5B8DAF46-7818-44A2-9ABF-4452A218E884}"/>
                  </a:ext>
                </a:extLst>
              </p:cNvPr>
              <p:cNvGrpSpPr>
                <a:grpSpLocks/>
              </p:cNvGrpSpPr>
              <p:nvPr/>
            </p:nvGrpSpPr>
            <p:grpSpPr bwMode="auto">
              <a:xfrm rot="10800000" flipH="1">
                <a:off x="4984057" y="3753312"/>
                <a:ext cx="83389" cy="175252"/>
                <a:chOff x="5021753" y="2927868"/>
                <a:chExt cx="83398" cy="175731"/>
              </a:xfrm>
            </p:grpSpPr>
            <p:sp>
              <p:nvSpPr>
                <p:cNvPr id="722" name="Oval 308">
                  <a:extLst>
                    <a:ext uri="{FF2B5EF4-FFF2-40B4-BE49-F238E27FC236}">
                      <a16:creationId xmlns:a16="http://schemas.microsoft.com/office/drawing/2014/main" id="{BBA6E0B0-6D06-42EE-B3B4-37671DA01E04}"/>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23" name="Freeform 309">
                  <a:extLst>
                    <a:ext uri="{FF2B5EF4-FFF2-40B4-BE49-F238E27FC236}">
                      <a16:creationId xmlns:a16="http://schemas.microsoft.com/office/drawing/2014/main" id="{EA8287CE-B95E-43F6-8F0F-99F37AC26B1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24" name="Freeform 310">
                  <a:extLst>
                    <a:ext uri="{FF2B5EF4-FFF2-40B4-BE49-F238E27FC236}">
                      <a16:creationId xmlns:a16="http://schemas.microsoft.com/office/drawing/2014/main" id="{9B062DAC-0099-4CD4-93C4-0BCC9EB494A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46" name="Group 311">
                <a:extLst>
                  <a:ext uri="{FF2B5EF4-FFF2-40B4-BE49-F238E27FC236}">
                    <a16:creationId xmlns:a16="http://schemas.microsoft.com/office/drawing/2014/main" id="{01D72A35-0BB4-445D-9EF8-6F03EC1FE09C}"/>
                  </a:ext>
                </a:extLst>
              </p:cNvPr>
              <p:cNvGrpSpPr>
                <a:grpSpLocks/>
              </p:cNvGrpSpPr>
              <p:nvPr/>
            </p:nvGrpSpPr>
            <p:grpSpPr bwMode="auto">
              <a:xfrm rot="10800000" flipH="1">
                <a:off x="5073404" y="3759253"/>
                <a:ext cx="83389" cy="175252"/>
                <a:chOff x="5021753" y="2927868"/>
                <a:chExt cx="83398" cy="175731"/>
              </a:xfrm>
            </p:grpSpPr>
            <p:sp>
              <p:nvSpPr>
                <p:cNvPr id="719" name="Oval 312">
                  <a:extLst>
                    <a:ext uri="{FF2B5EF4-FFF2-40B4-BE49-F238E27FC236}">
                      <a16:creationId xmlns:a16="http://schemas.microsoft.com/office/drawing/2014/main" id="{2EEAB94B-2373-4CD1-B67C-8EA035FAD05C}"/>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20" name="Freeform 313">
                  <a:extLst>
                    <a:ext uri="{FF2B5EF4-FFF2-40B4-BE49-F238E27FC236}">
                      <a16:creationId xmlns:a16="http://schemas.microsoft.com/office/drawing/2014/main" id="{F770169F-56E8-4B5B-91E0-81F2A8C93B8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21" name="Freeform 314">
                  <a:extLst>
                    <a:ext uri="{FF2B5EF4-FFF2-40B4-BE49-F238E27FC236}">
                      <a16:creationId xmlns:a16="http://schemas.microsoft.com/office/drawing/2014/main" id="{32A48CA4-2416-4955-8C0B-F34519DE300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47" name="Group 316">
                <a:extLst>
                  <a:ext uri="{FF2B5EF4-FFF2-40B4-BE49-F238E27FC236}">
                    <a16:creationId xmlns:a16="http://schemas.microsoft.com/office/drawing/2014/main" id="{BB1883C4-0D04-403E-8986-CD71782DD8C2}"/>
                  </a:ext>
                </a:extLst>
              </p:cNvPr>
              <p:cNvGrpSpPr>
                <a:grpSpLocks/>
              </p:cNvGrpSpPr>
              <p:nvPr/>
            </p:nvGrpSpPr>
            <p:grpSpPr bwMode="auto">
              <a:xfrm rot="10800000" flipH="1">
                <a:off x="5166224" y="3762718"/>
                <a:ext cx="83389" cy="175252"/>
                <a:chOff x="5021753" y="2927868"/>
                <a:chExt cx="83398" cy="175731"/>
              </a:xfrm>
            </p:grpSpPr>
            <p:sp>
              <p:nvSpPr>
                <p:cNvPr id="716" name="Oval 317">
                  <a:extLst>
                    <a:ext uri="{FF2B5EF4-FFF2-40B4-BE49-F238E27FC236}">
                      <a16:creationId xmlns:a16="http://schemas.microsoft.com/office/drawing/2014/main" id="{93601A86-32EC-4296-868B-2529D735AEA1}"/>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7" name="Freeform 318">
                  <a:extLst>
                    <a:ext uri="{FF2B5EF4-FFF2-40B4-BE49-F238E27FC236}">
                      <a16:creationId xmlns:a16="http://schemas.microsoft.com/office/drawing/2014/main" id="{6CDAAD7B-2EC3-4B23-947C-E23706C6D03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8" name="Freeform 319">
                  <a:extLst>
                    <a:ext uri="{FF2B5EF4-FFF2-40B4-BE49-F238E27FC236}">
                      <a16:creationId xmlns:a16="http://schemas.microsoft.com/office/drawing/2014/main" id="{38718B0B-8FAE-4690-A83B-D7A152CB8A7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48" name="Group 320">
                <a:extLst>
                  <a:ext uri="{FF2B5EF4-FFF2-40B4-BE49-F238E27FC236}">
                    <a16:creationId xmlns:a16="http://schemas.microsoft.com/office/drawing/2014/main" id="{834997B0-1F96-40CA-9BBD-5EC6B5FB8375}"/>
                  </a:ext>
                </a:extLst>
              </p:cNvPr>
              <p:cNvGrpSpPr>
                <a:grpSpLocks/>
              </p:cNvGrpSpPr>
              <p:nvPr/>
            </p:nvGrpSpPr>
            <p:grpSpPr bwMode="auto">
              <a:xfrm rot="10800000" flipH="1">
                <a:off x="5259041" y="3760243"/>
                <a:ext cx="83389" cy="175252"/>
                <a:chOff x="5021753" y="2927868"/>
                <a:chExt cx="83398" cy="175731"/>
              </a:xfrm>
            </p:grpSpPr>
            <p:sp>
              <p:nvSpPr>
                <p:cNvPr id="713" name="Oval 321">
                  <a:extLst>
                    <a:ext uri="{FF2B5EF4-FFF2-40B4-BE49-F238E27FC236}">
                      <a16:creationId xmlns:a16="http://schemas.microsoft.com/office/drawing/2014/main" id="{12A9EA8B-5E7E-4174-A9D9-AB895364BEDB}"/>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4" name="Freeform 322">
                  <a:extLst>
                    <a:ext uri="{FF2B5EF4-FFF2-40B4-BE49-F238E27FC236}">
                      <a16:creationId xmlns:a16="http://schemas.microsoft.com/office/drawing/2014/main" id="{104CFE71-D792-47FB-83BA-ACCC0AC4C5E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5" name="Freeform 323">
                  <a:extLst>
                    <a:ext uri="{FF2B5EF4-FFF2-40B4-BE49-F238E27FC236}">
                      <a16:creationId xmlns:a16="http://schemas.microsoft.com/office/drawing/2014/main" id="{2846D8C6-3FC2-4FAF-9119-F35CFAF4227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49" name="Group 376">
                <a:extLst>
                  <a:ext uri="{FF2B5EF4-FFF2-40B4-BE49-F238E27FC236}">
                    <a16:creationId xmlns:a16="http://schemas.microsoft.com/office/drawing/2014/main" id="{13F9D0B8-9AC8-4D71-A185-0B1DB44B92D9}"/>
                  </a:ext>
                </a:extLst>
              </p:cNvPr>
              <p:cNvGrpSpPr>
                <a:grpSpLocks/>
              </p:cNvGrpSpPr>
              <p:nvPr/>
            </p:nvGrpSpPr>
            <p:grpSpPr bwMode="auto">
              <a:xfrm rot="11349086" flipH="1">
                <a:off x="5638226" y="3767667"/>
                <a:ext cx="83389" cy="175252"/>
                <a:chOff x="5021753" y="2927868"/>
                <a:chExt cx="83398" cy="175731"/>
              </a:xfrm>
            </p:grpSpPr>
            <p:sp>
              <p:nvSpPr>
                <p:cNvPr id="710" name="Oval 377">
                  <a:extLst>
                    <a:ext uri="{FF2B5EF4-FFF2-40B4-BE49-F238E27FC236}">
                      <a16:creationId xmlns:a16="http://schemas.microsoft.com/office/drawing/2014/main" id="{D5BD1009-DA2C-4926-A2EB-E625BF3E4C1D}"/>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1" name="Freeform 378">
                  <a:extLst>
                    <a:ext uri="{FF2B5EF4-FFF2-40B4-BE49-F238E27FC236}">
                      <a16:creationId xmlns:a16="http://schemas.microsoft.com/office/drawing/2014/main" id="{54C6C641-3F54-49A1-B00E-F4000A10928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2" name="Freeform 379">
                  <a:extLst>
                    <a:ext uri="{FF2B5EF4-FFF2-40B4-BE49-F238E27FC236}">
                      <a16:creationId xmlns:a16="http://schemas.microsoft.com/office/drawing/2014/main" id="{842ED237-4B7C-4D66-9E6C-5C7D18D1A99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50" name="Group 380">
                <a:extLst>
                  <a:ext uri="{FF2B5EF4-FFF2-40B4-BE49-F238E27FC236}">
                    <a16:creationId xmlns:a16="http://schemas.microsoft.com/office/drawing/2014/main" id="{088BFD94-4A7A-4026-ABAC-6B6F9D9C9FD3}"/>
                  </a:ext>
                </a:extLst>
              </p:cNvPr>
              <p:cNvGrpSpPr>
                <a:grpSpLocks/>
              </p:cNvGrpSpPr>
              <p:nvPr/>
            </p:nvGrpSpPr>
            <p:grpSpPr bwMode="auto">
              <a:xfrm rot="11349086" flipH="1">
                <a:off x="5548882" y="3767667"/>
                <a:ext cx="83389" cy="175252"/>
                <a:chOff x="5021753" y="2927868"/>
                <a:chExt cx="83398" cy="175731"/>
              </a:xfrm>
            </p:grpSpPr>
            <p:sp>
              <p:nvSpPr>
                <p:cNvPr id="707" name="Oval 381">
                  <a:extLst>
                    <a:ext uri="{FF2B5EF4-FFF2-40B4-BE49-F238E27FC236}">
                      <a16:creationId xmlns:a16="http://schemas.microsoft.com/office/drawing/2014/main" id="{3D9F1EB3-EAC6-49EF-9AE9-0FA0344125BC}"/>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08" name="Freeform 382">
                  <a:extLst>
                    <a:ext uri="{FF2B5EF4-FFF2-40B4-BE49-F238E27FC236}">
                      <a16:creationId xmlns:a16="http://schemas.microsoft.com/office/drawing/2014/main" id="{99AF60D0-3C2E-4652-855D-065CA386CF1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09" name="Freeform 383">
                  <a:extLst>
                    <a:ext uri="{FF2B5EF4-FFF2-40B4-BE49-F238E27FC236}">
                      <a16:creationId xmlns:a16="http://schemas.microsoft.com/office/drawing/2014/main" id="{B8D5188E-1772-4E5D-879A-453ED8FC92B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51" name="Group 384">
                <a:extLst>
                  <a:ext uri="{FF2B5EF4-FFF2-40B4-BE49-F238E27FC236}">
                    <a16:creationId xmlns:a16="http://schemas.microsoft.com/office/drawing/2014/main" id="{7B79F5DE-14B6-4F92-9F77-24BB914C2F99}"/>
                  </a:ext>
                </a:extLst>
              </p:cNvPr>
              <p:cNvGrpSpPr>
                <a:grpSpLocks/>
              </p:cNvGrpSpPr>
              <p:nvPr/>
            </p:nvGrpSpPr>
            <p:grpSpPr bwMode="auto">
              <a:xfrm rot="11349086" flipH="1">
                <a:off x="5459538" y="3767667"/>
                <a:ext cx="83389" cy="175252"/>
                <a:chOff x="5021753" y="2927868"/>
                <a:chExt cx="83398" cy="175731"/>
              </a:xfrm>
            </p:grpSpPr>
            <p:sp>
              <p:nvSpPr>
                <p:cNvPr id="704" name="Oval 385">
                  <a:extLst>
                    <a:ext uri="{FF2B5EF4-FFF2-40B4-BE49-F238E27FC236}">
                      <a16:creationId xmlns:a16="http://schemas.microsoft.com/office/drawing/2014/main" id="{E6097CA7-BC46-4E66-93D1-7DB2AE0AAC84}"/>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05" name="Freeform 386">
                  <a:extLst>
                    <a:ext uri="{FF2B5EF4-FFF2-40B4-BE49-F238E27FC236}">
                      <a16:creationId xmlns:a16="http://schemas.microsoft.com/office/drawing/2014/main" id="{271B8CD0-0409-4A20-BBCC-B0161B8C1DE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06" name="Freeform 387">
                  <a:extLst>
                    <a:ext uri="{FF2B5EF4-FFF2-40B4-BE49-F238E27FC236}">
                      <a16:creationId xmlns:a16="http://schemas.microsoft.com/office/drawing/2014/main" id="{F535CD5D-9787-4837-A164-CB4E302AA94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52" name="Group 388">
                <a:extLst>
                  <a:ext uri="{FF2B5EF4-FFF2-40B4-BE49-F238E27FC236}">
                    <a16:creationId xmlns:a16="http://schemas.microsoft.com/office/drawing/2014/main" id="{5D5FFDE9-7A7B-4ADD-A2AB-23C984E91831}"/>
                  </a:ext>
                </a:extLst>
              </p:cNvPr>
              <p:cNvGrpSpPr>
                <a:grpSpLocks/>
              </p:cNvGrpSpPr>
              <p:nvPr/>
            </p:nvGrpSpPr>
            <p:grpSpPr bwMode="auto">
              <a:xfrm rot="11349086" flipH="1">
                <a:off x="5361258" y="3767667"/>
                <a:ext cx="83389" cy="175252"/>
                <a:chOff x="5021753" y="2927868"/>
                <a:chExt cx="83398" cy="175731"/>
              </a:xfrm>
            </p:grpSpPr>
            <p:sp>
              <p:nvSpPr>
                <p:cNvPr id="701" name="Oval 389">
                  <a:extLst>
                    <a:ext uri="{FF2B5EF4-FFF2-40B4-BE49-F238E27FC236}">
                      <a16:creationId xmlns:a16="http://schemas.microsoft.com/office/drawing/2014/main" id="{02ECD3E4-596D-4C17-8F00-9CA8FE185DC1}"/>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02" name="Freeform 390">
                  <a:extLst>
                    <a:ext uri="{FF2B5EF4-FFF2-40B4-BE49-F238E27FC236}">
                      <a16:creationId xmlns:a16="http://schemas.microsoft.com/office/drawing/2014/main" id="{1C1168E8-FE93-441C-92A4-3B28298C726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03" name="Freeform 391">
                  <a:extLst>
                    <a:ext uri="{FF2B5EF4-FFF2-40B4-BE49-F238E27FC236}">
                      <a16:creationId xmlns:a16="http://schemas.microsoft.com/office/drawing/2014/main" id="{B851EBA1-B979-44B9-B09F-56E7D5433DD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53" name="Group 215">
                <a:extLst>
                  <a:ext uri="{FF2B5EF4-FFF2-40B4-BE49-F238E27FC236}">
                    <a16:creationId xmlns:a16="http://schemas.microsoft.com/office/drawing/2014/main" id="{031E4C79-2BA7-41CC-83B0-CEDDCE346788}"/>
                  </a:ext>
                </a:extLst>
              </p:cNvPr>
              <p:cNvGrpSpPr>
                <a:grpSpLocks/>
              </p:cNvGrpSpPr>
              <p:nvPr/>
            </p:nvGrpSpPr>
            <p:grpSpPr bwMode="auto">
              <a:xfrm>
                <a:off x="5984734" y="3575242"/>
                <a:ext cx="83389" cy="175252"/>
                <a:chOff x="5021753" y="2927868"/>
                <a:chExt cx="83398" cy="175731"/>
              </a:xfrm>
            </p:grpSpPr>
            <p:sp>
              <p:nvSpPr>
                <p:cNvPr id="698" name="Oval 216">
                  <a:extLst>
                    <a:ext uri="{FF2B5EF4-FFF2-40B4-BE49-F238E27FC236}">
                      <a16:creationId xmlns:a16="http://schemas.microsoft.com/office/drawing/2014/main" id="{B0FA9657-39A2-4D99-B9B7-537CA5404769}"/>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99" name="Freeform 217">
                  <a:extLst>
                    <a:ext uri="{FF2B5EF4-FFF2-40B4-BE49-F238E27FC236}">
                      <a16:creationId xmlns:a16="http://schemas.microsoft.com/office/drawing/2014/main" id="{ADC64479-9D44-47B9-8DF8-9E155A756F5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00" name="Freeform 218">
                  <a:extLst>
                    <a:ext uri="{FF2B5EF4-FFF2-40B4-BE49-F238E27FC236}">
                      <a16:creationId xmlns:a16="http://schemas.microsoft.com/office/drawing/2014/main" id="{24AB9446-A03C-4DBA-BF58-512C00A5F96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54" name="Group 219">
                <a:extLst>
                  <a:ext uri="{FF2B5EF4-FFF2-40B4-BE49-F238E27FC236}">
                    <a16:creationId xmlns:a16="http://schemas.microsoft.com/office/drawing/2014/main" id="{4CC70746-C921-4FD2-83A5-ABF9A63A9C24}"/>
                  </a:ext>
                </a:extLst>
              </p:cNvPr>
              <p:cNvGrpSpPr>
                <a:grpSpLocks/>
              </p:cNvGrpSpPr>
              <p:nvPr/>
            </p:nvGrpSpPr>
            <p:grpSpPr bwMode="auto">
              <a:xfrm>
                <a:off x="5892410" y="3575242"/>
                <a:ext cx="83389" cy="175252"/>
                <a:chOff x="5021753" y="2927868"/>
                <a:chExt cx="83398" cy="175731"/>
              </a:xfrm>
            </p:grpSpPr>
            <p:sp>
              <p:nvSpPr>
                <p:cNvPr id="695" name="Oval 220">
                  <a:extLst>
                    <a:ext uri="{FF2B5EF4-FFF2-40B4-BE49-F238E27FC236}">
                      <a16:creationId xmlns:a16="http://schemas.microsoft.com/office/drawing/2014/main" id="{3472C394-6011-4241-BBCA-A164ABCBC3F2}"/>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96" name="Freeform 221">
                  <a:extLst>
                    <a:ext uri="{FF2B5EF4-FFF2-40B4-BE49-F238E27FC236}">
                      <a16:creationId xmlns:a16="http://schemas.microsoft.com/office/drawing/2014/main" id="{5B2171CF-8CD3-4440-9D13-0A5C109DF95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97" name="Freeform 222">
                  <a:extLst>
                    <a:ext uri="{FF2B5EF4-FFF2-40B4-BE49-F238E27FC236}">
                      <a16:creationId xmlns:a16="http://schemas.microsoft.com/office/drawing/2014/main" id="{D8FDA23F-BB44-43DC-8BD1-6A579A27191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55" name="Group 223">
                <a:extLst>
                  <a:ext uri="{FF2B5EF4-FFF2-40B4-BE49-F238E27FC236}">
                    <a16:creationId xmlns:a16="http://schemas.microsoft.com/office/drawing/2014/main" id="{3E7C9DC2-229A-4A88-9287-569266503410}"/>
                  </a:ext>
                </a:extLst>
              </p:cNvPr>
              <p:cNvGrpSpPr>
                <a:grpSpLocks/>
              </p:cNvGrpSpPr>
              <p:nvPr/>
            </p:nvGrpSpPr>
            <p:grpSpPr bwMode="auto">
              <a:xfrm>
                <a:off x="5803065" y="3575242"/>
                <a:ext cx="83389" cy="175252"/>
                <a:chOff x="5021753" y="2927868"/>
                <a:chExt cx="83398" cy="175731"/>
              </a:xfrm>
            </p:grpSpPr>
            <p:sp>
              <p:nvSpPr>
                <p:cNvPr id="692" name="Oval 224">
                  <a:extLst>
                    <a:ext uri="{FF2B5EF4-FFF2-40B4-BE49-F238E27FC236}">
                      <a16:creationId xmlns:a16="http://schemas.microsoft.com/office/drawing/2014/main" id="{271CFAF3-99A3-437C-94BB-2DAB035E2E64}"/>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93" name="Freeform 225">
                  <a:extLst>
                    <a:ext uri="{FF2B5EF4-FFF2-40B4-BE49-F238E27FC236}">
                      <a16:creationId xmlns:a16="http://schemas.microsoft.com/office/drawing/2014/main" id="{848067E2-2A5D-41F6-BBB6-4ECD8C289B0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94" name="Freeform 226">
                  <a:extLst>
                    <a:ext uri="{FF2B5EF4-FFF2-40B4-BE49-F238E27FC236}">
                      <a16:creationId xmlns:a16="http://schemas.microsoft.com/office/drawing/2014/main" id="{C73899C5-33B9-4ABE-84A1-04938ADB39C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56" name="Group 227">
                <a:extLst>
                  <a:ext uri="{FF2B5EF4-FFF2-40B4-BE49-F238E27FC236}">
                    <a16:creationId xmlns:a16="http://schemas.microsoft.com/office/drawing/2014/main" id="{317E2ABD-1DFD-4ED1-8B8D-8749D1211180}"/>
                  </a:ext>
                </a:extLst>
              </p:cNvPr>
              <p:cNvGrpSpPr>
                <a:grpSpLocks/>
              </p:cNvGrpSpPr>
              <p:nvPr/>
            </p:nvGrpSpPr>
            <p:grpSpPr bwMode="auto">
              <a:xfrm>
                <a:off x="5707764" y="3575242"/>
                <a:ext cx="83389" cy="175252"/>
                <a:chOff x="5021753" y="2927868"/>
                <a:chExt cx="83398" cy="175731"/>
              </a:xfrm>
            </p:grpSpPr>
            <p:sp>
              <p:nvSpPr>
                <p:cNvPr id="689" name="Oval 228">
                  <a:extLst>
                    <a:ext uri="{FF2B5EF4-FFF2-40B4-BE49-F238E27FC236}">
                      <a16:creationId xmlns:a16="http://schemas.microsoft.com/office/drawing/2014/main" id="{C0AF8695-9C47-4279-A943-5BC14933942B}"/>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90" name="Freeform 229">
                  <a:extLst>
                    <a:ext uri="{FF2B5EF4-FFF2-40B4-BE49-F238E27FC236}">
                      <a16:creationId xmlns:a16="http://schemas.microsoft.com/office/drawing/2014/main" id="{983C0052-235A-401D-96E7-1BF6F9D6DA3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91" name="Freeform 230">
                  <a:extLst>
                    <a:ext uri="{FF2B5EF4-FFF2-40B4-BE49-F238E27FC236}">
                      <a16:creationId xmlns:a16="http://schemas.microsoft.com/office/drawing/2014/main" id="{4FF1BDB2-30A1-45F2-A47B-EC95131B35F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57" name="Group 376">
                <a:extLst>
                  <a:ext uri="{FF2B5EF4-FFF2-40B4-BE49-F238E27FC236}">
                    <a16:creationId xmlns:a16="http://schemas.microsoft.com/office/drawing/2014/main" id="{E1414C38-5C96-48B4-95A5-2BA69E02F2F6}"/>
                  </a:ext>
                </a:extLst>
              </p:cNvPr>
              <p:cNvGrpSpPr>
                <a:grpSpLocks/>
              </p:cNvGrpSpPr>
              <p:nvPr/>
            </p:nvGrpSpPr>
            <p:grpSpPr bwMode="auto">
              <a:xfrm rot="11349086" flipH="1">
                <a:off x="5993134" y="3771779"/>
                <a:ext cx="83389" cy="175252"/>
                <a:chOff x="5021753" y="2927868"/>
                <a:chExt cx="83398" cy="175731"/>
              </a:xfrm>
            </p:grpSpPr>
            <p:sp>
              <p:nvSpPr>
                <p:cNvPr id="686" name="Oval 377">
                  <a:extLst>
                    <a:ext uri="{FF2B5EF4-FFF2-40B4-BE49-F238E27FC236}">
                      <a16:creationId xmlns:a16="http://schemas.microsoft.com/office/drawing/2014/main" id="{4D06D28D-88C0-4350-9030-33B2A28DE693}"/>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87" name="Freeform 378">
                  <a:extLst>
                    <a:ext uri="{FF2B5EF4-FFF2-40B4-BE49-F238E27FC236}">
                      <a16:creationId xmlns:a16="http://schemas.microsoft.com/office/drawing/2014/main" id="{4E94E8BA-CAAB-4736-972D-32B33826297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88" name="Freeform 379">
                  <a:extLst>
                    <a:ext uri="{FF2B5EF4-FFF2-40B4-BE49-F238E27FC236}">
                      <a16:creationId xmlns:a16="http://schemas.microsoft.com/office/drawing/2014/main" id="{479B44BB-F85E-4255-9807-B07E12794B2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58" name="Group 380">
                <a:extLst>
                  <a:ext uri="{FF2B5EF4-FFF2-40B4-BE49-F238E27FC236}">
                    <a16:creationId xmlns:a16="http://schemas.microsoft.com/office/drawing/2014/main" id="{21F24BF3-9D4B-42BF-BFEB-60147275A18D}"/>
                  </a:ext>
                </a:extLst>
              </p:cNvPr>
              <p:cNvGrpSpPr>
                <a:grpSpLocks/>
              </p:cNvGrpSpPr>
              <p:nvPr/>
            </p:nvGrpSpPr>
            <p:grpSpPr bwMode="auto">
              <a:xfrm rot="11349086" flipH="1">
                <a:off x="5903791" y="3771779"/>
                <a:ext cx="83389" cy="175252"/>
                <a:chOff x="5021753" y="2927868"/>
                <a:chExt cx="83398" cy="175731"/>
              </a:xfrm>
            </p:grpSpPr>
            <p:sp>
              <p:nvSpPr>
                <p:cNvPr id="683" name="Oval 381">
                  <a:extLst>
                    <a:ext uri="{FF2B5EF4-FFF2-40B4-BE49-F238E27FC236}">
                      <a16:creationId xmlns:a16="http://schemas.microsoft.com/office/drawing/2014/main" id="{2358A04A-626F-4CED-8E0B-7AD74A3CBE68}"/>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84" name="Freeform 382">
                  <a:extLst>
                    <a:ext uri="{FF2B5EF4-FFF2-40B4-BE49-F238E27FC236}">
                      <a16:creationId xmlns:a16="http://schemas.microsoft.com/office/drawing/2014/main" id="{95A070A1-5FEA-4E64-8490-8EE292C15E6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85" name="Freeform 383">
                  <a:extLst>
                    <a:ext uri="{FF2B5EF4-FFF2-40B4-BE49-F238E27FC236}">
                      <a16:creationId xmlns:a16="http://schemas.microsoft.com/office/drawing/2014/main" id="{5FA64CCD-C32F-4489-9A65-4C792EAE9D9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59" name="Group 384">
                <a:extLst>
                  <a:ext uri="{FF2B5EF4-FFF2-40B4-BE49-F238E27FC236}">
                    <a16:creationId xmlns:a16="http://schemas.microsoft.com/office/drawing/2014/main" id="{EBF3B722-91FF-47C1-8A3C-90A71B01D524}"/>
                  </a:ext>
                </a:extLst>
              </p:cNvPr>
              <p:cNvGrpSpPr>
                <a:grpSpLocks/>
              </p:cNvGrpSpPr>
              <p:nvPr/>
            </p:nvGrpSpPr>
            <p:grpSpPr bwMode="auto">
              <a:xfrm rot="11349086" flipH="1">
                <a:off x="5814446" y="3771779"/>
                <a:ext cx="83389" cy="175252"/>
                <a:chOff x="5021753" y="2927868"/>
                <a:chExt cx="83398" cy="175731"/>
              </a:xfrm>
            </p:grpSpPr>
            <p:sp>
              <p:nvSpPr>
                <p:cNvPr id="680" name="Oval 385">
                  <a:extLst>
                    <a:ext uri="{FF2B5EF4-FFF2-40B4-BE49-F238E27FC236}">
                      <a16:creationId xmlns:a16="http://schemas.microsoft.com/office/drawing/2014/main" id="{9B115AAF-E7F8-48A5-9D0F-A56E1E240875}"/>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81" name="Freeform 386">
                  <a:extLst>
                    <a:ext uri="{FF2B5EF4-FFF2-40B4-BE49-F238E27FC236}">
                      <a16:creationId xmlns:a16="http://schemas.microsoft.com/office/drawing/2014/main" id="{9292DC48-6E68-46E7-BCF6-62EAE2C940E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82" name="Freeform 387">
                  <a:extLst>
                    <a:ext uri="{FF2B5EF4-FFF2-40B4-BE49-F238E27FC236}">
                      <a16:creationId xmlns:a16="http://schemas.microsoft.com/office/drawing/2014/main" id="{BD7A3C98-8785-405E-8291-20FD91B6F37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60" name="Group 388">
                <a:extLst>
                  <a:ext uri="{FF2B5EF4-FFF2-40B4-BE49-F238E27FC236}">
                    <a16:creationId xmlns:a16="http://schemas.microsoft.com/office/drawing/2014/main" id="{F84E527A-FA53-47DE-A565-05BAF53A78C9}"/>
                  </a:ext>
                </a:extLst>
              </p:cNvPr>
              <p:cNvGrpSpPr>
                <a:grpSpLocks/>
              </p:cNvGrpSpPr>
              <p:nvPr/>
            </p:nvGrpSpPr>
            <p:grpSpPr bwMode="auto">
              <a:xfrm rot="11349086" flipH="1">
                <a:off x="5716166" y="3771779"/>
                <a:ext cx="83389" cy="175252"/>
                <a:chOff x="5021753" y="2927868"/>
                <a:chExt cx="83398" cy="175731"/>
              </a:xfrm>
            </p:grpSpPr>
            <p:sp>
              <p:nvSpPr>
                <p:cNvPr id="677" name="Oval 389">
                  <a:extLst>
                    <a:ext uri="{FF2B5EF4-FFF2-40B4-BE49-F238E27FC236}">
                      <a16:creationId xmlns:a16="http://schemas.microsoft.com/office/drawing/2014/main" id="{679D65D6-3DB7-401B-B407-EA09D34DE0C1}"/>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78" name="Freeform 390">
                  <a:extLst>
                    <a:ext uri="{FF2B5EF4-FFF2-40B4-BE49-F238E27FC236}">
                      <a16:creationId xmlns:a16="http://schemas.microsoft.com/office/drawing/2014/main" id="{9CF37C61-73CC-44BC-915F-9ABAF419759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79" name="Freeform 391">
                  <a:extLst>
                    <a:ext uri="{FF2B5EF4-FFF2-40B4-BE49-F238E27FC236}">
                      <a16:creationId xmlns:a16="http://schemas.microsoft.com/office/drawing/2014/main" id="{985C0094-EC5B-49AB-86DF-EDC24FB8DED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61" name="Group 219">
                <a:extLst>
                  <a:ext uri="{FF2B5EF4-FFF2-40B4-BE49-F238E27FC236}">
                    <a16:creationId xmlns:a16="http://schemas.microsoft.com/office/drawing/2014/main" id="{4C3EE7A6-A1EC-4763-A095-7331290251DA}"/>
                  </a:ext>
                </a:extLst>
              </p:cNvPr>
              <p:cNvGrpSpPr>
                <a:grpSpLocks/>
              </p:cNvGrpSpPr>
              <p:nvPr/>
            </p:nvGrpSpPr>
            <p:grpSpPr bwMode="auto">
              <a:xfrm>
                <a:off x="6163165" y="3574936"/>
                <a:ext cx="83389" cy="175252"/>
                <a:chOff x="5021753" y="2927868"/>
                <a:chExt cx="83398" cy="175731"/>
              </a:xfrm>
            </p:grpSpPr>
            <p:sp>
              <p:nvSpPr>
                <p:cNvPr id="674" name="Oval 220">
                  <a:extLst>
                    <a:ext uri="{FF2B5EF4-FFF2-40B4-BE49-F238E27FC236}">
                      <a16:creationId xmlns:a16="http://schemas.microsoft.com/office/drawing/2014/main" id="{685699A5-9843-4F32-9F2B-7EE2F4699C11}"/>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75" name="Freeform 221">
                  <a:extLst>
                    <a:ext uri="{FF2B5EF4-FFF2-40B4-BE49-F238E27FC236}">
                      <a16:creationId xmlns:a16="http://schemas.microsoft.com/office/drawing/2014/main" id="{63C8E45E-012C-41D9-AB91-8DB46856B1E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76" name="Freeform 222">
                  <a:extLst>
                    <a:ext uri="{FF2B5EF4-FFF2-40B4-BE49-F238E27FC236}">
                      <a16:creationId xmlns:a16="http://schemas.microsoft.com/office/drawing/2014/main" id="{95BF60A2-7C18-4512-8F2B-19109646EA5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62" name="Group 223">
                <a:extLst>
                  <a:ext uri="{FF2B5EF4-FFF2-40B4-BE49-F238E27FC236}">
                    <a16:creationId xmlns:a16="http://schemas.microsoft.com/office/drawing/2014/main" id="{3C8AB26A-697D-4AB7-84AF-20070A4D88C2}"/>
                  </a:ext>
                </a:extLst>
              </p:cNvPr>
              <p:cNvGrpSpPr>
                <a:grpSpLocks/>
              </p:cNvGrpSpPr>
              <p:nvPr/>
            </p:nvGrpSpPr>
            <p:grpSpPr bwMode="auto">
              <a:xfrm>
                <a:off x="6073820" y="3574936"/>
                <a:ext cx="83389" cy="175252"/>
                <a:chOff x="5021753" y="2927868"/>
                <a:chExt cx="83398" cy="175731"/>
              </a:xfrm>
            </p:grpSpPr>
            <p:sp>
              <p:nvSpPr>
                <p:cNvPr id="671" name="Oval 224">
                  <a:extLst>
                    <a:ext uri="{FF2B5EF4-FFF2-40B4-BE49-F238E27FC236}">
                      <a16:creationId xmlns:a16="http://schemas.microsoft.com/office/drawing/2014/main" id="{513E7900-B1E7-41D2-A41F-BBB65D15086E}"/>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72" name="Freeform 225">
                  <a:extLst>
                    <a:ext uri="{FF2B5EF4-FFF2-40B4-BE49-F238E27FC236}">
                      <a16:creationId xmlns:a16="http://schemas.microsoft.com/office/drawing/2014/main" id="{9A0DC9F6-9E99-443E-BDBC-A83E79F52EB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73" name="Freeform 226">
                  <a:extLst>
                    <a:ext uri="{FF2B5EF4-FFF2-40B4-BE49-F238E27FC236}">
                      <a16:creationId xmlns:a16="http://schemas.microsoft.com/office/drawing/2014/main" id="{A224CE3A-91F2-4C49-A375-B7C25256827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63" name="Group 380">
                <a:extLst>
                  <a:ext uri="{FF2B5EF4-FFF2-40B4-BE49-F238E27FC236}">
                    <a16:creationId xmlns:a16="http://schemas.microsoft.com/office/drawing/2014/main" id="{C7BB140B-F467-4A45-863F-BBDE59BA6C87}"/>
                  </a:ext>
                </a:extLst>
              </p:cNvPr>
              <p:cNvGrpSpPr>
                <a:grpSpLocks/>
              </p:cNvGrpSpPr>
              <p:nvPr/>
            </p:nvGrpSpPr>
            <p:grpSpPr bwMode="auto">
              <a:xfrm rot="11349086" flipH="1">
                <a:off x="6174545" y="3771474"/>
                <a:ext cx="83389" cy="175252"/>
                <a:chOff x="5021753" y="2927868"/>
                <a:chExt cx="83398" cy="175731"/>
              </a:xfrm>
            </p:grpSpPr>
            <p:sp>
              <p:nvSpPr>
                <p:cNvPr id="668" name="Oval 381">
                  <a:extLst>
                    <a:ext uri="{FF2B5EF4-FFF2-40B4-BE49-F238E27FC236}">
                      <a16:creationId xmlns:a16="http://schemas.microsoft.com/office/drawing/2014/main" id="{77AC8E70-6ABD-48EC-A23C-3016BF4F08BF}"/>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9" name="Freeform 382">
                  <a:extLst>
                    <a:ext uri="{FF2B5EF4-FFF2-40B4-BE49-F238E27FC236}">
                      <a16:creationId xmlns:a16="http://schemas.microsoft.com/office/drawing/2014/main" id="{01E89F15-8E5A-46BE-878A-F3C62380FFD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70" name="Freeform 383">
                  <a:extLst>
                    <a:ext uri="{FF2B5EF4-FFF2-40B4-BE49-F238E27FC236}">
                      <a16:creationId xmlns:a16="http://schemas.microsoft.com/office/drawing/2014/main" id="{C606668D-6D91-4EF2-B17F-C7B12F7267B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64" name="Group 384">
                <a:extLst>
                  <a:ext uri="{FF2B5EF4-FFF2-40B4-BE49-F238E27FC236}">
                    <a16:creationId xmlns:a16="http://schemas.microsoft.com/office/drawing/2014/main" id="{82E35B2D-E5B6-4E39-8ED8-E1BBA2D20259}"/>
                  </a:ext>
                </a:extLst>
              </p:cNvPr>
              <p:cNvGrpSpPr>
                <a:grpSpLocks/>
              </p:cNvGrpSpPr>
              <p:nvPr/>
            </p:nvGrpSpPr>
            <p:grpSpPr bwMode="auto">
              <a:xfrm rot="11349086" flipH="1">
                <a:off x="6085199" y="3771474"/>
                <a:ext cx="83389" cy="175252"/>
                <a:chOff x="5021753" y="2927868"/>
                <a:chExt cx="83398" cy="175731"/>
              </a:xfrm>
            </p:grpSpPr>
            <p:sp>
              <p:nvSpPr>
                <p:cNvPr id="665" name="Oval 385">
                  <a:extLst>
                    <a:ext uri="{FF2B5EF4-FFF2-40B4-BE49-F238E27FC236}">
                      <a16:creationId xmlns:a16="http://schemas.microsoft.com/office/drawing/2014/main" id="{5BD4D1E9-39DC-43A7-983A-29801B459595}"/>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6" name="Freeform 386">
                  <a:extLst>
                    <a:ext uri="{FF2B5EF4-FFF2-40B4-BE49-F238E27FC236}">
                      <a16:creationId xmlns:a16="http://schemas.microsoft.com/office/drawing/2014/main" id="{0059B194-D274-4D89-B494-DA2AC201E85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7" name="Freeform 387">
                  <a:extLst>
                    <a:ext uri="{FF2B5EF4-FFF2-40B4-BE49-F238E27FC236}">
                      <a16:creationId xmlns:a16="http://schemas.microsoft.com/office/drawing/2014/main" id="{17AD3AF6-A2FC-47C3-A93B-1BB6E81978A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514" name="Group 513">
              <a:extLst>
                <a:ext uri="{FF2B5EF4-FFF2-40B4-BE49-F238E27FC236}">
                  <a16:creationId xmlns:a16="http://schemas.microsoft.com/office/drawing/2014/main" id="{B523476E-9DCD-43D4-9BD8-A1BBCE965B78}"/>
                </a:ext>
              </a:extLst>
            </p:cNvPr>
            <p:cNvGrpSpPr/>
            <p:nvPr/>
          </p:nvGrpSpPr>
          <p:grpSpPr>
            <a:xfrm>
              <a:off x="10259246" y="1720297"/>
              <a:ext cx="1036430" cy="294351"/>
              <a:chOff x="4890777" y="3558752"/>
              <a:chExt cx="1367157" cy="388279"/>
            </a:xfrm>
          </p:grpSpPr>
          <p:grpSp>
            <p:nvGrpSpPr>
              <p:cNvPr id="515" name="Group 514">
                <a:extLst>
                  <a:ext uri="{FF2B5EF4-FFF2-40B4-BE49-F238E27FC236}">
                    <a16:creationId xmlns:a16="http://schemas.microsoft.com/office/drawing/2014/main" id="{2B10E74E-A0FF-4B32-BA38-1E03002FD294}"/>
                  </a:ext>
                </a:extLst>
              </p:cNvPr>
              <p:cNvGrpSpPr>
                <a:grpSpLocks/>
              </p:cNvGrpSpPr>
              <p:nvPr/>
            </p:nvGrpSpPr>
            <p:grpSpPr bwMode="auto">
              <a:xfrm>
                <a:off x="4890777" y="3564691"/>
                <a:ext cx="83389" cy="175252"/>
                <a:chOff x="5021753" y="2927868"/>
                <a:chExt cx="83398" cy="175731"/>
              </a:xfrm>
            </p:grpSpPr>
            <p:sp>
              <p:nvSpPr>
                <p:cNvPr id="632" name="Oval 143">
                  <a:extLst>
                    <a:ext uri="{FF2B5EF4-FFF2-40B4-BE49-F238E27FC236}">
                      <a16:creationId xmlns:a16="http://schemas.microsoft.com/office/drawing/2014/main" id="{41FBF875-8786-4DED-B7CD-40D0CB7C3CC3}"/>
                    </a:ext>
                  </a:extLst>
                </p:cNvPr>
                <p:cNvSpPr>
                  <a:spLocks noChangeArrowheads="1"/>
                </p:cNvSpPr>
                <p:nvPr/>
              </p:nvSpPr>
              <p:spPr bwMode="auto">
                <a:xfrm rot="-711073">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3" name="Freeform 144">
                  <a:extLst>
                    <a:ext uri="{FF2B5EF4-FFF2-40B4-BE49-F238E27FC236}">
                      <a16:creationId xmlns:a16="http://schemas.microsoft.com/office/drawing/2014/main" id="{3567C111-C16D-45D9-822B-1D37109B0EF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4" name="Freeform 145">
                  <a:extLst>
                    <a:ext uri="{FF2B5EF4-FFF2-40B4-BE49-F238E27FC236}">
                      <a16:creationId xmlns:a16="http://schemas.microsoft.com/office/drawing/2014/main" id="{FD7E2DB2-3A52-498A-B630-2E20C90AA41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16" name="Group 146">
                <a:extLst>
                  <a:ext uri="{FF2B5EF4-FFF2-40B4-BE49-F238E27FC236}">
                    <a16:creationId xmlns:a16="http://schemas.microsoft.com/office/drawing/2014/main" id="{8E59F2FB-96FC-426B-B8F3-7FCF830D4EEF}"/>
                  </a:ext>
                </a:extLst>
              </p:cNvPr>
              <p:cNvGrpSpPr>
                <a:grpSpLocks/>
              </p:cNvGrpSpPr>
              <p:nvPr/>
            </p:nvGrpSpPr>
            <p:grpSpPr bwMode="auto">
              <a:xfrm>
                <a:off x="4986078" y="3558752"/>
                <a:ext cx="83389" cy="175252"/>
                <a:chOff x="5021753" y="2927868"/>
                <a:chExt cx="83398" cy="175731"/>
              </a:xfrm>
            </p:grpSpPr>
            <p:sp>
              <p:nvSpPr>
                <p:cNvPr id="629" name="Oval 147">
                  <a:extLst>
                    <a:ext uri="{FF2B5EF4-FFF2-40B4-BE49-F238E27FC236}">
                      <a16:creationId xmlns:a16="http://schemas.microsoft.com/office/drawing/2014/main" id="{C40D418C-E35E-4DEA-B71B-3645DAD9C2E6}"/>
                    </a:ext>
                  </a:extLst>
                </p:cNvPr>
                <p:cNvSpPr>
                  <a:spLocks noChangeArrowheads="1"/>
                </p:cNvSpPr>
                <p:nvPr/>
              </p:nvSpPr>
              <p:spPr bwMode="auto">
                <a:xfrm rot="-711073">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0" name="Freeform 148">
                  <a:extLst>
                    <a:ext uri="{FF2B5EF4-FFF2-40B4-BE49-F238E27FC236}">
                      <a16:creationId xmlns:a16="http://schemas.microsoft.com/office/drawing/2014/main" id="{C906C9A4-8778-43C3-AC80-DA3D2A479B6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1" name="Freeform 149">
                  <a:extLst>
                    <a:ext uri="{FF2B5EF4-FFF2-40B4-BE49-F238E27FC236}">
                      <a16:creationId xmlns:a16="http://schemas.microsoft.com/office/drawing/2014/main" id="{484BDE90-79FC-4FBC-B83F-7E82E33AA63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17" name="Group 150">
                <a:extLst>
                  <a:ext uri="{FF2B5EF4-FFF2-40B4-BE49-F238E27FC236}">
                    <a16:creationId xmlns:a16="http://schemas.microsoft.com/office/drawing/2014/main" id="{DAD0E4A3-4A24-4A7A-92D4-099E2401A302}"/>
                  </a:ext>
                </a:extLst>
              </p:cNvPr>
              <p:cNvGrpSpPr>
                <a:grpSpLocks/>
              </p:cNvGrpSpPr>
              <p:nvPr/>
            </p:nvGrpSpPr>
            <p:grpSpPr bwMode="auto">
              <a:xfrm>
                <a:off x="5078402" y="3564692"/>
                <a:ext cx="83389" cy="175252"/>
                <a:chOff x="5021753" y="2927868"/>
                <a:chExt cx="83398" cy="175731"/>
              </a:xfrm>
            </p:grpSpPr>
            <p:sp>
              <p:nvSpPr>
                <p:cNvPr id="626" name="Oval 151">
                  <a:extLst>
                    <a:ext uri="{FF2B5EF4-FFF2-40B4-BE49-F238E27FC236}">
                      <a16:creationId xmlns:a16="http://schemas.microsoft.com/office/drawing/2014/main" id="{39E096C5-790B-4E56-A413-F373F50ECCCD}"/>
                    </a:ext>
                  </a:extLst>
                </p:cNvPr>
                <p:cNvSpPr>
                  <a:spLocks noChangeArrowheads="1"/>
                </p:cNvSpPr>
                <p:nvPr/>
              </p:nvSpPr>
              <p:spPr bwMode="auto">
                <a:xfrm rot="-711073">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7" name="Freeform 152">
                  <a:extLst>
                    <a:ext uri="{FF2B5EF4-FFF2-40B4-BE49-F238E27FC236}">
                      <a16:creationId xmlns:a16="http://schemas.microsoft.com/office/drawing/2014/main" id="{C8C5D68E-0899-43D9-9043-88487229F5A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8" name="Freeform 153">
                  <a:extLst>
                    <a:ext uri="{FF2B5EF4-FFF2-40B4-BE49-F238E27FC236}">
                      <a16:creationId xmlns:a16="http://schemas.microsoft.com/office/drawing/2014/main" id="{7E7C44B0-C27B-4BAB-A7FA-79F26F3C90F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18" name="Group 154">
                <a:extLst>
                  <a:ext uri="{FF2B5EF4-FFF2-40B4-BE49-F238E27FC236}">
                    <a16:creationId xmlns:a16="http://schemas.microsoft.com/office/drawing/2014/main" id="{06CECD7B-FAE9-4B5C-A8B7-88568644225E}"/>
                  </a:ext>
                </a:extLst>
              </p:cNvPr>
              <p:cNvGrpSpPr>
                <a:grpSpLocks/>
              </p:cNvGrpSpPr>
              <p:nvPr/>
            </p:nvGrpSpPr>
            <p:grpSpPr bwMode="auto">
              <a:xfrm>
                <a:off x="5167747" y="3561722"/>
                <a:ext cx="83389" cy="175252"/>
                <a:chOff x="5021753" y="2927868"/>
                <a:chExt cx="83398" cy="175731"/>
              </a:xfrm>
            </p:grpSpPr>
            <p:sp>
              <p:nvSpPr>
                <p:cNvPr id="623" name="Oval 155">
                  <a:extLst>
                    <a:ext uri="{FF2B5EF4-FFF2-40B4-BE49-F238E27FC236}">
                      <a16:creationId xmlns:a16="http://schemas.microsoft.com/office/drawing/2014/main" id="{0A6DF007-9706-47AE-A4BA-4AD7F3FCFEF0}"/>
                    </a:ext>
                  </a:extLst>
                </p:cNvPr>
                <p:cNvSpPr>
                  <a:spLocks noChangeArrowheads="1"/>
                </p:cNvSpPr>
                <p:nvPr/>
              </p:nvSpPr>
              <p:spPr bwMode="auto">
                <a:xfrm rot="-711073">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4" name="Freeform 156">
                  <a:extLst>
                    <a:ext uri="{FF2B5EF4-FFF2-40B4-BE49-F238E27FC236}">
                      <a16:creationId xmlns:a16="http://schemas.microsoft.com/office/drawing/2014/main" id="{A4DA412E-EC65-4749-860A-545361C1462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5" name="Freeform 157">
                  <a:extLst>
                    <a:ext uri="{FF2B5EF4-FFF2-40B4-BE49-F238E27FC236}">
                      <a16:creationId xmlns:a16="http://schemas.microsoft.com/office/drawing/2014/main" id="{0616E5E2-2B5C-401A-A8E8-2B5B5456046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19" name="Group 158">
                <a:extLst>
                  <a:ext uri="{FF2B5EF4-FFF2-40B4-BE49-F238E27FC236}">
                    <a16:creationId xmlns:a16="http://schemas.microsoft.com/office/drawing/2014/main" id="{D3F0079B-6167-4A0D-9840-C38561117352}"/>
                  </a:ext>
                </a:extLst>
              </p:cNvPr>
              <p:cNvGrpSpPr>
                <a:grpSpLocks/>
              </p:cNvGrpSpPr>
              <p:nvPr/>
            </p:nvGrpSpPr>
            <p:grpSpPr bwMode="auto">
              <a:xfrm>
                <a:off x="5260070" y="3564692"/>
                <a:ext cx="83389" cy="175252"/>
                <a:chOff x="5021753" y="2927868"/>
                <a:chExt cx="83398" cy="175731"/>
              </a:xfrm>
            </p:grpSpPr>
            <p:sp>
              <p:nvSpPr>
                <p:cNvPr id="620" name="Oval 159">
                  <a:extLst>
                    <a:ext uri="{FF2B5EF4-FFF2-40B4-BE49-F238E27FC236}">
                      <a16:creationId xmlns:a16="http://schemas.microsoft.com/office/drawing/2014/main" id="{12E1797D-4F2F-40D5-A86E-39A837E1F0A7}"/>
                    </a:ext>
                  </a:extLst>
                </p:cNvPr>
                <p:cNvSpPr>
                  <a:spLocks noChangeArrowheads="1"/>
                </p:cNvSpPr>
                <p:nvPr/>
              </p:nvSpPr>
              <p:spPr bwMode="auto">
                <a:xfrm rot="-711073">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1" name="Freeform 160">
                  <a:extLst>
                    <a:ext uri="{FF2B5EF4-FFF2-40B4-BE49-F238E27FC236}">
                      <a16:creationId xmlns:a16="http://schemas.microsoft.com/office/drawing/2014/main" id="{064DEC89-CBCF-478C-B09B-5485D075B17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2" name="Freeform 161">
                  <a:extLst>
                    <a:ext uri="{FF2B5EF4-FFF2-40B4-BE49-F238E27FC236}">
                      <a16:creationId xmlns:a16="http://schemas.microsoft.com/office/drawing/2014/main" id="{A95BD2FC-EC4B-4618-BB93-9435A858E6D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20" name="Group 215">
                <a:extLst>
                  <a:ext uri="{FF2B5EF4-FFF2-40B4-BE49-F238E27FC236}">
                    <a16:creationId xmlns:a16="http://schemas.microsoft.com/office/drawing/2014/main" id="{57FB208E-B8D0-4982-8788-A412583BD2AD}"/>
                  </a:ext>
                </a:extLst>
              </p:cNvPr>
              <p:cNvGrpSpPr>
                <a:grpSpLocks/>
              </p:cNvGrpSpPr>
              <p:nvPr/>
            </p:nvGrpSpPr>
            <p:grpSpPr bwMode="auto">
              <a:xfrm>
                <a:off x="5629826" y="3571130"/>
                <a:ext cx="83389" cy="175252"/>
                <a:chOff x="5021753" y="2927868"/>
                <a:chExt cx="83398" cy="175731"/>
              </a:xfrm>
            </p:grpSpPr>
            <p:sp>
              <p:nvSpPr>
                <p:cNvPr id="617" name="Oval 216">
                  <a:extLst>
                    <a:ext uri="{FF2B5EF4-FFF2-40B4-BE49-F238E27FC236}">
                      <a16:creationId xmlns:a16="http://schemas.microsoft.com/office/drawing/2014/main" id="{2D554A5F-C9C3-4BAE-9725-FD6161EA6D7C}"/>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8" name="Freeform 217">
                  <a:extLst>
                    <a:ext uri="{FF2B5EF4-FFF2-40B4-BE49-F238E27FC236}">
                      <a16:creationId xmlns:a16="http://schemas.microsoft.com/office/drawing/2014/main" id="{3092AD80-89AF-4C8A-B9FF-57487A918D7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9" name="Freeform 218">
                  <a:extLst>
                    <a:ext uri="{FF2B5EF4-FFF2-40B4-BE49-F238E27FC236}">
                      <a16:creationId xmlns:a16="http://schemas.microsoft.com/office/drawing/2014/main" id="{7359A82A-88B6-4825-9460-A0A22F989BF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21" name="Group 219">
                <a:extLst>
                  <a:ext uri="{FF2B5EF4-FFF2-40B4-BE49-F238E27FC236}">
                    <a16:creationId xmlns:a16="http://schemas.microsoft.com/office/drawing/2014/main" id="{624B249C-7347-4B81-B5FC-96E242F8862E}"/>
                  </a:ext>
                </a:extLst>
              </p:cNvPr>
              <p:cNvGrpSpPr>
                <a:grpSpLocks/>
              </p:cNvGrpSpPr>
              <p:nvPr/>
            </p:nvGrpSpPr>
            <p:grpSpPr bwMode="auto">
              <a:xfrm>
                <a:off x="5537502" y="3571130"/>
                <a:ext cx="83389" cy="175252"/>
                <a:chOff x="5021753" y="2927868"/>
                <a:chExt cx="83398" cy="175731"/>
              </a:xfrm>
            </p:grpSpPr>
            <p:sp>
              <p:nvSpPr>
                <p:cNvPr id="614" name="Oval 220">
                  <a:extLst>
                    <a:ext uri="{FF2B5EF4-FFF2-40B4-BE49-F238E27FC236}">
                      <a16:creationId xmlns:a16="http://schemas.microsoft.com/office/drawing/2014/main" id="{1F6F8B5F-4967-49FB-8AF5-EF95DD330A8D}"/>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5" name="Freeform 221">
                  <a:extLst>
                    <a:ext uri="{FF2B5EF4-FFF2-40B4-BE49-F238E27FC236}">
                      <a16:creationId xmlns:a16="http://schemas.microsoft.com/office/drawing/2014/main" id="{36C31499-B6EF-4D1D-9FFD-A757DD9A41A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6" name="Freeform 222">
                  <a:extLst>
                    <a:ext uri="{FF2B5EF4-FFF2-40B4-BE49-F238E27FC236}">
                      <a16:creationId xmlns:a16="http://schemas.microsoft.com/office/drawing/2014/main" id="{0C6BD29F-090E-4FA7-B08C-ECC6829F069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22" name="Group 223">
                <a:extLst>
                  <a:ext uri="{FF2B5EF4-FFF2-40B4-BE49-F238E27FC236}">
                    <a16:creationId xmlns:a16="http://schemas.microsoft.com/office/drawing/2014/main" id="{92CEDB64-458B-4CE7-BC64-B7735C8AAB06}"/>
                  </a:ext>
                </a:extLst>
              </p:cNvPr>
              <p:cNvGrpSpPr>
                <a:grpSpLocks/>
              </p:cNvGrpSpPr>
              <p:nvPr/>
            </p:nvGrpSpPr>
            <p:grpSpPr bwMode="auto">
              <a:xfrm>
                <a:off x="5448158" y="3571130"/>
                <a:ext cx="83389" cy="175252"/>
                <a:chOff x="5021753" y="2927868"/>
                <a:chExt cx="83398" cy="175731"/>
              </a:xfrm>
            </p:grpSpPr>
            <p:sp>
              <p:nvSpPr>
                <p:cNvPr id="611" name="Oval 224">
                  <a:extLst>
                    <a:ext uri="{FF2B5EF4-FFF2-40B4-BE49-F238E27FC236}">
                      <a16:creationId xmlns:a16="http://schemas.microsoft.com/office/drawing/2014/main" id="{5116AA07-F4EA-4DAC-96FF-186B6C3094D1}"/>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2" name="Freeform 225">
                  <a:extLst>
                    <a:ext uri="{FF2B5EF4-FFF2-40B4-BE49-F238E27FC236}">
                      <a16:creationId xmlns:a16="http://schemas.microsoft.com/office/drawing/2014/main" id="{EAC64AEF-FF20-4F9B-B55F-FF12EB8F14B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3" name="Freeform 226">
                  <a:extLst>
                    <a:ext uri="{FF2B5EF4-FFF2-40B4-BE49-F238E27FC236}">
                      <a16:creationId xmlns:a16="http://schemas.microsoft.com/office/drawing/2014/main" id="{6BB9D86B-50A5-4A1B-97D1-D77DA0F5713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23" name="Group 227">
                <a:extLst>
                  <a:ext uri="{FF2B5EF4-FFF2-40B4-BE49-F238E27FC236}">
                    <a16:creationId xmlns:a16="http://schemas.microsoft.com/office/drawing/2014/main" id="{461560F4-8CD0-4AE1-829C-765EDE2BFFFC}"/>
                  </a:ext>
                </a:extLst>
              </p:cNvPr>
              <p:cNvGrpSpPr>
                <a:grpSpLocks/>
              </p:cNvGrpSpPr>
              <p:nvPr/>
            </p:nvGrpSpPr>
            <p:grpSpPr bwMode="auto">
              <a:xfrm>
                <a:off x="5352856" y="3571130"/>
                <a:ext cx="83389" cy="175252"/>
                <a:chOff x="5021753" y="2927868"/>
                <a:chExt cx="83398" cy="175731"/>
              </a:xfrm>
            </p:grpSpPr>
            <p:sp>
              <p:nvSpPr>
                <p:cNvPr id="608" name="Oval 228">
                  <a:extLst>
                    <a:ext uri="{FF2B5EF4-FFF2-40B4-BE49-F238E27FC236}">
                      <a16:creationId xmlns:a16="http://schemas.microsoft.com/office/drawing/2014/main" id="{E36465B1-5F51-4F7B-9C02-49718DD59F01}"/>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9" name="Freeform 229">
                  <a:extLst>
                    <a:ext uri="{FF2B5EF4-FFF2-40B4-BE49-F238E27FC236}">
                      <a16:creationId xmlns:a16="http://schemas.microsoft.com/office/drawing/2014/main" id="{24868995-F60E-4A66-B2DE-F264D9D8829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0" name="Freeform 230">
                  <a:extLst>
                    <a:ext uri="{FF2B5EF4-FFF2-40B4-BE49-F238E27FC236}">
                      <a16:creationId xmlns:a16="http://schemas.microsoft.com/office/drawing/2014/main" id="{CC9007A0-799F-4BF8-B6EA-F733530FF45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24" name="Group 303">
                <a:extLst>
                  <a:ext uri="{FF2B5EF4-FFF2-40B4-BE49-F238E27FC236}">
                    <a16:creationId xmlns:a16="http://schemas.microsoft.com/office/drawing/2014/main" id="{A01918BF-64B3-4695-96D3-A2E0FC4E314F}"/>
                  </a:ext>
                </a:extLst>
              </p:cNvPr>
              <p:cNvGrpSpPr>
                <a:grpSpLocks/>
              </p:cNvGrpSpPr>
              <p:nvPr/>
            </p:nvGrpSpPr>
            <p:grpSpPr bwMode="auto">
              <a:xfrm rot="10800000" flipH="1">
                <a:off x="4891735" y="3756281"/>
                <a:ext cx="83389" cy="175252"/>
                <a:chOff x="5021753" y="2927868"/>
                <a:chExt cx="83398" cy="175731"/>
              </a:xfrm>
            </p:grpSpPr>
            <p:sp>
              <p:nvSpPr>
                <p:cNvPr id="605" name="Oval 304">
                  <a:extLst>
                    <a:ext uri="{FF2B5EF4-FFF2-40B4-BE49-F238E27FC236}">
                      <a16:creationId xmlns:a16="http://schemas.microsoft.com/office/drawing/2014/main" id="{3438C7A0-F026-4A14-AE3B-ED579C2627AE}"/>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6" name="Freeform 305">
                  <a:extLst>
                    <a:ext uri="{FF2B5EF4-FFF2-40B4-BE49-F238E27FC236}">
                      <a16:creationId xmlns:a16="http://schemas.microsoft.com/office/drawing/2014/main" id="{115E3F92-C56D-40CD-941B-E0781ADF402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7" name="Freeform 306">
                  <a:extLst>
                    <a:ext uri="{FF2B5EF4-FFF2-40B4-BE49-F238E27FC236}">
                      <a16:creationId xmlns:a16="http://schemas.microsoft.com/office/drawing/2014/main" id="{FB581401-03D8-4DA8-8A12-719C18D9604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25" name="Group 307">
                <a:extLst>
                  <a:ext uri="{FF2B5EF4-FFF2-40B4-BE49-F238E27FC236}">
                    <a16:creationId xmlns:a16="http://schemas.microsoft.com/office/drawing/2014/main" id="{DBC05819-46E7-4216-99AB-F95AA82AE248}"/>
                  </a:ext>
                </a:extLst>
              </p:cNvPr>
              <p:cNvGrpSpPr>
                <a:grpSpLocks/>
              </p:cNvGrpSpPr>
              <p:nvPr/>
            </p:nvGrpSpPr>
            <p:grpSpPr bwMode="auto">
              <a:xfrm rot="10800000" flipH="1">
                <a:off x="4984057" y="3753312"/>
                <a:ext cx="83389" cy="175252"/>
                <a:chOff x="5021753" y="2927868"/>
                <a:chExt cx="83398" cy="175731"/>
              </a:xfrm>
            </p:grpSpPr>
            <p:sp>
              <p:nvSpPr>
                <p:cNvPr id="602" name="Oval 308">
                  <a:extLst>
                    <a:ext uri="{FF2B5EF4-FFF2-40B4-BE49-F238E27FC236}">
                      <a16:creationId xmlns:a16="http://schemas.microsoft.com/office/drawing/2014/main" id="{BDDF2D0B-D1FA-44C9-B6D6-EAFD0FAC32D8}"/>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3" name="Freeform 309">
                  <a:extLst>
                    <a:ext uri="{FF2B5EF4-FFF2-40B4-BE49-F238E27FC236}">
                      <a16:creationId xmlns:a16="http://schemas.microsoft.com/office/drawing/2014/main" id="{9B157807-967A-4863-983E-DAA14B07C9F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4" name="Freeform 310">
                  <a:extLst>
                    <a:ext uri="{FF2B5EF4-FFF2-40B4-BE49-F238E27FC236}">
                      <a16:creationId xmlns:a16="http://schemas.microsoft.com/office/drawing/2014/main" id="{3CDA3027-30A2-4852-8737-42024D5ABB0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26" name="Group 311">
                <a:extLst>
                  <a:ext uri="{FF2B5EF4-FFF2-40B4-BE49-F238E27FC236}">
                    <a16:creationId xmlns:a16="http://schemas.microsoft.com/office/drawing/2014/main" id="{854B5289-A57D-4D52-90B0-ECA6D77EF27E}"/>
                  </a:ext>
                </a:extLst>
              </p:cNvPr>
              <p:cNvGrpSpPr>
                <a:grpSpLocks/>
              </p:cNvGrpSpPr>
              <p:nvPr/>
            </p:nvGrpSpPr>
            <p:grpSpPr bwMode="auto">
              <a:xfrm rot="10800000" flipH="1">
                <a:off x="5073404" y="3759253"/>
                <a:ext cx="83389" cy="175252"/>
                <a:chOff x="5021753" y="2927868"/>
                <a:chExt cx="83398" cy="175731"/>
              </a:xfrm>
            </p:grpSpPr>
            <p:sp>
              <p:nvSpPr>
                <p:cNvPr id="599" name="Oval 312">
                  <a:extLst>
                    <a:ext uri="{FF2B5EF4-FFF2-40B4-BE49-F238E27FC236}">
                      <a16:creationId xmlns:a16="http://schemas.microsoft.com/office/drawing/2014/main" id="{45A98D03-1829-433E-97B8-24DA7378C292}"/>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0" name="Freeform 313">
                  <a:extLst>
                    <a:ext uri="{FF2B5EF4-FFF2-40B4-BE49-F238E27FC236}">
                      <a16:creationId xmlns:a16="http://schemas.microsoft.com/office/drawing/2014/main" id="{B8717D36-80B0-4470-A00C-8520B7631ED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1" name="Freeform 314">
                  <a:extLst>
                    <a:ext uri="{FF2B5EF4-FFF2-40B4-BE49-F238E27FC236}">
                      <a16:creationId xmlns:a16="http://schemas.microsoft.com/office/drawing/2014/main" id="{5B0ED320-760F-4F1D-9854-5B2A584576D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27" name="Group 316">
                <a:extLst>
                  <a:ext uri="{FF2B5EF4-FFF2-40B4-BE49-F238E27FC236}">
                    <a16:creationId xmlns:a16="http://schemas.microsoft.com/office/drawing/2014/main" id="{A4A6659F-BC91-4352-87E1-C50EC2DF714B}"/>
                  </a:ext>
                </a:extLst>
              </p:cNvPr>
              <p:cNvGrpSpPr>
                <a:grpSpLocks/>
              </p:cNvGrpSpPr>
              <p:nvPr/>
            </p:nvGrpSpPr>
            <p:grpSpPr bwMode="auto">
              <a:xfrm rot="10800000" flipH="1">
                <a:off x="5166224" y="3762718"/>
                <a:ext cx="83389" cy="175252"/>
                <a:chOff x="5021753" y="2927868"/>
                <a:chExt cx="83398" cy="175731"/>
              </a:xfrm>
            </p:grpSpPr>
            <p:sp>
              <p:nvSpPr>
                <p:cNvPr id="596" name="Oval 317">
                  <a:extLst>
                    <a:ext uri="{FF2B5EF4-FFF2-40B4-BE49-F238E27FC236}">
                      <a16:creationId xmlns:a16="http://schemas.microsoft.com/office/drawing/2014/main" id="{D9D67E2F-F29C-4FF5-9FE1-A8E6CF665C03}"/>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97" name="Freeform 318">
                  <a:extLst>
                    <a:ext uri="{FF2B5EF4-FFF2-40B4-BE49-F238E27FC236}">
                      <a16:creationId xmlns:a16="http://schemas.microsoft.com/office/drawing/2014/main" id="{03564B7C-D0B6-44A6-AB95-F1C9BEE1A08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98" name="Freeform 319">
                  <a:extLst>
                    <a:ext uri="{FF2B5EF4-FFF2-40B4-BE49-F238E27FC236}">
                      <a16:creationId xmlns:a16="http://schemas.microsoft.com/office/drawing/2014/main" id="{6D5113A4-1F59-4C37-8159-EAD49ABD1D8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28" name="Group 320">
                <a:extLst>
                  <a:ext uri="{FF2B5EF4-FFF2-40B4-BE49-F238E27FC236}">
                    <a16:creationId xmlns:a16="http://schemas.microsoft.com/office/drawing/2014/main" id="{1C9F95F3-568A-4654-94E2-7F91209D99CC}"/>
                  </a:ext>
                </a:extLst>
              </p:cNvPr>
              <p:cNvGrpSpPr>
                <a:grpSpLocks/>
              </p:cNvGrpSpPr>
              <p:nvPr/>
            </p:nvGrpSpPr>
            <p:grpSpPr bwMode="auto">
              <a:xfrm rot="10800000" flipH="1">
                <a:off x="5259041" y="3760243"/>
                <a:ext cx="83389" cy="175252"/>
                <a:chOff x="5021753" y="2927868"/>
                <a:chExt cx="83398" cy="175731"/>
              </a:xfrm>
            </p:grpSpPr>
            <p:sp>
              <p:nvSpPr>
                <p:cNvPr id="593" name="Oval 321">
                  <a:extLst>
                    <a:ext uri="{FF2B5EF4-FFF2-40B4-BE49-F238E27FC236}">
                      <a16:creationId xmlns:a16="http://schemas.microsoft.com/office/drawing/2014/main" id="{D7C37F36-AF6C-4A0D-B34A-5A2CA458E9F9}"/>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94" name="Freeform 322">
                  <a:extLst>
                    <a:ext uri="{FF2B5EF4-FFF2-40B4-BE49-F238E27FC236}">
                      <a16:creationId xmlns:a16="http://schemas.microsoft.com/office/drawing/2014/main" id="{8213C0EC-A708-4279-8B5A-0F750679B4A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95" name="Freeform 323">
                  <a:extLst>
                    <a:ext uri="{FF2B5EF4-FFF2-40B4-BE49-F238E27FC236}">
                      <a16:creationId xmlns:a16="http://schemas.microsoft.com/office/drawing/2014/main" id="{56FB344D-1F12-423D-97DC-20786AAAD3F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29" name="Group 376">
                <a:extLst>
                  <a:ext uri="{FF2B5EF4-FFF2-40B4-BE49-F238E27FC236}">
                    <a16:creationId xmlns:a16="http://schemas.microsoft.com/office/drawing/2014/main" id="{9546E07E-7AAD-43BC-9E5E-32049357B04C}"/>
                  </a:ext>
                </a:extLst>
              </p:cNvPr>
              <p:cNvGrpSpPr>
                <a:grpSpLocks/>
              </p:cNvGrpSpPr>
              <p:nvPr/>
            </p:nvGrpSpPr>
            <p:grpSpPr bwMode="auto">
              <a:xfrm rot="11349086" flipH="1">
                <a:off x="5638226" y="3767667"/>
                <a:ext cx="83389" cy="175252"/>
                <a:chOff x="5021753" y="2927868"/>
                <a:chExt cx="83398" cy="175731"/>
              </a:xfrm>
            </p:grpSpPr>
            <p:sp>
              <p:nvSpPr>
                <p:cNvPr id="590" name="Oval 377">
                  <a:extLst>
                    <a:ext uri="{FF2B5EF4-FFF2-40B4-BE49-F238E27FC236}">
                      <a16:creationId xmlns:a16="http://schemas.microsoft.com/office/drawing/2014/main" id="{E273D3C7-067A-4FC2-8DF5-E62E0483F3E2}"/>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91" name="Freeform 378">
                  <a:extLst>
                    <a:ext uri="{FF2B5EF4-FFF2-40B4-BE49-F238E27FC236}">
                      <a16:creationId xmlns:a16="http://schemas.microsoft.com/office/drawing/2014/main" id="{61650C74-6ADA-4F4A-B589-14297AFE4B1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92" name="Freeform 379">
                  <a:extLst>
                    <a:ext uri="{FF2B5EF4-FFF2-40B4-BE49-F238E27FC236}">
                      <a16:creationId xmlns:a16="http://schemas.microsoft.com/office/drawing/2014/main" id="{0AC9C3E8-A80D-4464-942C-9B1FD63EA5C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30" name="Group 380">
                <a:extLst>
                  <a:ext uri="{FF2B5EF4-FFF2-40B4-BE49-F238E27FC236}">
                    <a16:creationId xmlns:a16="http://schemas.microsoft.com/office/drawing/2014/main" id="{96E6F19C-4C19-46A0-ADF2-6097AB0B2F5B}"/>
                  </a:ext>
                </a:extLst>
              </p:cNvPr>
              <p:cNvGrpSpPr>
                <a:grpSpLocks/>
              </p:cNvGrpSpPr>
              <p:nvPr/>
            </p:nvGrpSpPr>
            <p:grpSpPr bwMode="auto">
              <a:xfrm rot="11349086" flipH="1">
                <a:off x="5548882" y="3767667"/>
                <a:ext cx="83389" cy="175252"/>
                <a:chOff x="5021753" y="2927868"/>
                <a:chExt cx="83398" cy="175731"/>
              </a:xfrm>
            </p:grpSpPr>
            <p:sp>
              <p:nvSpPr>
                <p:cNvPr id="587" name="Oval 381">
                  <a:extLst>
                    <a:ext uri="{FF2B5EF4-FFF2-40B4-BE49-F238E27FC236}">
                      <a16:creationId xmlns:a16="http://schemas.microsoft.com/office/drawing/2014/main" id="{A3F71E4A-43F3-4282-A2B1-BA3F5D06DD3E}"/>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88" name="Freeform 382">
                  <a:extLst>
                    <a:ext uri="{FF2B5EF4-FFF2-40B4-BE49-F238E27FC236}">
                      <a16:creationId xmlns:a16="http://schemas.microsoft.com/office/drawing/2014/main" id="{93710B46-92C0-40EB-A68E-7CAA804CBAB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89" name="Freeform 383">
                  <a:extLst>
                    <a:ext uri="{FF2B5EF4-FFF2-40B4-BE49-F238E27FC236}">
                      <a16:creationId xmlns:a16="http://schemas.microsoft.com/office/drawing/2014/main" id="{0B8003F5-0B94-45EB-BA20-1157DA90388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31" name="Group 384">
                <a:extLst>
                  <a:ext uri="{FF2B5EF4-FFF2-40B4-BE49-F238E27FC236}">
                    <a16:creationId xmlns:a16="http://schemas.microsoft.com/office/drawing/2014/main" id="{F8684CED-8827-476E-A41C-E2F14BD79D0C}"/>
                  </a:ext>
                </a:extLst>
              </p:cNvPr>
              <p:cNvGrpSpPr>
                <a:grpSpLocks/>
              </p:cNvGrpSpPr>
              <p:nvPr/>
            </p:nvGrpSpPr>
            <p:grpSpPr bwMode="auto">
              <a:xfrm rot="11349086" flipH="1">
                <a:off x="5459538" y="3767667"/>
                <a:ext cx="83389" cy="175252"/>
                <a:chOff x="5021753" y="2927868"/>
                <a:chExt cx="83398" cy="175731"/>
              </a:xfrm>
            </p:grpSpPr>
            <p:sp>
              <p:nvSpPr>
                <p:cNvPr id="584" name="Oval 385">
                  <a:extLst>
                    <a:ext uri="{FF2B5EF4-FFF2-40B4-BE49-F238E27FC236}">
                      <a16:creationId xmlns:a16="http://schemas.microsoft.com/office/drawing/2014/main" id="{5214DE88-946C-473C-8013-7D1C60904E51}"/>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85" name="Freeform 386">
                  <a:extLst>
                    <a:ext uri="{FF2B5EF4-FFF2-40B4-BE49-F238E27FC236}">
                      <a16:creationId xmlns:a16="http://schemas.microsoft.com/office/drawing/2014/main" id="{64E79180-FEFB-45DD-B77A-3C9341B7B72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86" name="Freeform 387">
                  <a:extLst>
                    <a:ext uri="{FF2B5EF4-FFF2-40B4-BE49-F238E27FC236}">
                      <a16:creationId xmlns:a16="http://schemas.microsoft.com/office/drawing/2014/main" id="{E950784C-3B0B-4ECD-80D7-23B04A43B49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32" name="Group 388">
                <a:extLst>
                  <a:ext uri="{FF2B5EF4-FFF2-40B4-BE49-F238E27FC236}">
                    <a16:creationId xmlns:a16="http://schemas.microsoft.com/office/drawing/2014/main" id="{36D1820C-0560-4971-B0E1-4451960254B1}"/>
                  </a:ext>
                </a:extLst>
              </p:cNvPr>
              <p:cNvGrpSpPr>
                <a:grpSpLocks/>
              </p:cNvGrpSpPr>
              <p:nvPr/>
            </p:nvGrpSpPr>
            <p:grpSpPr bwMode="auto">
              <a:xfrm rot="11349086" flipH="1">
                <a:off x="5361258" y="3767667"/>
                <a:ext cx="83389" cy="175252"/>
                <a:chOff x="5021753" y="2927868"/>
                <a:chExt cx="83398" cy="175731"/>
              </a:xfrm>
            </p:grpSpPr>
            <p:sp>
              <p:nvSpPr>
                <p:cNvPr id="581" name="Oval 389">
                  <a:extLst>
                    <a:ext uri="{FF2B5EF4-FFF2-40B4-BE49-F238E27FC236}">
                      <a16:creationId xmlns:a16="http://schemas.microsoft.com/office/drawing/2014/main" id="{4CC94344-C855-4291-AF28-942D32BA8462}"/>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82" name="Freeform 390">
                  <a:extLst>
                    <a:ext uri="{FF2B5EF4-FFF2-40B4-BE49-F238E27FC236}">
                      <a16:creationId xmlns:a16="http://schemas.microsoft.com/office/drawing/2014/main" id="{8E687E50-7947-474B-B772-F4BCAE74387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83" name="Freeform 391">
                  <a:extLst>
                    <a:ext uri="{FF2B5EF4-FFF2-40B4-BE49-F238E27FC236}">
                      <a16:creationId xmlns:a16="http://schemas.microsoft.com/office/drawing/2014/main" id="{538A0D4D-911A-4320-849C-9819F182C1E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33" name="Group 215">
                <a:extLst>
                  <a:ext uri="{FF2B5EF4-FFF2-40B4-BE49-F238E27FC236}">
                    <a16:creationId xmlns:a16="http://schemas.microsoft.com/office/drawing/2014/main" id="{31967317-BA78-4D7E-9C87-F7011C3090B6}"/>
                  </a:ext>
                </a:extLst>
              </p:cNvPr>
              <p:cNvGrpSpPr>
                <a:grpSpLocks/>
              </p:cNvGrpSpPr>
              <p:nvPr/>
            </p:nvGrpSpPr>
            <p:grpSpPr bwMode="auto">
              <a:xfrm>
                <a:off x="5984734" y="3575242"/>
                <a:ext cx="83389" cy="175252"/>
                <a:chOff x="5021753" y="2927868"/>
                <a:chExt cx="83398" cy="175731"/>
              </a:xfrm>
            </p:grpSpPr>
            <p:sp>
              <p:nvSpPr>
                <p:cNvPr id="578" name="Oval 216">
                  <a:extLst>
                    <a:ext uri="{FF2B5EF4-FFF2-40B4-BE49-F238E27FC236}">
                      <a16:creationId xmlns:a16="http://schemas.microsoft.com/office/drawing/2014/main" id="{D0EFAF4A-D495-456D-B074-AE50B6B2A253}"/>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79" name="Freeform 217">
                  <a:extLst>
                    <a:ext uri="{FF2B5EF4-FFF2-40B4-BE49-F238E27FC236}">
                      <a16:creationId xmlns:a16="http://schemas.microsoft.com/office/drawing/2014/main" id="{C2140582-1132-44C8-8DAB-7111108F267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80" name="Freeform 218">
                  <a:extLst>
                    <a:ext uri="{FF2B5EF4-FFF2-40B4-BE49-F238E27FC236}">
                      <a16:creationId xmlns:a16="http://schemas.microsoft.com/office/drawing/2014/main" id="{0A91D6B4-5C49-48E8-9E76-B797AF2F29B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34" name="Group 219">
                <a:extLst>
                  <a:ext uri="{FF2B5EF4-FFF2-40B4-BE49-F238E27FC236}">
                    <a16:creationId xmlns:a16="http://schemas.microsoft.com/office/drawing/2014/main" id="{EBE88C3D-CC16-473C-9A55-27BF118AC7D9}"/>
                  </a:ext>
                </a:extLst>
              </p:cNvPr>
              <p:cNvGrpSpPr>
                <a:grpSpLocks/>
              </p:cNvGrpSpPr>
              <p:nvPr/>
            </p:nvGrpSpPr>
            <p:grpSpPr bwMode="auto">
              <a:xfrm>
                <a:off x="5892410" y="3575242"/>
                <a:ext cx="83389" cy="175252"/>
                <a:chOff x="5021753" y="2927868"/>
                <a:chExt cx="83398" cy="175731"/>
              </a:xfrm>
            </p:grpSpPr>
            <p:sp>
              <p:nvSpPr>
                <p:cNvPr id="575" name="Oval 220">
                  <a:extLst>
                    <a:ext uri="{FF2B5EF4-FFF2-40B4-BE49-F238E27FC236}">
                      <a16:creationId xmlns:a16="http://schemas.microsoft.com/office/drawing/2014/main" id="{FF481914-0F30-492A-A3EE-DDDF298631B0}"/>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76" name="Freeform 221">
                  <a:extLst>
                    <a:ext uri="{FF2B5EF4-FFF2-40B4-BE49-F238E27FC236}">
                      <a16:creationId xmlns:a16="http://schemas.microsoft.com/office/drawing/2014/main" id="{4940116D-7F18-4CF5-AA91-72D0692E104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77" name="Freeform 222">
                  <a:extLst>
                    <a:ext uri="{FF2B5EF4-FFF2-40B4-BE49-F238E27FC236}">
                      <a16:creationId xmlns:a16="http://schemas.microsoft.com/office/drawing/2014/main" id="{CE83A530-B03F-4C73-9C8F-F83D26F59F4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35" name="Group 223">
                <a:extLst>
                  <a:ext uri="{FF2B5EF4-FFF2-40B4-BE49-F238E27FC236}">
                    <a16:creationId xmlns:a16="http://schemas.microsoft.com/office/drawing/2014/main" id="{E00A9942-1210-4F12-BA3C-357915EC181C}"/>
                  </a:ext>
                </a:extLst>
              </p:cNvPr>
              <p:cNvGrpSpPr>
                <a:grpSpLocks/>
              </p:cNvGrpSpPr>
              <p:nvPr/>
            </p:nvGrpSpPr>
            <p:grpSpPr bwMode="auto">
              <a:xfrm>
                <a:off x="5803065" y="3575242"/>
                <a:ext cx="83389" cy="175252"/>
                <a:chOff x="5021753" y="2927868"/>
                <a:chExt cx="83398" cy="175731"/>
              </a:xfrm>
            </p:grpSpPr>
            <p:sp>
              <p:nvSpPr>
                <p:cNvPr id="572" name="Oval 224">
                  <a:extLst>
                    <a:ext uri="{FF2B5EF4-FFF2-40B4-BE49-F238E27FC236}">
                      <a16:creationId xmlns:a16="http://schemas.microsoft.com/office/drawing/2014/main" id="{BF5C82CB-B646-47B2-B9CC-FA9C36B405E0}"/>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73" name="Freeform 225">
                  <a:extLst>
                    <a:ext uri="{FF2B5EF4-FFF2-40B4-BE49-F238E27FC236}">
                      <a16:creationId xmlns:a16="http://schemas.microsoft.com/office/drawing/2014/main" id="{33D6E2D3-AAFE-4381-8ED3-113A9D22F84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74" name="Freeform 226">
                  <a:extLst>
                    <a:ext uri="{FF2B5EF4-FFF2-40B4-BE49-F238E27FC236}">
                      <a16:creationId xmlns:a16="http://schemas.microsoft.com/office/drawing/2014/main" id="{1E63FBCB-49EB-4345-AF39-1AAA7AA8FE5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36" name="Group 227">
                <a:extLst>
                  <a:ext uri="{FF2B5EF4-FFF2-40B4-BE49-F238E27FC236}">
                    <a16:creationId xmlns:a16="http://schemas.microsoft.com/office/drawing/2014/main" id="{17A6758A-AEFB-4DC6-8795-E14590A3D4D3}"/>
                  </a:ext>
                </a:extLst>
              </p:cNvPr>
              <p:cNvGrpSpPr>
                <a:grpSpLocks/>
              </p:cNvGrpSpPr>
              <p:nvPr/>
            </p:nvGrpSpPr>
            <p:grpSpPr bwMode="auto">
              <a:xfrm>
                <a:off x="5707764" y="3575242"/>
                <a:ext cx="83389" cy="175252"/>
                <a:chOff x="5021753" y="2927868"/>
                <a:chExt cx="83398" cy="175731"/>
              </a:xfrm>
            </p:grpSpPr>
            <p:sp>
              <p:nvSpPr>
                <p:cNvPr id="569" name="Oval 228">
                  <a:extLst>
                    <a:ext uri="{FF2B5EF4-FFF2-40B4-BE49-F238E27FC236}">
                      <a16:creationId xmlns:a16="http://schemas.microsoft.com/office/drawing/2014/main" id="{8B656EDA-B9B0-4115-9B55-869A5E18AE63}"/>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70" name="Freeform 229">
                  <a:extLst>
                    <a:ext uri="{FF2B5EF4-FFF2-40B4-BE49-F238E27FC236}">
                      <a16:creationId xmlns:a16="http://schemas.microsoft.com/office/drawing/2014/main" id="{2D089AEE-FDE3-41F9-A3E9-6C0B0671779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71" name="Freeform 230">
                  <a:extLst>
                    <a:ext uri="{FF2B5EF4-FFF2-40B4-BE49-F238E27FC236}">
                      <a16:creationId xmlns:a16="http://schemas.microsoft.com/office/drawing/2014/main" id="{6507790B-7E5F-4438-A6A1-BE891ADECDE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37" name="Group 376">
                <a:extLst>
                  <a:ext uri="{FF2B5EF4-FFF2-40B4-BE49-F238E27FC236}">
                    <a16:creationId xmlns:a16="http://schemas.microsoft.com/office/drawing/2014/main" id="{095FD87D-4F9A-4669-AB17-39B10587E39D}"/>
                  </a:ext>
                </a:extLst>
              </p:cNvPr>
              <p:cNvGrpSpPr>
                <a:grpSpLocks/>
              </p:cNvGrpSpPr>
              <p:nvPr/>
            </p:nvGrpSpPr>
            <p:grpSpPr bwMode="auto">
              <a:xfrm rot="11349086" flipH="1">
                <a:off x="5993134" y="3771779"/>
                <a:ext cx="83389" cy="175252"/>
                <a:chOff x="5021753" y="2927868"/>
                <a:chExt cx="83398" cy="175731"/>
              </a:xfrm>
            </p:grpSpPr>
            <p:sp>
              <p:nvSpPr>
                <p:cNvPr id="566" name="Oval 377">
                  <a:extLst>
                    <a:ext uri="{FF2B5EF4-FFF2-40B4-BE49-F238E27FC236}">
                      <a16:creationId xmlns:a16="http://schemas.microsoft.com/office/drawing/2014/main" id="{844CD90F-EFB5-4210-A29D-6379E3489090}"/>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67" name="Freeform 378">
                  <a:extLst>
                    <a:ext uri="{FF2B5EF4-FFF2-40B4-BE49-F238E27FC236}">
                      <a16:creationId xmlns:a16="http://schemas.microsoft.com/office/drawing/2014/main" id="{A2BCED72-3261-4B4D-A6BC-CCF0BAAD018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68" name="Freeform 379">
                  <a:extLst>
                    <a:ext uri="{FF2B5EF4-FFF2-40B4-BE49-F238E27FC236}">
                      <a16:creationId xmlns:a16="http://schemas.microsoft.com/office/drawing/2014/main" id="{E969609A-FEA2-4B81-9504-B063B8F8E04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38" name="Group 380">
                <a:extLst>
                  <a:ext uri="{FF2B5EF4-FFF2-40B4-BE49-F238E27FC236}">
                    <a16:creationId xmlns:a16="http://schemas.microsoft.com/office/drawing/2014/main" id="{D38C54F3-F814-4F96-BFD7-3509A44ACADA}"/>
                  </a:ext>
                </a:extLst>
              </p:cNvPr>
              <p:cNvGrpSpPr>
                <a:grpSpLocks/>
              </p:cNvGrpSpPr>
              <p:nvPr/>
            </p:nvGrpSpPr>
            <p:grpSpPr bwMode="auto">
              <a:xfrm rot="11349086" flipH="1">
                <a:off x="5903791" y="3771779"/>
                <a:ext cx="83389" cy="175252"/>
                <a:chOff x="5021753" y="2927868"/>
                <a:chExt cx="83398" cy="175731"/>
              </a:xfrm>
            </p:grpSpPr>
            <p:sp>
              <p:nvSpPr>
                <p:cNvPr id="563" name="Oval 381">
                  <a:extLst>
                    <a:ext uri="{FF2B5EF4-FFF2-40B4-BE49-F238E27FC236}">
                      <a16:creationId xmlns:a16="http://schemas.microsoft.com/office/drawing/2014/main" id="{60EC0F3F-53A4-456B-A87D-688A2562E7F1}"/>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64" name="Freeform 382">
                  <a:extLst>
                    <a:ext uri="{FF2B5EF4-FFF2-40B4-BE49-F238E27FC236}">
                      <a16:creationId xmlns:a16="http://schemas.microsoft.com/office/drawing/2014/main" id="{CD04CF5B-1FCF-4B24-9453-CBF19C9B898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65" name="Freeform 383">
                  <a:extLst>
                    <a:ext uri="{FF2B5EF4-FFF2-40B4-BE49-F238E27FC236}">
                      <a16:creationId xmlns:a16="http://schemas.microsoft.com/office/drawing/2014/main" id="{B89FC825-E83B-486D-B825-1AC76384F1E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39" name="Group 384">
                <a:extLst>
                  <a:ext uri="{FF2B5EF4-FFF2-40B4-BE49-F238E27FC236}">
                    <a16:creationId xmlns:a16="http://schemas.microsoft.com/office/drawing/2014/main" id="{686BEAEB-D1E3-47FE-8223-29C492424C58}"/>
                  </a:ext>
                </a:extLst>
              </p:cNvPr>
              <p:cNvGrpSpPr>
                <a:grpSpLocks/>
              </p:cNvGrpSpPr>
              <p:nvPr/>
            </p:nvGrpSpPr>
            <p:grpSpPr bwMode="auto">
              <a:xfrm rot="11349086" flipH="1">
                <a:off x="5814446" y="3771779"/>
                <a:ext cx="83389" cy="175252"/>
                <a:chOff x="5021753" y="2927868"/>
                <a:chExt cx="83398" cy="175731"/>
              </a:xfrm>
            </p:grpSpPr>
            <p:sp>
              <p:nvSpPr>
                <p:cNvPr id="560" name="Oval 385">
                  <a:extLst>
                    <a:ext uri="{FF2B5EF4-FFF2-40B4-BE49-F238E27FC236}">
                      <a16:creationId xmlns:a16="http://schemas.microsoft.com/office/drawing/2014/main" id="{A4D94B95-F2B9-47DF-A649-62B32EF15FD8}"/>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61" name="Freeform 386">
                  <a:extLst>
                    <a:ext uri="{FF2B5EF4-FFF2-40B4-BE49-F238E27FC236}">
                      <a16:creationId xmlns:a16="http://schemas.microsoft.com/office/drawing/2014/main" id="{02DCD0B1-6565-41D3-82CC-5B86B98E1B8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62" name="Freeform 387">
                  <a:extLst>
                    <a:ext uri="{FF2B5EF4-FFF2-40B4-BE49-F238E27FC236}">
                      <a16:creationId xmlns:a16="http://schemas.microsoft.com/office/drawing/2014/main" id="{851909D8-4386-45FA-82B7-2472C81AB7D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40" name="Group 388">
                <a:extLst>
                  <a:ext uri="{FF2B5EF4-FFF2-40B4-BE49-F238E27FC236}">
                    <a16:creationId xmlns:a16="http://schemas.microsoft.com/office/drawing/2014/main" id="{E1E2B1E2-198A-40EC-9B2C-8E6BD0B4F81E}"/>
                  </a:ext>
                </a:extLst>
              </p:cNvPr>
              <p:cNvGrpSpPr>
                <a:grpSpLocks/>
              </p:cNvGrpSpPr>
              <p:nvPr/>
            </p:nvGrpSpPr>
            <p:grpSpPr bwMode="auto">
              <a:xfrm rot="11349086" flipH="1">
                <a:off x="5716166" y="3771779"/>
                <a:ext cx="83389" cy="175252"/>
                <a:chOff x="5021753" y="2927868"/>
                <a:chExt cx="83398" cy="175731"/>
              </a:xfrm>
            </p:grpSpPr>
            <p:sp>
              <p:nvSpPr>
                <p:cNvPr id="557" name="Oval 389">
                  <a:extLst>
                    <a:ext uri="{FF2B5EF4-FFF2-40B4-BE49-F238E27FC236}">
                      <a16:creationId xmlns:a16="http://schemas.microsoft.com/office/drawing/2014/main" id="{ACF4DB29-3A21-40DE-B013-CA688B5C0C8D}"/>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8" name="Freeform 390">
                  <a:extLst>
                    <a:ext uri="{FF2B5EF4-FFF2-40B4-BE49-F238E27FC236}">
                      <a16:creationId xmlns:a16="http://schemas.microsoft.com/office/drawing/2014/main" id="{035FC6BB-6B69-4D4B-A2A0-8F9DD962A59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9" name="Freeform 391">
                  <a:extLst>
                    <a:ext uri="{FF2B5EF4-FFF2-40B4-BE49-F238E27FC236}">
                      <a16:creationId xmlns:a16="http://schemas.microsoft.com/office/drawing/2014/main" id="{A864F15D-1848-4B90-BE02-5C474949050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41" name="Group 219">
                <a:extLst>
                  <a:ext uri="{FF2B5EF4-FFF2-40B4-BE49-F238E27FC236}">
                    <a16:creationId xmlns:a16="http://schemas.microsoft.com/office/drawing/2014/main" id="{77DA8C4A-7F1A-485C-85D7-495CC8218237}"/>
                  </a:ext>
                </a:extLst>
              </p:cNvPr>
              <p:cNvGrpSpPr>
                <a:grpSpLocks/>
              </p:cNvGrpSpPr>
              <p:nvPr/>
            </p:nvGrpSpPr>
            <p:grpSpPr bwMode="auto">
              <a:xfrm>
                <a:off x="6163165" y="3574936"/>
                <a:ext cx="83389" cy="175252"/>
                <a:chOff x="5021753" y="2927868"/>
                <a:chExt cx="83398" cy="175731"/>
              </a:xfrm>
            </p:grpSpPr>
            <p:sp>
              <p:nvSpPr>
                <p:cNvPr id="554" name="Oval 220">
                  <a:extLst>
                    <a:ext uri="{FF2B5EF4-FFF2-40B4-BE49-F238E27FC236}">
                      <a16:creationId xmlns:a16="http://schemas.microsoft.com/office/drawing/2014/main" id="{213172EF-4B86-46AC-A520-8F0661CA71B5}"/>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5" name="Freeform 221">
                  <a:extLst>
                    <a:ext uri="{FF2B5EF4-FFF2-40B4-BE49-F238E27FC236}">
                      <a16:creationId xmlns:a16="http://schemas.microsoft.com/office/drawing/2014/main" id="{F4635C5B-F972-44E2-AA12-473B8E948CB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6" name="Freeform 222">
                  <a:extLst>
                    <a:ext uri="{FF2B5EF4-FFF2-40B4-BE49-F238E27FC236}">
                      <a16:creationId xmlns:a16="http://schemas.microsoft.com/office/drawing/2014/main" id="{8F7B249C-6E33-46AC-A792-0DC560F5CAB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42" name="Group 223">
                <a:extLst>
                  <a:ext uri="{FF2B5EF4-FFF2-40B4-BE49-F238E27FC236}">
                    <a16:creationId xmlns:a16="http://schemas.microsoft.com/office/drawing/2014/main" id="{406BE4CA-9E01-4A73-B521-FAEAEC9A9458}"/>
                  </a:ext>
                </a:extLst>
              </p:cNvPr>
              <p:cNvGrpSpPr>
                <a:grpSpLocks/>
              </p:cNvGrpSpPr>
              <p:nvPr/>
            </p:nvGrpSpPr>
            <p:grpSpPr bwMode="auto">
              <a:xfrm>
                <a:off x="6073820" y="3574936"/>
                <a:ext cx="83389" cy="175252"/>
                <a:chOff x="5021753" y="2927868"/>
                <a:chExt cx="83398" cy="175731"/>
              </a:xfrm>
            </p:grpSpPr>
            <p:sp>
              <p:nvSpPr>
                <p:cNvPr id="551" name="Oval 224">
                  <a:extLst>
                    <a:ext uri="{FF2B5EF4-FFF2-40B4-BE49-F238E27FC236}">
                      <a16:creationId xmlns:a16="http://schemas.microsoft.com/office/drawing/2014/main" id="{C7EE9E34-F709-43AF-844D-567369EAC0B7}"/>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2" name="Freeform 225">
                  <a:extLst>
                    <a:ext uri="{FF2B5EF4-FFF2-40B4-BE49-F238E27FC236}">
                      <a16:creationId xmlns:a16="http://schemas.microsoft.com/office/drawing/2014/main" id="{EC9F0EA0-721A-4E9A-8D6B-E1D04A5BC7A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3" name="Freeform 226">
                  <a:extLst>
                    <a:ext uri="{FF2B5EF4-FFF2-40B4-BE49-F238E27FC236}">
                      <a16:creationId xmlns:a16="http://schemas.microsoft.com/office/drawing/2014/main" id="{80C7DD66-036B-45B2-8731-AF98C871388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43" name="Group 380">
                <a:extLst>
                  <a:ext uri="{FF2B5EF4-FFF2-40B4-BE49-F238E27FC236}">
                    <a16:creationId xmlns:a16="http://schemas.microsoft.com/office/drawing/2014/main" id="{88B304CF-8500-4CEB-A0BE-BAC897F52580}"/>
                  </a:ext>
                </a:extLst>
              </p:cNvPr>
              <p:cNvGrpSpPr>
                <a:grpSpLocks/>
              </p:cNvGrpSpPr>
              <p:nvPr/>
            </p:nvGrpSpPr>
            <p:grpSpPr bwMode="auto">
              <a:xfrm rot="11349086" flipH="1">
                <a:off x="6174545" y="3771474"/>
                <a:ext cx="83389" cy="175252"/>
                <a:chOff x="5021753" y="2927868"/>
                <a:chExt cx="83398" cy="175731"/>
              </a:xfrm>
            </p:grpSpPr>
            <p:sp>
              <p:nvSpPr>
                <p:cNvPr id="548" name="Oval 381">
                  <a:extLst>
                    <a:ext uri="{FF2B5EF4-FFF2-40B4-BE49-F238E27FC236}">
                      <a16:creationId xmlns:a16="http://schemas.microsoft.com/office/drawing/2014/main" id="{E48068C1-401F-4604-8375-831F8A3CCCF6}"/>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9" name="Freeform 382">
                  <a:extLst>
                    <a:ext uri="{FF2B5EF4-FFF2-40B4-BE49-F238E27FC236}">
                      <a16:creationId xmlns:a16="http://schemas.microsoft.com/office/drawing/2014/main" id="{25D66652-BF89-4070-A700-12793BCA87B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0" name="Freeform 383">
                  <a:extLst>
                    <a:ext uri="{FF2B5EF4-FFF2-40B4-BE49-F238E27FC236}">
                      <a16:creationId xmlns:a16="http://schemas.microsoft.com/office/drawing/2014/main" id="{CF31FF41-B3D7-48E5-AA6B-0399FCCD92E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44" name="Group 384">
                <a:extLst>
                  <a:ext uri="{FF2B5EF4-FFF2-40B4-BE49-F238E27FC236}">
                    <a16:creationId xmlns:a16="http://schemas.microsoft.com/office/drawing/2014/main" id="{5412ADB0-2413-47B5-9519-EE08A9B1827F}"/>
                  </a:ext>
                </a:extLst>
              </p:cNvPr>
              <p:cNvGrpSpPr>
                <a:grpSpLocks/>
              </p:cNvGrpSpPr>
              <p:nvPr/>
            </p:nvGrpSpPr>
            <p:grpSpPr bwMode="auto">
              <a:xfrm rot="11349086" flipH="1">
                <a:off x="6085199" y="3771474"/>
                <a:ext cx="83389" cy="175252"/>
                <a:chOff x="5021753" y="2927868"/>
                <a:chExt cx="83398" cy="175731"/>
              </a:xfrm>
            </p:grpSpPr>
            <p:sp>
              <p:nvSpPr>
                <p:cNvPr id="545" name="Oval 385">
                  <a:extLst>
                    <a:ext uri="{FF2B5EF4-FFF2-40B4-BE49-F238E27FC236}">
                      <a16:creationId xmlns:a16="http://schemas.microsoft.com/office/drawing/2014/main" id="{04965D91-BBE3-4C8D-9D29-0FB92F52F455}"/>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6" name="Freeform 386">
                  <a:extLst>
                    <a:ext uri="{FF2B5EF4-FFF2-40B4-BE49-F238E27FC236}">
                      <a16:creationId xmlns:a16="http://schemas.microsoft.com/office/drawing/2014/main" id="{17BBA46C-E367-4D2B-B9AD-6165DC27879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7" name="Freeform 387">
                  <a:extLst>
                    <a:ext uri="{FF2B5EF4-FFF2-40B4-BE49-F238E27FC236}">
                      <a16:creationId xmlns:a16="http://schemas.microsoft.com/office/drawing/2014/main" id="{25FFF401-7E51-4C5B-9076-F60E458D696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sp>
        <p:nvSpPr>
          <p:cNvPr id="110" name="Round Diagonal Corner Rectangle 4">
            <a:extLst>
              <a:ext uri="{FF2B5EF4-FFF2-40B4-BE49-F238E27FC236}">
                <a16:creationId xmlns:a16="http://schemas.microsoft.com/office/drawing/2014/main" id="{176FA2FC-7CA8-4757-A1D3-C1BD37D6FA57}"/>
              </a:ext>
            </a:extLst>
          </p:cNvPr>
          <p:cNvSpPr/>
          <p:nvPr/>
        </p:nvSpPr>
        <p:spPr>
          <a:xfrm>
            <a:off x="5625570" y="4031614"/>
            <a:ext cx="1737360" cy="2057400"/>
          </a:xfrm>
          <a:prstGeom prst="rect">
            <a:avLst/>
          </a:prstGeom>
          <a:noFill/>
          <a:ln w="190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8" name="TextBox 127">
            <a:extLst>
              <a:ext uri="{FF2B5EF4-FFF2-40B4-BE49-F238E27FC236}">
                <a16:creationId xmlns:a16="http://schemas.microsoft.com/office/drawing/2014/main" id="{2F463F73-F7BE-4259-8990-F1A80FCDFAAB}"/>
              </a:ext>
            </a:extLst>
          </p:cNvPr>
          <p:cNvSpPr txBox="1"/>
          <p:nvPr/>
        </p:nvSpPr>
        <p:spPr>
          <a:xfrm>
            <a:off x="10073791" y="2282712"/>
            <a:ext cx="1258678" cy="73866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Activating and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resistance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mutations</a:t>
            </a:r>
          </a:p>
        </p:txBody>
      </p:sp>
      <p:sp>
        <p:nvSpPr>
          <p:cNvPr id="124" name="TextBox 123">
            <a:extLst>
              <a:ext uri="{FF2B5EF4-FFF2-40B4-BE49-F238E27FC236}">
                <a16:creationId xmlns:a16="http://schemas.microsoft.com/office/drawing/2014/main" id="{2A7F5D1D-CD60-4605-B17A-C1A9149A8B22}"/>
              </a:ext>
            </a:extLst>
          </p:cNvPr>
          <p:cNvSpPr txBox="1"/>
          <p:nvPr/>
        </p:nvSpPr>
        <p:spPr>
          <a:xfrm>
            <a:off x="10479037" y="906815"/>
            <a:ext cx="73449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EGFR</a:t>
            </a:r>
          </a:p>
        </p:txBody>
      </p:sp>
      <p:grpSp>
        <p:nvGrpSpPr>
          <p:cNvPr id="3" name="Group 2">
            <a:extLst>
              <a:ext uri="{FF2B5EF4-FFF2-40B4-BE49-F238E27FC236}">
                <a16:creationId xmlns:a16="http://schemas.microsoft.com/office/drawing/2014/main" id="{E2013327-E13F-4D49-B50D-E6A110DE583E}"/>
              </a:ext>
            </a:extLst>
          </p:cNvPr>
          <p:cNvGrpSpPr/>
          <p:nvPr/>
        </p:nvGrpSpPr>
        <p:grpSpPr>
          <a:xfrm>
            <a:off x="9215733" y="1685811"/>
            <a:ext cx="2075426" cy="301552"/>
            <a:chOff x="9220250" y="1713096"/>
            <a:chExt cx="2075426" cy="301552"/>
          </a:xfrm>
        </p:grpSpPr>
        <p:grpSp>
          <p:nvGrpSpPr>
            <p:cNvPr id="141" name="Group 140">
              <a:extLst>
                <a:ext uri="{FF2B5EF4-FFF2-40B4-BE49-F238E27FC236}">
                  <a16:creationId xmlns:a16="http://schemas.microsoft.com/office/drawing/2014/main" id="{1F371375-819E-426E-AB43-ABE267281698}"/>
                </a:ext>
              </a:extLst>
            </p:cNvPr>
            <p:cNvGrpSpPr/>
            <p:nvPr/>
          </p:nvGrpSpPr>
          <p:grpSpPr>
            <a:xfrm>
              <a:off x="9220250" y="1713096"/>
              <a:ext cx="1036430" cy="294351"/>
              <a:chOff x="4890777" y="3558752"/>
              <a:chExt cx="1367157" cy="388279"/>
            </a:xfrm>
          </p:grpSpPr>
          <p:grpSp>
            <p:nvGrpSpPr>
              <p:cNvPr id="263" name="Group 142">
                <a:extLst>
                  <a:ext uri="{FF2B5EF4-FFF2-40B4-BE49-F238E27FC236}">
                    <a16:creationId xmlns:a16="http://schemas.microsoft.com/office/drawing/2014/main" id="{DE616404-E5FA-4BCD-AA68-C6FF0C7BA3CF}"/>
                  </a:ext>
                </a:extLst>
              </p:cNvPr>
              <p:cNvGrpSpPr>
                <a:grpSpLocks/>
              </p:cNvGrpSpPr>
              <p:nvPr/>
            </p:nvGrpSpPr>
            <p:grpSpPr bwMode="auto">
              <a:xfrm>
                <a:off x="4890777" y="3564691"/>
                <a:ext cx="83389" cy="175252"/>
                <a:chOff x="5021753" y="2927868"/>
                <a:chExt cx="83398" cy="175731"/>
              </a:xfrm>
            </p:grpSpPr>
            <p:sp>
              <p:nvSpPr>
                <p:cNvPr id="380" name="Oval 143">
                  <a:extLst>
                    <a:ext uri="{FF2B5EF4-FFF2-40B4-BE49-F238E27FC236}">
                      <a16:creationId xmlns:a16="http://schemas.microsoft.com/office/drawing/2014/main" id="{29FBFA69-35E2-409A-92F8-A01246AFC983}"/>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81" name="Freeform 144">
                  <a:extLst>
                    <a:ext uri="{FF2B5EF4-FFF2-40B4-BE49-F238E27FC236}">
                      <a16:creationId xmlns:a16="http://schemas.microsoft.com/office/drawing/2014/main" id="{12C41235-92C4-4C5E-994B-D5F9A357842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82" name="Freeform 145">
                  <a:extLst>
                    <a:ext uri="{FF2B5EF4-FFF2-40B4-BE49-F238E27FC236}">
                      <a16:creationId xmlns:a16="http://schemas.microsoft.com/office/drawing/2014/main" id="{3DFEF91F-5F29-4020-8212-12F34406C3F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64" name="Group 146">
                <a:extLst>
                  <a:ext uri="{FF2B5EF4-FFF2-40B4-BE49-F238E27FC236}">
                    <a16:creationId xmlns:a16="http://schemas.microsoft.com/office/drawing/2014/main" id="{AEB3AB72-18F7-465E-8764-AAE83E8A5259}"/>
                  </a:ext>
                </a:extLst>
              </p:cNvPr>
              <p:cNvGrpSpPr>
                <a:grpSpLocks/>
              </p:cNvGrpSpPr>
              <p:nvPr/>
            </p:nvGrpSpPr>
            <p:grpSpPr bwMode="auto">
              <a:xfrm>
                <a:off x="4986078" y="3558752"/>
                <a:ext cx="83389" cy="175252"/>
                <a:chOff x="5021753" y="2927868"/>
                <a:chExt cx="83398" cy="175731"/>
              </a:xfrm>
            </p:grpSpPr>
            <p:sp>
              <p:nvSpPr>
                <p:cNvPr id="377" name="Oval 147">
                  <a:extLst>
                    <a:ext uri="{FF2B5EF4-FFF2-40B4-BE49-F238E27FC236}">
                      <a16:creationId xmlns:a16="http://schemas.microsoft.com/office/drawing/2014/main" id="{92C8EB9C-846D-47C6-BEC6-E853D1DBA938}"/>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78" name="Freeform 148">
                  <a:extLst>
                    <a:ext uri="{FF2B5EF4-FFF2-40B4-BE49-F238E27FC236}">
                      <a16:creationId xmlns:a16="http://schemas.microsoft.com/office/drawing/2014/main" id="{D47EFA26-9A20-43AA-BBC0-4B6D9EF1A78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79" name="Freeform 149">
                  <a:extLst>
                    <a:ext uri="{FF2B5EF4-FFF2-40B4-BE49-F238E27FC236}">
                      <a16:creationId xmlns:a16="http://schemas.microsoft.com/office/drawing/2014/main" id="{C470473E-7B2C-4AAB-B017-BA83157D9A7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65" name="Group 150">
                <a:extLst>
                  <a:ext uri="{FF2B5EF4-FFF2-40B4-BE49-F238E27FC236}">
                    <a16:creationId xmlns:a16="http://schemas.microsoft.com/office/drawing/2014/main" id="{B33048C4-B31B-4937-9C45-15A1FB97D551}"/>
                  </a:ext>
                </a:extLst>
              </p:cNvPr>
              <p:cNvGrpSpPr>
                <a:grpSpLocks/>
              </p:cNvGrpSpPr>
              <p:nvPr/>
            </p:nvGrpSpPr>
            <p:grpSpPr bwMode="auto">
              <a:xfrm>
                <a:off x="5078402" y="3564692"/>
                <a:ext cx="83389" cy="175252"/>
                <a:chOff x="5021753" y="2927868"/>
                <a:chExt cx="83398" cy="175731"/>
              </a:xfrm>
            </p:grpSpPr>
            <p:sp>
              <p:nvSpPr>
                <p:cNvPr id="374" name="Oval 151">
                  <a:extLst>
                    <a:ext uri="{FF2B5EF4-FFF2-40B4-BE49-F238E27FC236}">
                      <a16:creationId xmlns:a16="http://schemas.microsoft.com/office/drawing/2014/main" id="{0BF15229-AF72-465E-80D3-1B405F048813}"/>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75" name="Freeform 152">
                  <a:extLst>
                    <a:ext uri="{FF2B5EF4-FFF2-40B4-BE49-F238E27FC236}">
                      <a16:creationId xmlns:a16="http://schemas.microsoft.com/office/drawing/2014/main" id="{748043F4-466F-4602-8DD9-00AB4E195FC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76" name="Freeform 153">
                  <a:extLst>
                    <a:ext uri="{FF2B5EF4-FFF2-40B4-BE49-F238E27FC236}">
                      <a16:creationId xmlns:a16="http://schemas.microsoft.com/office/drawing/2014/main" id="{4C4050DE-A25D-471B-A92F-30D91C48630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66" name="Group 154">
                <a:extLst>
                  <a:ext uri="{FF2B5EF4-FFF2-40B4-BE49-F238E27FC236}">
                    <a16:creationId xmlns:a16="http://schemas.microsoft.com/office/drawing/2014/main" id="{B2536733-3922-423C-8610-3E8E99464C95}"/>
                  </a:ext>
                </a:extLst>
              </p:cNvPr>
              <p:cNvGrpSpPr>
                <a:grpSpLocks/>
              </p:cNvGrpSpPr>
              <p:nvPr/>
            </p:nvGrpSpPr>
            <p:grpSpPr bwMode="auto">
              <a:xfrm>
                <a:off x="5167747" y="3561722"/>
                <a:ext cx="83389" cy="175252"/>
                <a:chOff x="5021753" y="2927868"/>
                <a:chExt cx="83398" cy="175731"/>
              </a:xfrm>
            </p:grpSpPr>
            <p:sp>
              <p:nvSpPr>
                <p:cNvPr id="371" name="Oval 155">
                  <a:extLst>
                    <a:ext uri="{FF2B5EF4-FFF2-40B4-BE49-F238E27FC236}">
                      <a16:creationId xmlns:a16="http://schemas.microsoft.com/office/drawing/2014/main" id="{873BC045-7184-47E6-A9A4-CFC6151F1D3F}"/>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72" name="Freeform 156">
                  <a:extLst>
                    <a:ext uri="{FF2B5EF4-FFF2-40B4-BE49-F238E27FC236}">
                      <a16:creationId xmlns:a16="http://schemas.microsoft.com/office/drawing/2014/main" id="{4108D015-7C18-46ED-9508-1C33B67D141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73" name="Freeform 157">
                  <a:extLst>
                    <a:ext uri="{FF2B5EF4-FFF2-40B4-BE49-F238E27FC236}">
                      <a16:creationId xmlns:a16="http://schemas.microsoft.com/office/drawing/2014/main" id="{50F1765E-B4A5-47B3-8990-5421601F337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67" name="Group 158">
                <a:extLst>
                  <a:ext uri="{FF2B5EF4-FFF2-40B4-BE49-F238E27FC236}">
                    <a16:creationId xmlns:a16="http://schemas.microsoft.com/office/drawing/2014/main" id="{3D1F6748-58C7-471C-891B-1AC283CBB3C9}"/>
                  </a:ext>
                </a:extLst>
              </p:cNvPr>
              <p:cNvGrpSpPr>
                <a:grpSpLocks/>
              </p:cNvGrpSpPr>
              <p:nvPr/>
            </p:nvGrpSpPr>
            <p:grpSpPr bwMode="auto">
              <a:xfrm>
                <a:off x="5260070" y="3564692"/>
                <a:ext cx="83389" cy="175252"/>
                <a:chOff x="5021753" y="2927868"/>
                <a:chExt cx="83398" cy="175731"/>
              </a:xfrm>
            </p:grpSpPr>
            <p:sp>
              <p:nvSpPr>
                <p:cNvPr id="368" name="Oval 159">
                  <a:extLst>
                    <a:ext uri="{FF2B5EF4-FFF2-40B4-BE49-F238E27FC236}">
                      <a16:creationId xmlns:a16="http://schemas.microsoft.com/office/drawing/2014/main" id="{AE09DE06-8B24-4009-8A00-B943BB81F3A3}"/>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69" name="Freeform 160">
                  <a:extLst>
                    <a:ext uri="{FF2B5EF4-FFF2-40B4-BE49-F238E27FC236}">
                      <a16:creationId xmlns:a16="http://schemas.microsoft.com/office/drawing/2014/main" id="{0169345A-B970-40F1-B388-E01824BD274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70" name="Freeform 161">
                  <a:extLst>
                    <a:ext uri="{FF2B5EF4-FFF2-40B4-BE49-F238E27FC236}">
                      <a16:creationId xmlns:a16="http://schemas.microsoft.com/office/drawing/2014/main" id="{B3F3BF64-EEA3-48F0-B5AB-154B6F50B58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68" name="Group 215">
                <a:extLst>
                  <a:ext uri="{FF2B5EF4-FFF2-40B4-BE49-F238E27FC236}">
                    <a16:creationId xmlns:a16="http://schemas.microsoft.com/office/drawing/2014/main" id="{BBD16834-881E-40F8-A2F4-447841797782}"/>
                  </a:ext>
                </a:extLst>
              </p:cNvPr>
              <p:cNvGrpSpPr>
                <a:grpSpLocks/>
              </p:cNvGrpSpPr>
              <p:nvPr/>
            </p:nvGrpSpPr>
            <p:grpSpPr bwMode="auto">
              <a:xfrm>
                <a:off x="5629826" y="3571130"/>
                <a:ext cx="83389" cy="175252"/>
                <a:chOff x="5021753" y="2927868"/>
                <a:chExt cx="83398" cy="175731"/>
              </a:xfrm>
            </p:grpSpPr>
            <p:sp>
              <p:nvSpPr>
                <p:cNvPr id="365" name="Oval 216">
                  <a:extLst>
                    <a:ext uri="{FF2B5EF4-FFF2-40B4-BE49-F238E27FC236}">
                      <a16:creationId xmlns:a16="http://schemas.microsoft.com/office/drawing/2014/main" id="{907882F8-93FB-43A0-9964-64A3C50B1E4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66" name="Freeform 217">
                  <a:extLst>
                    <a:ext uri="{FF2B5EF4-FFF2-40B4-BE49-F238E27FC236}">
                      <a16:creationId xmlns:a16="http://schemas.microsoft.com/office/drawing/2014/main" id="{16A18692-ED6C-4872-8E50-6BF5F9E5783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67" name="Freeform 218">
                  <a:extLst>
                    <a:ext uri="{FF2B5EF4-FFF2-40B4-BE49-F238E27FC236}">
                      <a16:creationId xmlns:a16="http://schemas.microsoft.com/office/drawing/2014/main" id="{16965052-AF22-4A85-B5A2-4756A8D0EBA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69" name="Group 219">
                <a:extLst>
                  <a:ext uri="{FF2B5EF4-FFF2-40B4-BE49-F238E27FC236}">
                    <a16:creationId xmlns:a16="http://schemas.microsoft.com/office/drawing/2014/main" id="{3B2BF4E1-DF7E-4385-97AC-3907E5796CF4}"/>
                  </a:ext>
                </a:extLst>
              </p:cNvPr>
              <p:cNvGrpSpPr>
                <a:grpSpLocks/>
              </p:cNvGrpSpPr>
              <p:nvPr/>
            </p:nvGrpSpPr>
            <p:grpSpPr bwMode="auto">
              <a:xfrm>
                <a:off x="5537502" y="3571130"/>
                <a:ext cx="83389" cy="175252"/>
                <a:chOff x="5021753" y="2927868"/>
                <a:chExt cx="83398" cy="175731"/>
              </a:xfrm>
            </p:grpSpPr>
            <p:sp>
              <p:nvSpPr>
                <p:cNvPr id="362" name="Oval 220">
                  <a:extLst>
                    <a:ext uri="{FF2B5EF4-FFF2-40B4-BE49-F238E27FC236}">
                      <a16:creationId xmlns:a16="http://schemas.microsoft.com/office/drawing/2014/main" id="{DA7A7FE1-FD91-4FF1-B0E0-36B82253C56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63" name="Freeform 221">
                  <a:extLst>
                    <a:ext uri="{FF2B5EF4-FFF2-40B4-BE49-F238E27FC236}">
                      <a16:creationId xmlns:a16="http://schemas.microsoft.com/office/drawing/2014/main" id="{F5B4283F-441B-4537-A30B-CAF43E08701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64" name="Freeform 222">
                  <a:extLst>
                    <a:ext uri="{FF2B5EF4-FFF2-40B4-BE49-F238E27FC236}">
                      <a16:creationId xmlns:a16="http://schemas.microsoft.com/office/drawing/2014/main" id="{52C7D0A2-50F3-4C2F-A2F8-E2F5D1792BF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70" name="Group 223">
                <a:extLst>
                  <a:ext uri="{FF2B5EF4-FFF2-40B4-BE49-F238E27FC236}">
                    <a16:creationId xmlns:a16="http://schemas.microsoft.com/office/drawing/2014/main" id="{4EAD46F8-1842-4E3D-A5B4-08E6C04C9A87}"/>
                  </a:ext>
                </a:extLst>
              </p:cNvPr>
              <p:cNvGrpSpPr>
                <a:grpSpLocks/>
              </p:cNvGrpSpPr>
              <p:nvPr/>
            </p:nvGrpSpPr>
            <p:grpSpPr bwMode="auto">
              <a:xfrm>
                <a:off x="5448158" y="3571130"/>
                <a:ext cx="83389" cy="175252"/>
                <a:chOff x="5021753" y="2927868"/>
                <a:chExt cx="83398" cy="175731"/>
              </a:xfrm>
            </p:grpSpPr>
            <p:sp>
              <p:nvSpPr>
                <p:cNvPr id="359" name="Oval 224">
                  <a:extLst>
                    <a:ext uri="{FF2B5EF4-FFF2-40B4-BE49-F238E27FC236}">
                      <a16:creationId xmlns:a16="http://schemas.microsoft.com/office/drawing/2014/main" id="{AA1167AF-F6F9-4111-80FB-D362127795F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60" name="Freeform 225">
                  <a:extLst>
                    <a:ext uri="{FF2B5EF4-FFF2-40B4-BE49-F238E27FC236}">
                      <a16:creationId xmlns:a16="http://schemas.microsoft.com/office/drawing/2014/main" id="{A7A814EB-08C8-4FE1-979A-DA2F8128E8D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61" name="Freeform 226">
                  <a:extLst>
                    <a:ext uri="{FF2B5EF4-FFF2-40B4-BE49-F238E27FC236}">
                      <a16:creationId xmlns:a16="http://schemas.microsoft.com/office/drawing/2014/main" id="{E4EF3F7E-B478-4DA3-8A7B-1309B823EB0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71" name="Group 227">
                <a:extLst>
                  <a:ext uri="{FF2B5EF4-FFF2-40B4-BE49-F238E27FC236}">
                    <a16:creationId xmlns:a16="http://schemas.microsoft.com/office/drawing/2014/main" id="{DA05D591-0DE1-486B-8DF8-74EC525CF76E}"/>
                  </a:ext>
                </a:extLst>
              </p:cNvPr>
              <p:cNvGrpSpPr>
                <a:grpSpLocks/>
              </p:cNvGrpSpPr>
              <p:nvPr/>
            </p:nvGrpSpPr>
            <p:grpSpPr bwMode="auto">
              <a:xfrm>
                <a:off x="5352856" y="3571130"/>
                <a:ext cx="83389" cy="175252"/>
                <a:chOff x="5021753" y="2927868"/>
                <a:chExt cx="83398" cy="175731"/>
              </a:xfrm>
            </p:grpSpPr>
            <p:sp>
              <p:nvSpPr>
                <p:cNvPr id="356" name="Oval 228">
                  <a:extLst>
                    <a:ext uri="{FF2B5EF4-FFF2-40B4-BE49-F238E27FC236}">
                      <a16:creationId xmlns:a16="http://schemas.microsoft.com/office/drawing/2014/main" id="{E17427E1-3ED9-42C1-96E6-D5910B4E8DB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57" name="Freeform 229">
                  <a:extLst>
                    <a:ext uri="{FF2B5EF4-FFF2-40B4-BE49-F238E27FC236}">
                      <a16:creationId xmlns:a16="http://schemas.microsoft.com/office/drawing/2014/main" id="{DA8782A0-9DDC-4ED8-9802-3DBF9F0969D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58" name="Freeform 230">
                  <a:extLst>
                    <a:ext uri="{FF2B5EF4-FFF2-40B4-BE49-F238E27FC236}">
                      <a16:creationId xmlns:a16="http://schemas.microsoft.com/office/drawing/2014/main" id="{9DCB54D5-85A4-4729-B90A-AA20EBC0437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72" name="Group 303">
                <a:extLst>
                  <a:ext uri="{FF2B5EF4-FFF2-40B4-BE49-F238E27FC236}">
                    <a16:creationId xmlns:a16="http://schemas.microsoft.com/office/drawing/2014/main" id="{C74E51AE-AAF9-4600-8AED-59B31684F025}"/>
                  </a:ext>
                </a:extLst>
              </p:cNvPr>
              <p:cNvGrpSpPr>
                <a:grpSpLocks/>
              </p:cNvGrpSpPr>
              <p:nvPr/>
            </p:nvGrpSpPr>
            <p:grpSpPr bwMode="auto">
              <a:xfrm rot="10800000" flipH="1">
                <a:off x="4891735" y="3756281"/>
                <a:ext cx="83389" cy="175252"/>
                <a:chOff x="5021753" y="2927868"/>
                <a:chExt cx="83398" cy="175731"/>
              </a:xfrm>
            </p:grpSpPr>
            <p:sp>
              <p:nvSpPr>
                <p:cNvPr id="353" name="Oval 304">
                  <a:extLst>
                    <a:ext uri="{FF2B5EF4-FFF2-40B4-BE49-F238E27FC236}">
                      <a16:creationId xmlns:a16="http://schemas.microsoft.com/office/drawing/2014/main" id="{5102C129-D4D5-43ED-ABFB-9CE2EF8CD91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54" name="Freeform 305">
                  <a:extLst>
                    <a:ext uri="{FF2B5EF4-FFF2-40B4-BE49-F238E27FC236}">
                      <a16:creationId xmlns:a16="http://schemas.microsoft.com/office/drawing/2014/main" id="{3819CE1F-A0E4-49AD-8DCF-E9F075FBA71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55" name="Freeform 306">
                  <a:extLst>
                    <a:ext uri="{FF2B5EF4-FFF2-40B4-BE49-F238E27FC236}">
                      <a16:creationId xmlns:a16="http://schemas.microsoft.com/office/drawing/2014/main" id="{2FB22FBB-E162-4CD9-B582-D0849FE119C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73" name="Group 307">
                <a:extLst>
                  <a:ext uri="{FF2B5EF4-FFF2-40B4-BE49-F238E27FC236}">
                    <a16:creationId xmlns:a16="http://schemas.microsoft.com/office/drawing/2014/main" id="{3A1F73AB-5152-4974-AF62-4A12ED1CEEB2}"/>
                  </a:ext>
                </a:extLst>
              </p:cNvPr>
              <p:cNvGrpSpPr>
                <a:grpSpLocks/>
              </p:cNvGrpSpPr>
              <p:nvPr/>
            </p:nvGrpSpPr>
            <p:grpSpPr bwMode="auto">
              <a:xfrm rot="10800000" flipH="1">
                <a:off x="4984057" y="3753312"/>
                <a:ext cx="83389" cy="175252"/>
                <a:chOff x="5021753" y="2927868"/>
                <a:chExt cx="83398" cy="175731"/>
              </a:xfrm>
            </p:grpSpPr>
            <p:sp>
              <p:nvSpPr>
                <p:cNvPr id="350" name="Oval 308">
                  <a:extLst>
                    <a:ext uri="{FF2B5EF4-FFF2-40B4-BE49-F238E27FC236}">
                      <a16:creationId xmlns:a16="http://schemas.microsoft.com/office/drawing/2014/main" id="{D8EA4D61-CDE0-4886-B6CB-52F1178BF80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51" name="Freeform 309">
                  <a:extLst>
                    <a:ext uri="{FF2B5EF4-FFF2-40B4-BE49-F238E27FC236}">
                      <a16:creationId xmlns:a16="http://schemas.microsoft.com/office/drawing/2014/main" id="{93A2371C-8E79-45DF-ADF7-E9695ED15FE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52" name="Freeform 310">
                  <a:extLst>
                    <a:ext uri="{FF2B5EF4-FFF2-40B4-BE49-F238E27FC236}">
                      <a16:creationId xmlns:a16="http://schemas.microsoft.com/office/drawing/2014/main" id="{E4A1449E-206A-4FEF-9662-DD6E8C2EBF6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74" name="Group 311">
                <a:extLst>
                  <a:ext uri="{FF2B5EF4-FFF2-40B4-BE49-F238E27FC236}">
                    <a16:creationId xmlns:a16="http://schemas.microsoft.com/office/drawing/2014/main" id="{5D5F2ECE-8FC0-470A-A024-9B192208B376}"/>
                  </a:ext>
                </a:extLst>
              </p:cNvPr>
              <p:cNvGrpSpPr>
                <a:grpSpLocks/>
              </p:cNvGrpSpPr>
              <p:nvPr/>
            </p:nvGrpSpPr>
            <p:grpSpPr bwMode="auto">
              <a:xfrm rot="10800000" flipH="1">
                <a:off x="5073404" y="3759253"/>
                <a:ext cx="83389" cy="175252"/>
                <a:chOff x="5021753" y="2927868"/>
                <a:chExt cx="83398" cy="175731"/>
              </a:xfrm>
            </p:grpSpPr>
            <p:sp>
              <p:nvSpPr>
                <p:cNvPr id="347" name="Oval 312">
                  <a:extLst>
                    <a:ext uri="{FF2B5EF4-FFF2-40B4-BE49-F238E27FC236}">
                      <a16:creationId xmlns:a16="http://schemas.microsoft.com/office/drawing/2014/main" id="{6B5836E3-C31A-4DE1-B58E-E305A1B203B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48" name="Freeform 313">
                  <a:extLst>
                    <a:ext uri="{FF2B5EF4-FFF2-40B4-BE49-F238E27FC236}">
                      <a16:creationId xmlns:a16="http://schemas.microsoft.com/office/drawing/2014/main" id="{725D72D7-99BA-4161-9FD1-442C66ACE21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49" name="Freeform 314">
                  <a:extLst>
                    <a:ext uri="{FF2B5EF4-FFF2-40B4-BE49-F238E27FC236}">
                      <a16:creationId xmlns:a16="http://schemas.microsoft.com/office/drawing/2014/main" id="{15A4A143-EABE-4364-81B9-B5852ED19DE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75" name="Group 316">
                <a:extLst>
                  <a:ext uri="{FF2B5EF4-FFF2-40B4-BE49-F238E27FC236}">
                    <a16:creationId xmlns:a16="http://schemas.microsoft.com/office/drawing/2014/main" id="{42DA96BE-25AB-42BA-BEA7-66B50FDDAB97}"/>
                  </a:ext>
                </a:extLst>
              </p:cNvPr>
              <p:cNvGrpSpPr>
                <a:grpSpLocks/>
              </p:cNvGrpSpPr>
              <p:nvPr/>
            </p:nvGrpSpPr>
            <p:grpSpPr bwMode="auto">
              <a:xfrm rot="10800000" flipH="1">
                <a:off x="5166224" y="3762718"/>
                <a:ext cx="83389" cy="175252"/>
                <a:chOff x="5021753" y="2927868"/>
                <a:chExt cx="83398" cy="175731"/>
              </a:xfrm>
            </p:grpSpPr>
            <p:sp>
              <p:nvSpPr>
                <p:cNvPr id="344" name="Oval 317">
                  <a:extLst>
                    <a:ext uri="{FF2B5EF4-FFF2-40B4-BE49-F238E27FC236}">
                      <a16:creationId xmlns:a16="http://schemas.microsoft.com/office/drawing/2014/main" id="{C9D0297B-331D-4DDE-A6CA-4BF1F812D8C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45" name="Freeform 318">
                  <a:extLst>
                    <a:ext uri="{FF2B5EF4-FFF2-40B4-BE49-F238E27FC236}">
                      <a16:creationId xmlns:a16="http://schemas.microsoft.com/office/drawing/2014/main" id="{F582C41A-7789-4DC8-9205-67167B063B6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46" name="Freeform 319">
                  <a:extLst>
                    <a:ext uri="{FF2B5EF4-FFF2-40B4-BE49-F238E27FC236}">
                      <a16:creationId xmlns:a16="http://schemas.microsoft.com/office/drawing/2014/main" id="{17B8CF64-B237-4954-93E3-43F433125B1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76" name="Group 320">
                <a:extLst>
                  <a:ext uri="{FF2B5EF4-FFF2-40B4-BE49-F238E27FC236}">
                    <a16:creationId xmlns:a16="http://schemas.microsoft.com/office/drawing/2014/main" id="{BF31ABC1-1EA5-4124-820C-CC0C9B638FC6}"/>
                  </a:ext>
                </a:extLst>
              </p:cNvPr>
              <p:cNvGrpSpPr>
                <a:grpSpLocks/>
              </p:cNvGrpSpPr>
              <p:nvPr/>
            </p:nvGrpSpPr>
            <p:grpSpPr bwMode="auto">
              <a:xfrm rot="10800000" flipH="1">
                <a:off x="5259041" y="3760243"/>
                <a:ext cx="83389" cy="175252"/>
                <a:chOff x="5021753" y="2927868"/>
                <a:chExt cx="83398" cy="175731"/>
              </a:xfrm>
            </p:grpSpPr>
            <p:sp>
              <p:nvSpPr>
                <p:cNvPr id="341" name="Oval 321">
                  <a:extLst>
                    <a:ext uri="{FF2B5EF4-FFF2-40B4-BE49-F238E27FC236}">
                      <a16:creationId xmlns:a16="http://schemas.microsoft.com/office/drawing/2014/main" id="{2B6A48AB-EB81-4E9F-9F42-16324DAAB3A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42" name="Freeform 322">
                  <a:extLst>
                    <a:ext uri="{FF2B5EF4-FFF2-40B4-BE49-F238E27FC236}">
                      <a16:creationId xmlns:a16="http://schemas.microsoft.com/office/drawing/2014/main" id="{60153E70-3744-461F-A385-176B7B322C4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43" name="Freeform 323">
                  <a:extLst>
                    <a:ext uri="{FF2B5EF4-FFF2-40B4-BE49-F238E27FC236}">
                      <a16:creationId xmlns:a16="http://schemas.microsoft.com/office/drawing/2014/main" id="{7730BC22-C8E5-4D28-B710-A5D83D3A036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77" name="Group 376">
                <a:extLst>
                  <a:ext uri="{FF2B5EF4-FFF2-40B4-BE49-F238E27FC236}">
                    <a16:creationId xmlns:a16="http://schemas.microsoft.com/office/drawing/2014/main" id="{9069A905-07A8-4F3F-9443-72821758E2AB}"/>
                  </a:ext>
                </a:extLst>
              </p:cNvPr>
              <p:cNvGrpSpPr>
                <a:grpSpLocks/>
              </p:cNvGrpSpPr>
              <p:nvPr/>
            </p:nvGrpSpPr>
            <p:grpSpPr bwMode="auto">
              <a:xfrm rot="11349086" flipH="1">
                <a:off x="5638226" y="3767667"/>
                <a:ext cx="83389" cy="175252"/>
                <a:chOff x="5021753" y="2927868"/>
                <a:chExt cx="83398" cy="175731"/>
              </a:xfrm>
            </p:grpSpPr>
            <p:sp>
              <p:nvSpPr>
                <p:cNvPr id="338" name="Oval 377">
                  <a:extLst>
                    <a:ext uri="{FF2B5EF4-FFF2-40B4-BE49-F238E27FC236}">
                      <a16:creationId xmlns:a16="http://schemas.microsoft.com/office/drawing/2014/main" id="{A57424B4-DFDA-4855-96DB-737E0466270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39" name="Freeform 378">
                  <a:extLst>
                    <a:ext uri="{FF2B5EF4-FFF2-40B4-BE49-F238E27FC236}">
                      <a16:creationId xmlns:a16="http://schemas.microsoft.com/office/drawing/2014/main" id="{54D88F01-E81F-46FF-9CE5-B006A865976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40" name="Freeform 379">
                  <a:extLst>
                    <a:ext uri="{FF2B5EF4-FFF2-40B4-BE49-F238E27FC236}">
                      <a16:creationId xmlns:a16="http://schemas.microsoft.com/office/drawing/2014/main" id="{D85C9096-1D9A-4B9F-AD2C-0BC8B1875B0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78" name="Group 380">
                <a:extLst>
                  <a:ext uri="{FF2B5EF4-FFF2-40B4-BE49-F238E27FC236}">
                    <a16:creationId xmlns:a16="http://schemas.microsoft.com/office/drawing/2014/main" id="{22F43C2D-F4C6-40CD-9076-9660CD41E385}"/>
                  </a:ext>
                </a:extLst>
              </p:cNvPr>
              <p:cNvGrpSpPr>
                <a:grpSpLocks/>
              </p:cNvGrpSpPr>
              <p:nvPr/>
            </p:nvGrpSpPr>
            <p:grpSpPr bwMode="auto">
              <a:xfrm rot="11349086" flipH="1">
                <a:off x="5548882" y="3767667"/>
                <a:ext cx="83389" cy="175252"/>
                <a:chOff x="5021753" y="2927868"/>
                <a:chExt cx="83398" cy="175731"/>
              </a:xfrm>
            </p:grpSpPr>
            <p:sp>
              <p:nvSpPr>
                <p:cNvPr id="335" name="Oval 381">
                  <a:extLst>
                    <a:ext uri="{FF2B5EF4-FFF2-40B4-BE49-F238E27FC236}">
                      <a16:creationId xmlns:a16="http://schemas.microsoft.com/office/drawing/2014/main" id="{C0E85E6C-A7FB-4C27-9F59-30A95AC07C8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36" name="Freeform 382">
                  <a:extLst>
                    <a:ext uri="{FF2B5EF4-FFF2-40B4-BE49-F238E27FC236}">
                      <a16:creationId xmlns:a16="http://schemas.microsoft.com/office/drawing/2014/main" id="{264E8938-3A84-4EAD-94B5-FAC1DD83AE5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37" name="Freeform 383">
                  <a:extLst>
                    <a:ext uri="{FF2B5EF4-FFF2-40B4-BE49-F238E27FC236}">
                      <a16:creationId xmlns:a16="http://schemas.microsoft.com/office/drawing/2014/main" id="{DCA0222D-E853-40F3-821B-08B8E639DC8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79" name="Group 384">
                <a:extLst>
                  <a:ext uri="{FF2B5EF4-FFF2-40B4-BE49-F238E27FC236}">
                    <a16:creationId xmlns:a16="http://schemas.microsoft.com/office/drawing/2014/main" id="{C9500940-AC6C-4C71-9B30-8CF794B64E9B}"/>
                  </a:ext>
                </a:extLst>
              </p:cNvPr>
              <p:cNvGrpSpPr>
                <a:grpSpLocks/>
              </p:cNvGrpSpPr>
              <p:nvPr/>
            </p:nvGrpSpPr>
            <p:grpSpPr bwMode="auto">
              <a:xfrm rot="11349086" flipH="1">
                <a:off x="5459538" y="3767667"/>
                <a:ext cx="83389" cy="175252"/>
                <a:chOff x="5021753" y="2927868"/>
                <a:chExt cx="83398" cy="175731"/>
              </a:xfrm>
            </p:grpSpPr>
            <p:sp>
              <p:nvSpPr>
                <p:cNvPr id="332" name="Oval 385">
                  <a:extLst>
                    <a:ext uri="{FF2B5EF4-FFF2-40B4-BE49-F238E27FC236}">
                      <a16:creationId xmlns:a16="http://schemas.microsoft.com/office/drawing/2014/main" id="{D57976EB-9651-40E9-A3C7-A549B405F64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33" name="Freeform 386">
                  <a:extLst>
                    <a:ext uri="{FF2B5EF4-FFF2-40B4-BE49-F238E27FC236}">
                      <a16:creationId xmlns:a16="http://schemas.microsoft.com/office/drawing/2014/main" id="{B1A901E7-D1DA-4CA7-8A67-B0DD00843D1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34" name="Freeform 387">
                  <a:extLst>
                    <a:ext uri="{FF2B5EF4-FFF2-40B4-BE49-F238E27FC236}">
                      <a16:creationId xmlns:a16="http://schemas.microsoft.com/office/drawing/2014/main" id="{BD7BA8AA-901D-4C5F-A3A8-946C5C1C379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80" name="Group 388">
                <a:extLst>
                  <a:ext uri="{FF2B5EF4-FFF2-40B4-BE49-F238E27FC236}">
                    <a16:creationId xmlns:a16="http://schemas.microsoft.com/office/drawing/2014/main" id="{4EF55FBB-5877-4002-A52C-5166E1CF04E0}"/>
                  </a:ext>
                </a:extLst>
              </p:cNvPr>
              <p:cNvGrpSpPr>
                <a:grpSpLocks/>
              </p:cNvGrpSpPr>
              <p:nvPr/>
            </p:nvGrpSpPr>
            <p:grpSpPr bwMode="auto">
              <a:xfrm rot="11349086" flipH="1">
                <a:off x="5361258" y="3767667"/>
                <a:ext cx="83389" cy="175252"/>
                <a:chOff x="5021753" y="2927868"/>
                <a:chExt cx="83398" cy="175731"/>
              </a:xfrm>
            </p:grpSpPr>
            <p:sp>
              <p:nvSpPr>
                <p:cNvPr id="329" name="Oval 389">
                  <a:extLst>
                    <a:ext uri="{FF2B5EF4-FFF2-40B4-BE49-F238E27FC236}">
                      <a16:creationId xmlns:a16="http://schemas.microsoft.com/office/drawing/2014/main" id="{8CE21853-37E7-4269-B962-D8B7671665F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30" name="Freeform 390">
                  <a:extLst>
                    <a:ext uri="{FF2B5EF4-FFF2-40B4-BE49-F238E27FC236}">
                      <a16:creationId xmlns:a16="http://schemas.microsoft.com/office/drawing/2014/main" id="{870606C7-76E3-4967-820C-66594426464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31" name="Freeform 391">
                  <a:extLst>
                    <a:ext uri="{FF2B5EF4-FFF2-40B4-BE49-F238E27FC236}">
                      <a16:creationId xmlns:a16="http://schemas.microsoft.com/office/drawing/2014/main" id="{D67593C1-8171-4A32-94B7-0411B5B83EF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81" name="Group 215">
                <a:extLst>
                  <a:ext uri="{FF2B5EF4-FFF2-40B4-BE49-F238E27FC236}">
                    <a16:creationId xmlns:a16="http://schemas.microsoft.com/office/drawing/2014/main" id="{05D09305-F81D-477C-B061-558BCC3F7024}"/>
                  </a:ext>
                </a:extLst>
              </p:cNvPr>
              <p:cNvGrpSpPr>
                <a:grpSpLocks/>
              </p:cNvGrpSpPr>
              <p:nvPr/>
            </p:nvGrpSpPr>
            <p:grpSpPr bwMode="auto">
              <a:xfrm>
                <a:off x="5984734" y="3575242"/>
                <a:ext cx="83389" cy="175252"/>
                <a:chOff x="5021753" y="2927868"/>
                <a:chExt cx="83398" cy="175731"/>
              </a:xfrm>
            </p:grpSpPr>
            <p:sp>
              <p:nvSpPr>
                <p:cNvPr id="326" name="Oval 216">
                  <a:extLst>
                    <a:ext uri="{FF2B5EF4-FFF2-40B4-BE49-F238E27FC236}">
                      <a16:creationId xmlns:a16="http://schemas.microsoft.com/office/drawing/2014/main" id="{F8CF5CA4-B00F-493F-A9B3-FBBCBBA4959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27" name="Freeform 217">
                  <a:extLst>
                    <a:ext uri="{FF2B5EF4-FFF2-40B4-BE49-F238E27FC236}">
                      <a16:creationId xmlns:a16="http://schemas.microsoft.com/office/drawing/2014/main" id="{22142875-511F-44D4-A73F-2AEDFFA90E2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28" name="Freeform 218">
                  <a:extLst>
                    <a:ext uri="{FF2B5EF4-FFF2-40B4-BE49-F238E27FC236}">
                      <a16:creationId xmlns:a16="http://schemas.microsoft.com/office/drawing/2014/main" id="{78C2AEE3-252E-490A-B7A3-D2E65A9A2A8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82" name="Group 219">
                <a:extLst>
                  <a:ext uri="{FF2B5EF4-FFF2-40B4-BE49-F238E27FC236}">
                    <a16:creationId xmlns:a16="http://schemas.microsoft.com/office/drawing/2014/main" id="{DB5E6DA2-D4D0-451B-8C56-5EE6EDC0B6B4}"/>
                  </a:ext>
                </a:extLst>
              </p:cNvPr>
              <p:cNvGrpSpPr>
                <a:grpSpLocks/>
              </p:cNvGrpSpPr>
              <p:nvPr/>
            </p:nvGrpSpPr>
            <p:grpSpPr bwMode="auto">
              <a:xfrm>
                <a:off x="5892410" y="3575242"/>
                <a:ext cx="83389" cy="175252"/>
                <a:chOff x="5021753" y="2927868"/>
                <a:chExt cx="83398" cy="175731"/>
              </a:xfrm>
            </p:grpSpPr>
            <p:sp>
              <p:nvSpPr>
                <p:cNvPr id="323" name="Oval 220">
                  <a:extLst>
                    <a:ext uri="{FF2B5EF4-FFF2-40B4-BE49-F238E27FC236}">
                      <a16:creationId xmlns:a16="http://schemas.microsoft.com/office/drawing/2014/main" id="{430DCF72-71DD-486D-858D-97718898DE9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24" name="Freeform 221">
                  <a:extLst>
                    <a:ext uri="{FF2B5EF4-FFF2-40B4-BE49-F238E27FC236}">
                      <a16:creationId xmlns:a16="http://schemas.microsoft.com/office/drawing/2014/main" id="{C0D43074-90A8-4FDB-81D6-9125BA14F55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25" name="Freeform 222">
                  <a:extLst>
                    <a:ext uri="{FF2B5EF4-FFF2-40B4-BE49-F238E27FC236}">
                      <a16:creationId xmlns:a16="http://schemas.microsoft.com/office/drawing/2014/main" id="{E287EF00-B1AD-4911-AEC7-AC6BB3424B8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83" name="Group 223">
                <a:extLst>
                  <a:ext uri="{FF2B5EF4-FFF2-40B4-BE49-F238E27FC236}">
                    <a16:creationId xmlns:a16="http://schemas.microsoft.com/office/drawing/2014/main" id="{87E04D42-EB3F-4EF3-BBE9-DEC0292139F6}"/>
                  </a:ext>
                </a:extLst>
              </p:cNvPr>
              <p:cNvGrpSpPr>
                <a:grpSpLocks/>
              </p:cNvGrpSpPr>
              <p:nvPr/>
            </p:nvGrpSpPr>
            <p:grpSpPr bwMode="auto">
              <a:xfrm>
                <a:off x="5803065" y="3575242"/>
                <a:ext cx="83389" cy="175252"/>
                <a:chOff x="5021753" y="2927868"/>
                <a:chExt cx="83398" cy="175731"/>
              </a:xfrm>
            </p:grpSpPr>
            <p:sp>
              <p:nvSpPr>
                <p:cNvPr id="320" name="Oval 224">
                  <a:extLst>
                    <a:ext uri="{FF2B5EF4-FFF2-40B4-BE49-F238E27FC236}">
                      <a16:creationId xmlns:a16="http://schemas.microsoft.com/office/drawing/2014/main" id="{AF351B05-31DD-48F1-98B5-1889E5960BF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21" name="Freeform 225">
                  <a:extLst>
                    <a:ext uri="{FF2B5EF4-FFF2-40B4-BE49-F238E27FC236}">
                      <a16:creationId xmlns:a16="http://schemas.microsoft.com/office/drawing/2014/main" id="{2804763F-CE4D-45B5-B303-DFE70D2EC6E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22" name="Freeform 226">
                  <a:extLst>
                    <a:ext uri="{FF2B5EF4-FFF2-40B4-BE49-F238E27FC236}">
                      <a16:creationId xmlns:a16="http://schemas.microsoft.com/office/drawing/2014/main" id="{8AECE18B-DBF0-47E9-B628-E6A4658BBC7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84" name="Group 227">
                <a:extLst>
                  <a:ext uri="{FF2B5EF4-FFF2-40B4-BE49-F238E27FC236}">
                    <a16:creationId xmlns:a16="http://schemas.microsoft.com/office/drawing/2014/main" id="{45407BED-C363-49B0-A270-1B0123BCEB3B}"/>
                  </a:ext>
                </a:extLst>
              </p:cNvPr>
              <p:cNvGrpSpPr>
                <a:grpSpLocks/>
              </p:cNvGrpSpPr>
              <p:nvPr/>
            </p:nvGrpSpPr>
            <p:grpSpPr bwMode="auto">
              <a:xfrm>
                <a:off x="5707764" y="3575242"/>
                <a:ext cx="83389" cy="175252"/>
                <a:chOff x="5021753" y="2927868"/>
                <a:chExt cx="83398" cy="175731"/>
              </a:xfrm>
            </p:grpSpPr>
            <p:sp>
              <p:nvSpPr>
                <p:cNvPr id="317" name="Oval 228">
                  <a:extLst>
                    <a:ext uri="{FF2B5EF4-FFF2-40B4-BE49-F238E27FC236}">
                      <a16:creationId xmlns:a16="http://schemas.microsoft.com/office/drawing/2014/main" id="{702A2D28-BCEC-4AE2-AA26-05698954552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8" name="Freeform 229">
                  <a:extLst>
                    <a:ext uri="{FF2B5EF4-FFF2-40B4-BE49-F238E27FC236}">
                      <a16:creationId xmlns:a16="http://schemas.microsoft.com/office/drawing/2014/main" id="{0651ED4E-C6BC-478A-A5D8-BD86881C9BD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9" name="Freeform 230">
                  <a:extLst>
                    <a:ext uri="{FF2B5EF4-FFF2-40B4-BE49-F238E27FC236}">
                      <a16:creationId xmlns:a16="http://schemas.microsoft.com/office/drawing/2014/main" id="{A25FEB92-C47B-4055-94BD-10B119BF47C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85" name="Group 376">
                <a:extLst>
                  <a:ext uri="{FF2B5EF4-FFF2-40B4-BE49-F238E27FC236}">
                    <a16:creationId xmlns:a16="http://schemas.microsoft.com/office/drawing/2014/main" id="{11D9550E-A889-4101-A7BD-17A8BAA90CB9}"/>
                  </a:ext>
                </a:extLst>
              </p:cNvPr>
              <p:cNvGrpSpPr>
                <a:grpSpLocks/>
              </p:cNvGrpSpPr>
              <p:nvPr/>
            </p:nvGrpSpPr>
            <p:grpSpPr bwMode="auto">
              <a:xfrm rot="11349086" flipH="1">
                <a:off x="5993134" y="3771779"/>
                <a:ext cx="83389" cy="175252"/>
                <a:chOff x="5021753" y="2927868"/>
                <a:chExt cx="83398" cy="175731"/>
              </a:xfrm>
            </p:grpSpPr>
            <p:sp>
              <p:nvSpPr>
                <p:cNvPr id="314" name="Oval 377">
                  <a:extLst>
                    <a:ext uri="{FF2B5EF4-FFF2-40B4-BE49-F238E27FC236}">
                      <a16:creationId xmlns:a16="http://schemas.microsoft.com/office/drawing/2014/main" id="{4AC1AC4D-7E36-4BD6-AADB-626D1139A43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5" name="Freeform 378">
                  <a:extLst>
                    <a:ext uri="{FF2B5EF4-FFF2-40B4-BE49-F238E27FC236}">
                      <a16:creationId xmlns:a16="http://schemas.microsoft.com/office/drawing/2014/main" id="{015F6DBB-B5A9-44B8-AE09-6F942CB68A9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6" name="Freeform 379">
                  <a:extLst>
                    <a:ext uri="{FF2B5EF4-FFF2-40B4-BE49-F238E27FC236}">
                      <a16:creationId xmlns:a16="http://schemas.microsoft.com/office/drawing/2014/main" id="{7E476FDF-3097-4D0A-8BFA-B8F10C15FA2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86" name="Group 380">
                <a:extLst>
                  <a:ext uri="{FF2B5EF4-FFF2-40B4-BE49-F238E27FC236}">
                    <a16:creationId xmlns:a16="http://schemas.microsoft.com/office/drawing/2014/main" id="{DEEC2D39-FE25-4C27-8798-61283240A0C8}"/>
                  </a:ext>
                </a:extLst>
              </p:cNvPr>
              <p:cNvGrpSpPr>
                <a:grpSpLocks/>
              </p:cNvGrpSpPr>
              <p:nvPr/>
            </p:nvGrpSpPr>
            <p:grpSpPr bwMode="auto">
              <a:xfrm rot="11349086" flipH="1">
                <a:off x="5903791" y="3771779"/>
                <a:ext cx="83389" cy="175252"/>
                <a:chOff x="5021753" y="2927868"/>
                <a:chExt cx="83398" cy="175731"/>
              </a:xfrm>
            </p:grpSpPr>
            <p:sp>
              <p:nvSpPr>
                <p:cNvPr id="311" name="Oval 381">
                  <a:extLst>
                    <a:ext uri="{FF2B5EF4-FFF2-40B4-BE49-F238E27FC236}">
                      <a16:creationId xmlns:a16="http://schemas.microsoft.com/office/drawing/2014/main" id="{195D9FF9-D3BE-4CC4-B3D4-D967D3E63CF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2" name="Freeform 382">
                  <a:extLst>
                    <a:ext uri="{FF2B5EF4-FFF2-40B4-BE49-F238E27FC236}">
                      <a16:creationId xmlns:a16="http://schemas.microsoft.com/office/drawing/2014/main" id="{9B5432EE-A096-4FB4-A115-204ABC7F526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3" name="Freeform 383">
                  <a:extLst>
                    <a:ext uri="{FF2B5EF4-FFF2-40B4-BE49-F238E27FC236}">
                      <a16:creationId xmlns:a16="http://schemas.microsoft.com/office/drawing/2014/main" id="{085EA489-5470-41E5-9F06-2FE0FE5EB9C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87" name="Group 384">
                <a:extLst>
                  <a:ext uri="{FF2B5EF4-FFF2-40B4-BE49-F238E27FC236}">
                    <a16:creationId xmlns:a16="http://schemas.microsoft.com/office/drawing/2014/main" id="{E3EA290A-3DAB-4AEE-83D0-40B583EF9BC7}"/>
                  </a:ext>
                </a:extLst>
              </p:cNvPr>
              <p:cNvGrpSpPr>
                <a:grpSpLocks/>
              </p:cNvGrpSpPr>
              <p:nvPr/>
            </p:nvGrpSpPr>
            <p:grpSpPr bwMode="auto">
              <a:xfrm rot="11349086" flipH="1">
                <a:off x="5814446" y="3771779"/>
                <a:ext cx="83389" cy="175252"/>
                <a:chOff x="5021753" y="2927868"/>
                <a:chExt cx="83398" cy="175731"/>
              </a:xfrm>
            </p:grpSpPr>
            <p:sp>
              <p:nvSpPr>
                <p:cNvPr id="308" name="Oval 385">
                  <a:extLst>
                    <a:ext uri="{FF2B5EF4-FFF2-40B4-BE49-F238E27FC236}">
                      <a16:creationId xmlns:a16="http://schemas.microsoft.com/office/drawing/2014/main" id="{CE5F6121-42A5-489E-BE51-5C8763EC9F0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09" name="Freeform 386">
                  <a:extLst>
                    <a:ext uri="{FF2B5EF4-FFF2-40B4-BE49-F238E27FC236}">
                      <a16:creationId xmlns:a16="http://schemas.microsoft.com/office/drawing/2014/main" id="{BD9B0CA6-81F4-4548-8A2C-23F556EFECB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0" name="Freeform 387">
                  <a:extLst>
                    <a:ext uri="{FF2B5EF4-FFF2-40B4-BE49-F238E27FC236}">
                      <a16:creationId xmlns:a16="http://schemas.microsoft.com/office/drawing/2014/main" id="{598A1CE9-7695-40DC-8CC3-B2011A7D89F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88" name="Group 388">
                <a:extLst>
                  <a:ext uri="{FF2B5EF4-FFF2-40B4-BE49-F238E27FC236}">
                    <a16:creationId xmlns:a16="http://schemas.microsoft.com/office/drawing/2014/main" id="{22F5E70E-23E9-47C9-BF46-A88F1658DDBF}"/>
                  </a:ext>
                </a:extLst>
              </p:cNvPr>
              <p:cNvGrpSpPr>
                <a:grpSpLocks/>
              </p:cNvGrpSpPr>
              <p:nvPr/>
            </p:nvGrpSpPr>
            <p:grpSpPr bwMode="auto">
              <a:xfrm rot="11349086" flipH="1">
                <a:off x="5716166" y="3771779"/>
                <a:ext cx="83389" cy="175252"/>
                <a:chOff x="5021753" y="2927868"/>
                <a:chExt cx="83398" cy="175731"/>
              </a:xfrm>
            </p:grpSpPr>
            <p:sp>
              <p:nvSpPr>
                <p:cNvPr id="305" name="Oval 389">
                  <a:extLst>
                    <a:ext uri="{FF2B5EF4-FFF2-40B4-BE49-F238E27FC236}">
                      <a16:creationId xmlns:a16="http://schemas.microsoft.com/office/drawing/2014/main" id="{F83796E4-4A9A-4D9F-9DF9-7D02DF81D27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06" name="Freeform 390">
                  <a:extLst>
                    <a:ext uri="{FF2B5EF4-FFF2-40B4-BE49-F238E27FC236}">
                      <a16:creationId xmlns:a16="http://schemas.microsoft.com/office/drawing/2014/main" id="{E313B031-AB10-44BA-A511-905131D0FDC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07" name="Freeform 391">
                  <a:extLst>
                    <a:ext uri="{FF2B5EF4-FFF2-40B4-BE49-F238E27FC236}">
                      <a16:creationId xmlns:a16="http://schemas.microsoft.com/office/drawing/2014/main" id="{CDB2BB44-1FD1-4D8E-A138-E4EC3A213E7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89" name="Group 219">
                <a:extLst>
                  <a:ext uri="{FF2B5EF4-FFF2-40B4-BE49-F238E27FC236}">
                    <a16:creationId xmlns:a16="http://schemas.microsoft.com/office/drawing/2014/main" id="{6DFE0E79-F518-4BE8-B875-B52F88F85226}"/>
                  </a:ext>
                </a:extLst>
              </p:cNvPr>
              <p:cNvGrpSpPr>
                <a:grpSpLocks/>
              </p:cNvGrpSpPr>
              <p:nvPr/>
            </p:nvGrpSpPr>
            <p:grpSpPr bwMode="auto">
              <a:xfrm>
                <a:off x="6163165" y="3574936"/>
                <a:ext cx="83389" cy="175252"/>
                <a:chOff x="5021753" y="2927868"/>
                <a:chExt cx="83398" cy="175731"/>
              </a:xfrm>
            </p:grpSpPr>
            <p:sp>
              <p:nvSpPr>
                <p:cNvPr id="302" name="Oval 220">
                  <a:extLst>
                    <a:ext uri="{FF2B5EF4-FFF2-40B4-BE49-F238E27FC236}">
                      <a16:creationId xmlns:a16="http://schemas.microsoft.com/office/drawing/2014/main" id="{FB864C5B-EE24-43C8-B39A-6898A36EF58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03" name="Freeform 221">
                  <a:extLst>
                    <a:ext uri="{FF2B5EF4-FFF2-40B4-BE49-F238E27FC236}">
                      <a16:creationId xmlns:a16="http://schemas.microsoft.com/office/drawing/2014/main" id="{7DA1D070-C093-4C42-82A0-DEE44899AD9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04" name="Freeform 222">
                  <a:extLst>
                    <a:ext uri="{FF2B5EF4-FFF2-40B4-BE49-F238E27FC236}">
                      <a16:creationId xmlns:a16="http://schemas.microsoft.com/office/drawing/2014/main" id="{795E6E5C-B781-401F-9010-7D916F6409A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90" name="Group 223">
                <a:extLst>
                  <a:ext uri="{FF2B5EF4-FFF2-40B4-BE49-F238E27FC236}">
                    <a16:creationId xmlns:a16="http://schemas.microsoft.com/office/drawing/2014/main" id="{5C0B69BA-AA06-4989-992B-7C24B717E77B}"/>
                  </a:ext>
                </a:extLst>
              </p:cNvPr>
              <p:cNvGrpSpPr>
                <a:grpSpLocks/>
              </p:cNvGrpSpPr>
              <p:nvPr/>
            </p:nvGrpSpPr>
            <p:grpSpPr bwMode="auto">
              <a:xfrm>
                <a:off x="6073820" y="3574936"/>
                <a:ext cx="83389" cy="175252"/>
                <a:chOff x="5021753" y="2927868"/>
                <a:chExt cx="83398" cy="175731"/>
              </a:xfrm>
            </p:grpSpPr>
            <p:sp>
              <p:nvSpPr>
                <p:cNvPr id="299" name="Oval 224">
                  <a:extLst>
                    <a:ext uri="{FF2B5EF4-FFF2-40B4-BE49-F238E27FC236}">
                      <a16:creationId xmlns:a16="http://schemas.microsoft.com/office/drawing/2014/main" id="{E41F4026-8CAA-426E-A875-B9CC8BF76C0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00" name="Freeform 225">
                  <a:extLst>
                    <a:ext uri="{FF2B5EF4-FFF2-40B4-BE49-F238E27FC236}">
                      <a16:creationId xmlns:a16="http://schemas.microsoft.com/office/drawing/2014/main" id="{22DDF9D5-42ED-47CF-8309-03EE6C0A131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01" name="Freeform 226">
                  <a:extLst>
                    <a:ext uri="{FF2B5EF4-FFF2-40B4-BE49-F238E27FC236}">
                      <a16:creationId xmlns:a16="http://schemas.microsoft.com/office/drawing/2014/main" id="{2586E840-34C3-45DF-B7BD-C029BF3E736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91" name="Group 380">
                <a:extLst>
                  <a:ext uri="{FF2B5EF4-FFF2-40B4-BE49-F238E27FC236}">
                    <a16:creationId xmlns:a16="http://schemas.microsoft.com/office/drawing/2014/main" id="{29397909-95B0-4CF5-9CE5-66F389CA115C}"/>
                  </a:ext>
                </a:extLst>
              </p:cNvPr>
              <p:cNvGrpSpPr>
                <a:grpSpLocks/>
              </p:cNvGrpSpPr>
              <p:nvPr/>
            </p:nvGrpSpPr>
            <p:grpSpPr bwMode="auto">
              <a:xfrm rot="11349086" flipH="1">
                <a:off x="6174545" y="3771474"/>
                <a:ext cx="83389" cy="175252"/>
                <a:chOff x="5021753" y="2927868"/>
                <a:chExt cx="83398" cy="175731"/>
              </a:xfrm>
            </p:grpSpPr>
            <p:sp>
              <p:nvSpPr>
                <p:cNvPr id="296" name="Oval 381">
                  <a:extLst>
                    <a:ext uri="{FF2B5EF4-FFF2-40B4-BE49-F238E27FC236}">
                      <a16:creationId xmlns:a16="http://schemas.microsoft.com/office/drawing/2014/main" id="{7BD51B3C-E78B-495C-B57B-D298DF73B8B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97" name="Freeform 382">
                  <a:extLst>
                    <a:ext uri="{FF2B5EF4-FFF2-40B4-BE49-F238E27FC236}">
                      <a16:creationId xmlns:a16="http://schemas.microsoft.com/office/drawing/2014/main" id="{E2CEDFE4-D348-428E-B93F-23FBAF7EDD0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98" name="Freeform 383">
                  <a:extLst>
                    <a:ext uri="{FF2B5EF4-FFF2-40B4-BE49-F238E27FC236}">
                      <a16:creationId xmlns:a16="http://schemas.microsoft.com/office/drawing/2014/main" id="{4C50D095-0075-4803-9B8F-6C02235F016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92" name="Group 384">
                <a:extLst>
                  <a:ext uri="{FF2B5EF4-FFF2-40B4-BE49-F238E27FC236}">
                    <a16:creationId xmlns:a16="http://schemas.microsoft.com/office/drawing/2014/main" id="{C5A9B851-81D7-4FE6-858E-6253B1D27745}"/>
                  </a:ext>
                </a:extLst>
              </p:cNvPr>
              <p:cNvGrpSpPr>
                <a:grpSpLocks/>
              </p:cNvGrpSpPr>
              <p:nvPr/>
            </p:nvGrpSpPr>
            <p:grpSpPr bwMode="auto">
              <a:xfrm rot="11349086" flipH="1">
                <a:off x="6085199" y="3771474"/>
                <a:ext cx="83389" cy="175252"/>
                <a:chOff x="5021753" y="2927868"/>
                <a:chExt cx="83398" cy="175731"/>
              </a:xfrm>
            </p:grpSpPr>
            <p:sp>
              <p:nvSpPr>
                <p:cNvPr id="293" name="Oval 385">
                  <a:extLst>
                    <a:ext uri="{FF2B5EF4-FFF2-40B4-BE49-F238E27FC236}">
                      <a16:creationId xmlns:a16="http://schemas.microsoft.com/office/drawing/2014/main" id="{9E5DD0BE-4FA1-4230-8383-275E96FFC81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94" name="Freeform 386">
                  <a:extLst>
                    <a:ext uri="{FF2B5EF4-FFF2-40B4-BE49-F238E27FC236}">
                      <a16:creationId xmlns:a16="http://schemas.microsoft.com/office/drawing/2014/main" id="{5C0B96FE-2D11-48C5-B835-E449497ECB0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95" name="Freeform 387">
                  <a:extLst>
                    <a:ext uri="{FF2B5EF4-FFF2-40B4-BE49-F238E27FC236}">
                      <a16:creationId xmlns:a16="http://schemas.microsoft.com/office/drawing/2014/main" id="{5AA891AF-7E5F-47AB-8841-F5951A9996E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142" name="Group 141">
              <a:extLst>
                <a:ext uri="{FF2B5EF4-FFF2-40B4-BE49-F238E27FC236}">
                  <a16:creationId xmlns:a16="http://schemas.microsoft.com/office/drawing/2014/main" id="{4AB3BF83-B608-4913-9026-0807BDD22552}"/>
                </a:ext>
              </a:extLst>
            </p:cNvPr>
            <p:cNvGrpSpPr/>
            <p:nvPr/>
          </p:nvGrpSpPr>
          <p:grpSpPr>
            <a:xfrm>
              <a:off x="10259246" y="1720297"/>
              <a:ext cx="1036430" cy="294351"/>
              <a:chOff x="4890777" y="3558752"/>
              <a:chExt cx="1367157" cy="388279"/>
            </a:xfrm>
          </p:grpSpPr>
          <p:grpSp>
            <p:nvGrpSpPr>
              <p:cNvPr id="143" name="Group 142">
                <a:extLst>
                  <a:ext uri="{FF2B5EF4-FFF2-40B4-BE49-F238E27FC236}">
                    <a16:creationId xmlns:a16="http://schemas.microsoft.com/office/drawing/2014/main" id="{CC2D66E5-CB4F-4BD7-AFA0-E0077EA02C38}"/>
                  </a:ext>
                </a:extLst>
              </p:cNvPr>
              <p:cNvGrpSpPr>
                <a:grpSpLocks/>
              </p:cNvGrpSpPr>
              <p:nvPr/>
            </p:nvGrpSpPr>
            <p:grpSpPr bwMode="auto">
              <a:xfrm>
                <a:off x="4890777" y="3564691"/>
                <a:ext cx="83389" cy="175252"/>
                <a:chOff x="5021753" y="2927868"/>
                <a:chExt cx="83398" cy="175731"/>
              </a:xfrm>
            </p:grpSpPr>
            <p:sp>
              <p:nvSpPr>
                <p:cNvPr id="260" name="Oval 143">
                  <a:extLst>
                    <a:ext uri="{FF2B5EF4-FFF2-40B4-BE49-F238E27FC236}">
                      <a16:creationId xmlns:a16="http://schemas.microsoft.com/office/drawing/2014/main" id="{7D902297-ED8A-42AF-AAF6-44B458F35EF5}"/>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61" name="Freeform 144">
                  <a:extLst>
                    <a:ext uri="{FF2B5EF4-FFF2-40B4-BE49-F238E27FC236}">
                      <a16:creationId xmlns:a16="http://schemas.microsoft.com/office/drawing/2014/main" id="{8747D0C7-88F8-42EA-B6E3-35506367879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62" name="Freeform 145">
                  <a:extLst>
                    <a:ext uri="{FF2B5EF4-FFF2-40B4-BE49-F238E27FC236}">
                      <a16:creationId xmlns:a16="http://schemas.microsoft.com/office/drawing/2014/main" id="{E3E5900A-70E4-4020-AF7B-1C7EDD5ECB5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44" name="Group 146">
                <a:extLst>
                  <a:ext uri="{FF2B5EF4-FFF2-40B4-BE49-F238E27FC236}">
                    <a16:creationId xmlns:a16="http://schemas.microsoft.com/office/drawing/2014/main" id="{F783D020-6A8A-4D3E-8547-82B9C30AF604}"/>
                  </a:ext>
                </a:extLst>
              </p:cNvPr>
              <p:cNvGrpSpPr>
                <a:grpSpLocks/>
              </p:cNvGrpSpPr>
              <p:nvPr/>
            </p:nvGrpSpPr>
            <p:grpSpPr bwMode="auto">
              <a:xfrm>
                <a:off x="4986078" y="3558752"/>
                <a:ext cx="83389" cy="175252"/>
                <a:chOff x="5021753" y="2927868"/>
                <a:chExt cx="83398" cy="175731"/>
              </a:xfrm>
            </p:grpSpPr>
            <p:sp>
              <p:nvSpPr>
                <p:cNvPr id="257" name="Oval 147">
                  <a:extLst>
                    <a:ext uri="{FF2B5EF4-FFF2-40B4-BE49-F238E27FC236}">
                      <a16:creationId xmlns:a16="http://schemas.microsoft.com/office/drawing/2014/main" id="{F441289C-7909-4272-92B8-F149A544CCFD}"/>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58" name="Freeform 148">
                  <a:extLst>
                    <a:ext uri="{FF2B5EF4-FFF2-40B4-BE49-F238E27FC236}">
                      <a16:creationId xmlns:a16="http://schemas.microsoft.com/office/drawing/2014/main" id="{149D8B5F-C726-4E49-A0E1-AB9C84D4111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59" name="Freeform 149">
                  <a:extLst>
                    <a:ext uri="{FF2B5EF4-FFF2-40B4-BE49-F238E27FC236}">
                      <a16:creationId xmlns:a16="http://schemas.microsoft.com/office/drawing/2014/main" id="{7CB2CA69-AB20-45F7-A1CB-DD956802167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45" name="Group 150">
                <a:extLst>
                  <a:ext uri="{FF2B5EF4-FFF2-40B4-BE49-F238E27FC236}">
                    <a16:creationId xmlns:a16="http://schemas.microsoft.com/office/drawing/2014/main" id="{C33F92A0-2B08-482B-83EC-82CA0D68E2E2}"/>
                  </a:ext>
                </a:extLst>
              </p:cNvPr>
              <p:cNvGrpSpPr>
                <a:grpSpLocks/>
              </p:cNvGrpSpPr>
              <p:nvPr/>
            </p:nvGrpSpPr>
            <p:grpSpPr bwMode="auto">
              <a:xfrm>
                <a:off x="5078402" y="3564692"/>
                <a:ext cx="83389" cy="175252"/>
                <a:chOff x="5021753" y="2927868"/>
                <a:chExt cx="83398" cy="175731"/>
              </a:xfrm>
            </p:grpSpPr>
            <p:sp>
              <p:nvSpPr>
                <p:cNvPr id="254" name="Oval 151">
                  <a:extLst>
                    <a:ext uri="{FF2B5EF4-FFF2-40B4-BE49-F238E27FC236}">
                      <a16:creationId xmlns:a16="http://schemas.microsoft.com/office/drawing/2014/main" id="{D4FD091C-E02A-4737-A143-2D3135BBB3FC}"/>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55" name="Freeform 152">
                  <a:extLst>
                    <a:ext uri="{FF2B5EF4-FFF2-40B4-BE49-F238E27FC236}">
                      <a16:creationId xmlns:a16="http://schemas.microsoft.com/office/drawing/2014/main" id="{80172DD1-6572-43F8-91F6-B7E91E1E99F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56" name="Freeform 153">
                  <a:extLst>
                    <a:ext uri="{FF2B5EF4-FFF2-40B4-BE49-F238E27FC236}">
                      <a16:creationId xmlns:a16="http://schemas.microsoft.com/office/drawing/2014/main" id="{6432021C-F497-48B3-BF87-78E0B90DD5E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46" name="Group 154">
                <a:extLst>
                  <a:ext uri="{FF2B5EF4-FFF2-40B4-BE49-F238E27FC236}">
                    <a16:creationId xmlns:a16="http://schemas.microsoft.com/office/drawing/2014/main" id="{61D6B952-C117-4943-A5D1-B9A37E888CD0}"/>
                  </a:ext>
                </a:extLst>
              </p:cNvPr>
              <p:cNvGrpSpPr>
                <a:grpSpLocks/>
              </p:cNvGrpSpPr>
              <p:nvPr/>
            </p:nvGrpSpPr>
            <p:grpSpPr bwMode="auto">
              <a:xfrm>
                <a:off x="5167747" y="3561722"/>
                <a:ext cx="83389" cy="175252"/>
                <a:chOff x="5021753" y="2927868"/>
                <a:chExt cx="83398" cy="175731"/>
              </a:xfrm>
            </p:grpSpPr>
            <p:sp>
              <p:nvSpPr>
                <p:cNvPr id="251" name="Oval 155">
                  <a:extLst>
                    <a:ext uri="{FF2B5EF4-FFF2-40B4-BE49-F238E27FC236}">
                      <a16:creationId xmlns:a16="http://schemas.microsoft.com/office/drawing/2014/main" id="{4F2182F7-5BD4-4333-8275-6FA41091EF1C}"/>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52" name="Freeform 156">
                  <a:extLst>
                    <a:ext uri="{FF2B5EF4-FFF2-40B4-BE49-F238E27FC236}">
                      <a16:creationId xmlns:a16="http://schemas.microsoft.com/office/drawing/2014/main" id="{63F77814-A6D1-454D-BA79-0D10A516660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53" name="Freeform 157">
                  <a:extLst>
                    <a:ext uri="{FF2B5EF4-FFF2-40B4-BE49-F238E27FC236}">
                      <a16:creationId xmlns:a16="http://schemas.microsoft.com/office/drawing/2014/main" id="{46B00743-9E8F-4920-87E1-1793504CDBA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47" name="Group 158">
                <a:extLst>
                  <a:ext uri="{FF2B5EF4-FFF2-40B4-BE49-F238E27FC236}">
                    <a16:creationId xmlns:a16="http://schemas.microsoft.com/office/drawing/2014/main" id="{8CEBAA35-72B7-4317-9BAA-B95CE38A2BDA}"/>
                  </a:ext>
                </a:extLst>
              </p:cNvPr>
              <p:cNvGrpSpPr>
                <a:grpSpLocks/>
              </p:cNvGrpSpPr>
              <p:nvPr/>
            </p:nvGrpSpPr>
            <p:grpSpPr bwMode="auto">
              <a:xfrm>
                <a:off x="5260070" y="3564692"/>
                <a:ext cx="83389" cy="175252"/>
                <a:chOff x="5021753" y="2927868"/>
                <a:chExt cx="83398" cy="175731"/>
              </a:xfrm>
            </p:grpSpPr>
            <p:sp>
              <p:nvSpPr>
                <p:cNvPr id="248" name="Oval 159">
                  <a:extLst>
                    <a:ext uri="{FF2B5EF4-FFF2-40B4-BE49-F238E27FC236}">
                      <a16:creationId xmlns:a16="http://schemas.microsoft.com/office/drawing/2014/main" id="{F632C052-26EB-4965-9108-F5B7D4167D86}"/>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49" name="Freeform 160">
                  <a:extLst>
                    <a:ext uri="{FF2B5EF4-FFF2-40B4-BE49-F238E27FC236}">
                      <a16:creationId xmlns:a16="http://schemas.microsoft.com/office/drawing/2014/main" id="{289109E2-A60A-405E-855F-2E9E873A559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50" name="Freeform 161">
                  <a:extLst>
                    <a:ext uri="{FF2B5EF4-FFF2-40B4-BE49-F238E27FC236}">
                      <a16:creationId xmlns:a16="http://schemas.microsoft.com/office/drawing/2014/main" id="{CDA2D4FB-8360-4021-86C3-B1A983F1744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48" name="Group 215">
                <a:extLst>
                  <a:ext uri="{FF2B5EF4-FFF2-40B4-BE49-F238E27FC236}">
                    <a16:creationId xmlns:a16="http://schemas.microsoft.com/office/drawing/2014/main" id="{8E7495B2-7521-466A-997E-CD7902BC64A4}"/>
                  </a:ext>
                </a:extLst>
              </p:cNvPr>
              <p:cNvGrpSpPr>
                <a:grpSpLocks/>
              </p:cNvGrpSpPr>
              <p:nvPr/>
            </p:nvGrpSpPr>
            <p:grpSpPr bwMode="auto">
              <a:xfrm>
                <a:off x="5629826" y="3571130"/>
                <a:ext cx="83389" cy="175252"/>
                <a:chOff x="5021753" y="2927868"/>
                <a:chExt cx="83398" cy="175731"/>
              </a:xfrm>
            </p:grpSpPr>
            <p:sp>
              <p:nvSpPr>
                <p:cNvPr id="245" name="Oval 216">
                  <a:extLst>
                    <a:ext uri="{FF2B5EF4-FFF2-40B4-BE49-F238E27FC236}">
                      <a16:creationId xmlns:a16="http://schemas.microsoft.com/office/drawing/2014/main" id="{404501AB-7896-4DE0-B730-A2C09026714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46" name="Freeform 217">
                  <a:extLst>
                    <a:ext uri="{FF2B5EF4-FFF2-40B4-BE49-F238E27FC236}">
                      <a16:creationId xmlns:a16="http://schemas.microsoft.com/office/drawing/2014/main" id="{84D12876-BA25-4388-8FB0-01CF8CEC820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47" name="Freeform 218">
                  <a:extLst>
                    <a:ext uri="{FF2B5EF4-FFF2-40B4-BE49-F238E27FC236}">
                      <a16:creationId xmlns:a16="http://schemas.microsoft.com/office/drawing/2014/main" id="{4544FD0C-D7F7-4980-A371-132F26BF5A1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49" name="Group 219">
                <a:extLst>
                  <a:ext uri="{FF2B5EF4-FFF2-40B4-BE49-F238E27FC236}">
                    <a16:creationId xmlns:a16="http://schemas.microsoft.com/office/drawing/2014/main" id="{6D087735-24FA-4CEE-BB5B-D6420B08DEB8}"/>
                  </a:ext>
                </a:extLst>
              </p:cNvPr>
              <p:cNvGrpSpPr>
                <a:grpSpLocks/>
              </p:cNvGrpSpPr>
              <p:nvPr/>
            </p:nvGrpSpPr>
            <p:grpSpPr bwMode="auto">
              <a:xfrm>
                <a:off x="5537502" y="3571130"/>
                <a:ext cx="83389" cy="175252"/>
                <a:chOff x="5021753" y="2927868"/>
                <a:chExt cx="83398" cy="175731"/>
              </a:xfrm>
            </p:grpSpPr>
            <p:sp>
              <p:nvSpPr>
                <p:cNvPr id="242" name="Oval 220">
                  <a:extLst>
                    <a:ext uri="{FF2B5EF4-FFF2-40B4-BE49-F238E27FC236}">
                      <a16:creationId xmlns:a16="http://schemas.microsoft.com/office/drawing/2014/main" id="{4F48AD5D-0D0D-455A-AAA5-ECBCB583560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43" name="Freeform 221">
                  <a:extLst>
                    <a:ext uri="{FF2B5EF4-FFF2-40B4-BE49-F238E27FC236}">
                      <a16:creationId xmlns:a16="http://schemas.microsoft.com/office/drawing/2014/main" id="{DA37332C-EA33-4A2F-ABBC-DC56E1CFFE9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44" name="Freeform 222">
                  <a:extLst>
                    <a:ext uri="{FF2B5EF4-FFF2-40B4-BE49-F238E27FC236}">
                      <a16:creationId xmlns:a16="http://schemas.microsoft.com/office/drawing/2014/main" id="{4BA43B5D-CAAB-4781-BC35-6027B8F8D4D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50" name="Group 223">
                <a:extLst>
                  <a:ext uri="{FF2B5EF4-FFF2-40B4-BE49-F238E27FC236}">
                    <a16:creationId xmlns:a16="http://schemas.microsoft.com/office/drawing/2014/main" id="{D3668363-8CF0-4F0B-AD10-0787CCAD03BF}"/>
                  </a:ext>
                </a:extLst>
              </p:cNvPr>
              <p:cNvGrpSpPr>
                <a:grpSpLocks/>
              </p:cNvGrpSpPr>
              <p:nvPr/>
            </p:nvGrpSpPr>
            <p:grpSpPr bwMode="auto">
              <a:xfrm>
                <a:off x="5448158" y="3571130"/>
                <a:ext cx="83389" cy="175252"/>
                <a:chOff x="5021753" y="2927868"/>
                <a:chExt cx="83398" cy="175731"/>
              </a:xfrm>
            </p:grpSpPr>
            <p:sp>
              <p:nvSpPr>
                <p:cNvPr id="239" name="Oval 224">
                  <a:extLst>
                    <a:ext uri="{FF2B5EF4-FFF2-40B4-BE49-F238E27FC236}">
                      <a16:creationId xmlns:a16="http://schemas.microsoft.com/office/drawing/2014/main" id="{708CE0AE-5875-4427-A656-5010CB0A257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40" name="Freeform 225">
                  <a:extLst>
                    <a:ext uri="{FF2B5EF4-FFF2-40B4-BE49-F238E27FC236}">
                      <a16:creationId xmlns:a16="http://schemas.microsoft.com/office/drawing/2014/main" id="{960FE9B1-106A-485C-B624-4E36C11B0C4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41" name="Freeform 226">
                  <a:extLst>
                    <a:ext uri="{FF2B5EF4-FFF2-40B4-BE49-F238E27FC236}">
                      <a16:creationId xmlns:a16="http://schemas.microsoft.com/office/drawing/2014/main" id="{02E8A7B8-8F97-4A9E-88C6-232FEBBCAE3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51" name="Group 227">
                <a:extLst>
                  <a:ext uri="{FF2B5EF4-FFF2-40B4-BE49-F238E27FC236}">
                    <a16:creationId xmlns:a16="http://schemas.microsoft.com/office/drawing/2014/main" id="{411179CF-4513-4AFF-9029-C41E71E9E79E}"/>
                  </a:ext>
                </a:extLst>
              </p:cNvPr>
              <p:cNvGrpSpPr>
                <a:grpSpLocks/>
              </p:cNvGrpSpPr>
              <p:nvPr/>
            </p:nvGrpSpPr>
            <p:grpSpPr bwMode="auto">
              <a:xfrm>
                <a:off x="5352856" y="3571130"/>
                <a:ext cx="83389" cy="175252"/>
                <a:chOff x="5021753" y="2927868"/>
                <a:chExt cx="83398" cy="175731"/>
              </a:xfrm>
            </p:grpSpPr>
            <p:sp>
              <p:nvSpPr>
                <p:cNvPr id="236" name="Oval 228">
                  <a:extLst>
                    <a:ext uri="{FF2B5EF4-FFF2-40B4-BE49-F238E27FC236}">
                      <a16:creationId xmlns:a16="http://schemas.microsoft.com/office/drawing/2014/main" id="{26B2F921-2DEA-431B-B2E0-0DEABFCCA8B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37" name="Freeform 229">
                  <a:extLst>
                    <a:ext uri="{FF2B5EF4-FFF2-40B4-BE49-F238E27FC236}">
                      <a16:creationId xmlns:a16="http://schemas.microsoft.com/office/drawing/2014/main" id="{F5490BA7-FBC5-4648-91D7-0419E428775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38" name="Freeform 230">
                  <a:extLst>
                    <a:ext uri="{FF2B5EF4-FFF2-40B4-BE49-F238E27FC236}">
                      <a16:creationId xmlns:a16="http://schemas.microsoft.com/office/drawing/2014/main" id="{B6D559E5-1B7C-40EE-A7B1-BC9185F7193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52" name="Group 303">
                <a:extLst>
                  <a:ext uri="{FF2B5EF4-FFF2-40B4-BE49-F238E27FC236}">
                    <a16:creationId xmlns:a16="http://schemas.microsoft.com/office/drawing/2014/main" id="{F18DA7AF-9FC5-4FFC-B4D6-A57CF4ADD49B}"/>
                  </a:ext>
                </a:extLst>
              </p:cNvPr>
              <p:cNvGrpSpPr>
                <a:grpSpLocks/>
              </p:cNvGrpSpPr>
              <p:nvPr/>
            </p:nvGrpSpPr>
            <p:grpSpPr bwMode="auto">
              <a:xfrm rot="10800000" flipH="1">
                <a:off x="4891735" y="3756281"/>
                <a:ext cx="83389" cy="175252"/>
                <a:chOff x="5021753" y="2927868"/>
                <a:chExt cx="83398" cy="175731"/>
              </a:xfrm>
            </p:grpSpPr>
            <p:sp>
              <p:nvSpPr>
                <p:cNvPr id="233" name="Oval 304">
                  <a:extLst>
                    <a:ext uri="{FF2B5EF4-FFF2-40B4-BE49-F238E27FC236}">
                      <a16:creationId xmlns:a16="http://schemas.microsoft.com/office/drawing/2014/main" id="{DDF12847-0C56-4CA2-A2B5-10D88FDD504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34" name="Freeform 305">
                  <a:extLst>
                    <a:ext uri="{FF2B5EF4-FFF2-40B4-BE49-F238E27FC236}">
                      <a16:creationId xmlns:a16="http://schemas.microsoft.com/office/drawing/2014/main" id="{C23D628C-68FF-40C6-A5D0-78CBFE2EC02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35" name="Freeform 306">
                  <a:extLst>
                    <a:ext uri="{FF2B5EF4-FFF2-40B4-BE49-F238E27FC236}">
                      <a16:creationId xmlns:a16="http://schemas.microsoft.com/office/drawing/2014/main" id="{8E3F414B-49BA-4836-AAA3-BD3739F967D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53" name="Group 307">
                <a:extLst>
                  <a:ext uri="{FF2B5EF4-FFF2-40B4-BE49-F238E27FC236}">
                    <a16:creationId xmlns:a16="http://schemas.microsoft.com/office/drawing/2014/main" id="{E268F4EC-5C0A-4895-9ED5-BB15652E1FAC}"/>
                  </a:ext>
                </a:extLst>
              </p:cNvPr>
              <p:cNvGrpSpPr>
                <a:grpSpLocks/>
              </p:cNvGrpSpPr>
              <p:nvPr/>
            </p:nvGrpSpPr>
            <p:grpSpPr bwMode="auto">
              <a:xfrm rot="10800000" flipH="1">
                <a:off x="4984057" y="3753312"/>
                <a:ext cx="83389" cy="175252"/>
                <a:chOff x="5021753" y="2927868"/>
                <a:chExt cx="83398" cy="175731"/>
              </a:xfrm>
            </p:grpSpPr>
            <p:sp>
              <p:nvSpPr>
                <p:cNvPr id="230" name="Oval 308">
                  <a:extLst>
                    <a:ext uri="{FF2B5EF4-FFF2-40B4-BE49-F238E27FC236}">
                      <a16:creationId xmlns:a16="http://schemas.microsoft.com/office/drawing/2014/main" id="{69B57E5E-1484-44D1-95EE-8FA548DEA89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31" name="Freeform 309">
                  <a:extLst>
                    <a:ext uri="{FF2B5EF4-FFF2-40B4-BE49-F238E27FC236}">
                      <a16:creationId xmlns:a16="http://schemas.microsoft.com/office/drawing/2014/main" id="{37DF65D9-28F4-4ECC-9055-CFB72A601B8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32" name="Freeform 310">
                  <a:extLst>
                    <a:ext uri="{FF2B5EF4-FFF2-40B4-BE49-F238E27FC236}">
                      <a16:creationId xmlns:a16="http://schemas.microsoft.com/office/drawing/2014/main" id="{44CB8AFE-58F3-4886-90BE-9E2703AD267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54" name="Group 311">
                <a:extLst>
                  <a:ext uri="{FF2B5EF4-FFF2-40B4-BE49-F238E27FC236}">
                    <a16:creationId xmlns:a16="http://schemas.microsoft.com/office/drawing/2014/main" id="{A7EA7C66-761A-409D-B073-A8DC896E412F}"/>
                  </a:ext>
                </a:extLst>
              </p:cNvPr>
              <p:cNvGrpSpPr>
                <a:grpSpLocks/>
              </p:cNvGrpSpPr>
              <p:nvPr/>
            </p:nvGrpSpPr>
            <p:grpSpPr bwMode="auto">
              <a:xfrm rot="10800000" flipH="1">
                <a:off x="5073404" y="3759253"/>
                <a:ext cx="83389" cy="175252"/>
                <a:chOff x="5021753" y="2927868"/>
                <a:chExt cx="83398" cy="175731"/>
              </a:xfrm>
            </p:grpSpPr>
            <p:sp>
              <p:nvSpPr>
                <p:cNvPr id="227" name="Oval 312">
                  <a:extLst>
                    <a:ext uri="{FF2B5EF4-FFF2-40B4-BE49-F238E27FC236}">
                      <a16:creationId xmlns:a16="http://schemas.microsoft.com/office/drawing/2014/main" id="{A672F490-29F0-4248-8359-2050A899F1B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28" name="Freeform 313">
                  <a:extLst>
                    <a:ext uri="{FF2B5EF4-FFF2-40B4-BE49-F238E27FC236}">
                      <a16:creationId xmlns:a16="http://schemas.microsoft.com/office/drawing/2014/main" id="{B08D52D7-DCC4-491A-878A-F09CB9839D7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29" name="Freeform 314">
                  <a:extLst>
                    <a:ext uri="{FF2B5EF4-FFF2-40B4-BE49-F238E27FC236}">
                      <a16:creationId xmlns:a16="http://schemas.microsoft.com/office/drawing/2014/main" id="{E7321D82-349A-4A83-B0AD-0BB6533D3C9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55" name="Group 316">
                <a:extLst>
                  <a:ext uri="{FF2B5EF4-FFF2-40B4-BE49-F238E27FC236}">
                    <a16:creationId xmlns:a16="http://schemas.microsoft.com/office/drawing/2014/main" id="{80518A62-17A5-41AD-ADAF-1736F35E515C}"/>
                  </a:ext>
                </a:extLst>
              </p:cNvPr>
              <p:cNvGrpSpPr>
                <a:grpSpLocks/>
              </p:cNvGrpSpPr>
              <p:nvPr/>
            </p:nvGrpSpPr>
            <p:grpSpPr bwMode="auto">
              <a:xfrm rot="10800000" flipH="1">
                <a:off x="5166224" y="3762718"/>
                <a:ext cx="83389" cy="175252"/>
                <a:chOff x="5021753" y="2927868"/>
                <a:chExt cx="83398" cy="175731"/>
              </a:xfrm>
            </p:grpSpPr>
            <p:sp>
              <p:nvSpPr>
                <p:cNvPr id="224" name="Oval 317">
                  <a:extLst>
                    <a:ext uri="{FF2B5EF4-FFF2-40B4-BE49-F238E27FC236}">
                      <a16:creationId xmlns:a16="http://schemas.microsoft.com/office/drawing/2014/main" id="{3C86EC77-7967-4534-A99B-173B17D687A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25" name="Freeform 318">
                  <a:extLst>
                    <a:ext uri="{FF2B5EF4-FFF2-40B4-BE49-F238E27FC236}">
                      <a16:creationId xmlns:a16="http://schemas.microsoft.com/office/drawing/2014/main" id="{F95D6241-91DF-4527-93E2-1E5C9F5D4FD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26" name="Freeform 319">
                  <a:extLst>
                    <a:ext uri="{FF2B5EF4-FFF2-40B4-BE49-F238E27FC236}">
                      <a16:creationId xmlns:a16="http://schemas.microsoft.com/office/drawing/2014/main" id="{44325DEA-99F2-408D-8581-CDE18BE2470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56" name="Group 320">
                <a:extLst>
                  <a:ext uri="{FF2B5EF4-FFF2-40B4-BE49-F238E27FC236}">
                    <a16:creationId xmlns:a16="http://schemas.microsoft.com/office/drawing/2014/main" id="{2CEEE252-1800-4868-B252-DAE0E7CCC828}"/>
                  </a:ext>
                </a:extLst>
              </p:cNvPr>
              <p:cNvGrpSpPr>
                <a:grpSpLocks/>
              </p:cNvGrpSpPr>
              <p:nvPr/>
            </p:nvGrpSpPr>
            <p:grpSpPr bwMode="auto">
              <a:xfrm rot="10800000" flipH="1">
                <a:off x="5259041" y="3760243"/>
                <a:ext cx="83389" cy="175252"/>
                <a:chOff x="5021753" y="2927868"/>
                <a:chExt cx="83398" cy="175731"/>
              </a:xfrm>
            </p:grpSpPr>
            <p:sp>
              <p:nvSpPr>
                <p:cNvPr id="221" name="Oval 321">
                  <a:extLst>
                    <a:ext uri="{FF2B5EF4-FFF2-40B4-BE49-F238E27FC236}">
                      <a16:creationId xmlns:a16="http://schemas.microsoft.com/office/drawing/2014/main" id="{4FA5E3AC-D866-47AC-B7E5-36FF913758E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22" name="Freeform 322">
                  <a:extLst>
                    <a:ext uri="{FF2B5EF4-FFF2-40B4-BE49-F238E27FC236}">
                      <a16:creationId xmlns:a16="http://schemas.microsoft.com/office/drawing/2014/main" id="{65B41AF2-E200-4A75-A754-ACBF66FCC87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23" name="Freeform 323">
                  <a:extLst>
                    <a:ext uri="{FF2B5EF4-FFF2-40B4-BE49-F238E27FC236}">
                      <a16:creationId xmlns:a16="http://schemas.microsoft.com/office/drawing/2014/main" id="{1F6F7CE4-81B2-4B88-8A6C-50DEC6D91AC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57" name="Group 376">
                <a:extLst>
                  <a:ext uri="{FF2B5EF4-FFF2-40B4-BE49-F238E27FC236}">
                    <a16:creationId xmlns:a16="http://schemas.microsoft.com/office/drawing/2014/main" id="{0877BC42-40F0-4F56-B369-961975BD2176}"/>
                  </a:ext>
                </a:extLst>
              </p:cNvPr>
              <p:cNvGrpSpPr>
                <a:grpSpLocks/>
              </p:cNvGrpSpPr>
              <p:nvPr/>
            </p:nvGrpSpPr>
            <p:grpSpPr bwMode="auto">
              <a:xfrm rot="11349086" flipH="1">
                <a:off x="5638226" y="3767667"/>
                <a:ext cx="83389" cy="175252"/>
                <a:chOff x="5021753" y="2927868"/>
                <a:chExt cx="83398" cy="175731"/>
              </a:xfrm>
            </p:grpSpPr>
            <p:sp>
              <p:nvSpPr>
                <p:cNvPr id="218" name="Oval 377">
                  <a:extLst>
                    <a:ext uri="{FF2B5EF4-FFF2-40B4-BE49-F238E27FC236}">
                      <a16:creationId xmlns:a16="http://schemas.microsoft.com/office/drawing/2014/main" id="{F9B99BA0-1AE4-489E-A1EB-A77C1950963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19" name="Freeform 378">
                  <a:extLst>
                    <a:ext uri="{FF2B5EF4-FFF2-40B4-BE49-F238E27FC236}">
                      <a16:creationId xmlns:a16="http://schemas.microsoft.com/office/drawing/2014/main" id="{D9846996-A18C-4B85-9532-80A8D97C083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20" name="Freeform 379">
                  <a:extLst>
                    <a:ext uri="{FF2B5EF4-FFF2-40B4-BE49-F238E27FC236}">
                      <a16:creationId xmlns:a16="http://schemas.microsoft.com/office/drawing/2014/main" id="{ABE12CC4-80CA-43F0-8DF5-7EAEF5AF549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58" name="Group 380">
                <a:extLst>
                  <a:ext uri="{FF2B5EF4-FFF2-40B4-BE49-F238E27FC236}">
                    <a16:creationId xmlns:a16="http://schemas.microsoft.com/office/drawing/2014/main" id="{512E7565-4AC9-4D82-9E02-771BEC970848}"/>
                  </a:ext>
                </a:extLst>
              </p:cNvPr>
              <p:cNvGrpSpPr>
                <a:grpSpLocks/>
              </p:cNvGrpSpPr>
              <p:nvPr/>
            </p:nvGrpSpPr>
            <p:grpSpPr bwMode="auto">
              <a:xfrm rot="11349086" flipH="1">
                <a:off x="5548882" y="3767667"/>
                <a:ext cx="83389" cy="175252"/>
                <a:chOff x="5021753" y="2927868"/>
                <a:chExt cx="83398" cy="175731"/>
              </a:xfrm>
            </p:grpSpPr>
            <p:sp>
              <p:nvSpPr>
                <p:cNvPr id="215" name="Oval 381">
                  <a:extLst>
                    <a:ext uri="{FF2B5EF4-FFF2-40B4-BE49-F238E27FC236}">
                      <a16:creationId xmlns:a16="http://schemas.microsoft.com/office/drawing/2014/main" id="{41FB29BD-3AAD-43CE-94CB-FD99656FF1D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16" name="Freeform 382">
                  <a:extLst>
                    <a:ext uri="{FF2B5EF4-FFF2-40B4-BE49-F238E27FC236}">
                      <a16:creationId xmlns:a16="http://schemas.microsoft.com/office/drawing/2014/main" id="{E3D80267-23F8-46A8-82B5-37031E280AF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17" name="Freeform 383">
                  <a:extLst>
                    <a:ext uri="{FF2B5EF4-FFF2-40B4-BE49-F238E27FC236}">
                      <a16:creationId xmlns:a16="http://schemas.microsoft.com/office/drawing/2014/main" id="{70A22F9B-5F58-4928-80F0-DE047866FAE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59" name="Group 384">
                <a:extLst>
                  <a:ext uri="{FF2B5EF4-FFF2-40B4-BE49-F238E27FC236}">
                    <a16:creationId xmlns:a16="http://schemas.microsoft.com/office/drawing/2014/main" id="{13285C17-FC26-4C09-B383-7480528C79C7}"/>
                  </a:ext>
                </a:extLst>
              </p:cNvPr>
              <p:cNvGrpSpPr>
                <a:grpSpLocks/>
              </p:cNvGrpSpPr>
              <p:nvPr/>
            </p:nvGrpSpPr>
            <p:grpSpPr bwMode="auto">
              <a:xfrm rot="11349086" flipH="1">
                <a:off x="5459538" y="3767667"/>
                <a:ext cx="83389" cy="175252"/>
                <a:chOff x="5021753" y="2927868"/>
                <a:chExt cx="83398" cy="175731"/>
              </a:xfrm>
            </p:grpSpPr>
            <p:sp>
              <p:nvSpPr>
                <p:cNvPr id="212" name="Oval 385">
                  <a:extLst>
                    <a:ext uri="{FF2B5EF4-FFF2-40B4-BE49-F238E27FC236}">
                      <a16:creationId xmlns:a16="http://schemas.microsoft.com/office/drawing/2014/main" id="{F3D787A4-EECB-416D-85ED-5F4B8A2EB02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13" name="Freeform 386">
                  <a:extLst>
                    <a:ext uri="{FF2B5EF4-FFF2-40B4-BE49-F238E27FC236}">
                      <a16:creationId xmlns:a16="http://schemas.microsoft.com/office/drawing/2014/main" id="{5467EB72-3474-4AA3-B441-67D1A9EF758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14" name="Freeform 387">
                  <a:extLst>
                    <a:ext uri="{FF2B5EF4-FFF2-40B4-BE49-F238E27FC236}">
                      <a16:creationId xmlns:a16="http://schemas.microsoft.com/office/drawing/2014/main" id="{45DBF836-5D95-4C06-A46D-624A8353543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0" name="Group 388">
                <a:extLst>
                  <a:ext uri="{FF2B5EF4-FFF2-40B4-BE49-F238E27FC236}">
                    <a16:creationId xmlns:a16="http://schemas.microsoft.com/office/drawing/2014/main" id="{CE779464-BF6C-4896-849A-D15850D9F7CA}"/>
                  </a:ext>
                </a:extLst>
              </p:cNvPr>
              <p:cNvGrpSpPr>
                <a:grpSpLocks/>
              </p:cNvGrpSpPr>
              <p:nvPr/>
            </p:nvGrpSpPr>
            <p:grpSpPr bwMode="auto">
              <a:xfrm rot="11349086" flipH="1">
                <a:off x="5361258" y="3767667"/>
                <a:ext cx="83389" cy="175252"/>
                <a:chOff x="5021753" y="2927868"/>
                <a:chExt cx="83398" cy="175731"/>
              </a:xfrm>
            </p:grpSpPr>
            <p:sp>
              <p:nvSpPr>
                <p:cNvPr id="209" name="Oval 389">
                  <a:extLst>
                    <a:ext uri="{FF2B5EF4-FFF2-40B4-BE49-F238E27FC236}">
                      <a16:creationId xmlns:a16="http://schemas.microsoft.com/office/drawing/2014/main" id="{81820DFC-D484-4F72-97C2-1ABA35614E4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10" name="Freeform 390">
                  <a:extLst>
                    <a:ext uri="{FF2B5EF4-FFF2-40B4-BE49-F238E27FC236}">
                      <a16:creationId xmlns:a16="http://schemas.microsoft.com/office/drawing/2014/main" id="{1F05E5BD-C08C-4BE5-B36C-B68DC8D66A0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11" name="Freeform 391">
                  <a:extLst>
                    <a:ext uri="{FF2B5EF4-FFF2-40B4-BE49-F238E27FC236}">
                      <a16:creationId xmlns:a16="http://schemas.microsoft.com/office/drawing/2014/main" id="{7734DEC4-2D63-424A-8797-AC56E5D4675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1" name="Group 215">
                <a:extLst>
                  <a:ext uri="{FF2B5EF4-FFF2-40B4-BE49-F238E27FC236}">
                    <a16:creationId xmlns:a16="http://schemas.microsoft.com/office/drawing/2014/main" id="{ECA4A9B2-6ABE-4E4B-955F-B982710339BB}"/>
                  </a:ext>
                </a:extLst>
              </p:cNvPr>
              <p:cNvGrpSpPr>
                <a:grpSpLocks/>
              </p:cNvGrpSpPr>
              <p:nvPr/>
            </p:nvGrpSpPr>
            <p:grpSpPr bwMode="auto">
              <a:xfrm>
                <a:off x="5984734" y="3575242"/>
                <a:ext cx="83389" cy="175252"/>
                <a:chOff x="5021753" y="2927868"/>
                <a:chExt cx="83398" cy="175731"/>
              </a:xfrm>
            </p:grpSpPr>
            <p:sp>
              <p:nvSpPr>
                <p:cNvPr id="206" name="Oval 216">
                  <a:extLst>
                    <a:ext uri="{FF2B5EF4-FFF2-40B4-BE49-F238E27FC236}">
                      <a16:creationId xmlns:a16="http://schemas.microsoft.com/office/drawing/2014/main" id="{7CBF4ADE-8020-467D-A987-D85473731EC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7" name="Freeform 217">
                  <a:extLst>
                    <a:ext uri="{FF2B5EF4-FFF2-40B4-BE49-F238E27FC236}">
                      <a16:creationId xmlns:a16="http://schemas.microsoft.com/office/drawing/2014/main" id="{AACCC25F-41A6-497C-AC21-1B04D6956C3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8" name="Freeform 218">
                  <a:extLst>
                    <a:ext uri="{FF2B5EF4-FFF2-40B4-BE49-F238E27FC236}">
                      <a16:creationId xmlns:a16="http://schemas.microsoft.com/office/drawing/2014/main" id="{E7F2ADBB-25EB-4E44-A7A7-7C4FDCE8253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2" name="Group 219">
                <a:extLst>
                  <a:ext uri="{FF2B5EF4-FFF2-40B4-BE49-F238E27FC236}">
                    <a16:creationId xmlns:a16="http://schemas.microsoft.com/office/drawing/2014/main" id="{19F1EFDA-044A-4A00-9EEF-87105E3EBA9F}"/>
                  </a:ext>
                </a:extLst>
              </p:cNvPr>
              <p:cNvGrpSpPr>
                <a:grpSpLocks/>
              </p:cNvGrpSpPr>
              <p:nvPr/>
            </p:nvGrpSpPr>
            <p:grpSpPr bwMode="auto">
              <a:xfrm>
                <a:off x="5892410" y="3575242"/>
                <a:ext cx="83389" cy="175252"/>
                <a:chOff x="5021753" y="2927868"/>
                <a:chExt cx="83398" cy="175731"/>
              </a:xfrm>
            </p:grpSpPr>
            <p:sp>
              <p:nvSpPr>
                <p:cNvPr id="203" name="Oval 220">
                  <a:extLst>
                    <a:ext uri="{FF2B5EF4-FFF2-40B4-BE49-F238E27FC236}">
                      <a16:creationId xmlns:a16="http://schemas.microsoft.com/office/drawing/2014/main" id="{7128A541-7E53-4ADD-9EE0-68A1251A848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4" name="Freeform 221">
                  <a:extLst>
                    <a:ext uri="{FF2B5EF4-FFF2-40B4-BE49-F238E27FC236}">
                      <a16:creationId xmlns:a16="http://schemas.microsoft.com/office/drawing/2014/main" id="{F45A11CE-0E27-43A8-BDCC-96AED1FF79A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5" name="Freeform 222">
                  <a:extLst>
                    <a:ext uri="{FF2B5EF4-FFF2-40B4-BE49-F238E27FC236}">
                      <a16:creationId xmlns:a16="http://schemas.microsoft.com/office/drawing/2014/main" id="{44EF0DFD-5B69-4DD4-A841-2E6463E5588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3" name="Group 223">
                <a:extLst>
                  <a:ext uri="{FF2B5EF4-FFF2-40B4-BE49-F238E27FC236}">
                    <a16:creationId xmlns:a16="http://schemas.microsoft.com/office/drawing/2014/main" id="{2967A6B3-01CF-40CB-AE63-61CA9ACDFE52}"/>
                  </a:ext>
                </a:extLst>
              </p:cNvPr>
              <p:cNvGrpSpPr>
                <a:grpSpLocks/>
              </p:cNvGrpSpPr>
              <p:nvPr/>
            </p:nvGrpSpPr>
            <p:grpSpPr bwMode="auto">
              <a:xfrm>
                <a:off x="5803065" y="3575242"/>
                <a:ext cx="83389" cy="175252"/>
                <a:chOff x="5021753" y="2927868"/>
                <a:chExt cx="83398" cy="175731"/>
              </a:xfrm>
            </p:grpSpPr>
            <p:sp>
              <p:nvSpPr>
                <p:cNvPr id="200" name="Oval 224">
                  <a:extLst>
                    <a:ext uri="{FF2B5EF4-FFF2-40B4-BE49-F238E27FC236}">
                      <a16:creationId xmlns:a16="http://schemas.microsoft.com/office/drawing/2014/main" id="{7E5E34D5-26B6-4628-B56F-3A3908F3F5A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1" name="Freeform 225">
                  <a:extLst>
                    <a:ext uri="{FF2B5EF4-FFF2-40B4-BE49-F238E27FC236}">
                      <a16:creationId xmlns:a16="http://schemas.microsoft.com/office/drawing/2014/main" id="{65FCA14C-E412-4EC2-A255-A176139D2B9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2" name="Freeform 226">
                  <a:extLst>
                    <a:ext uri="{FF2B5EF4-FFF2-40B4-BE49-F238E27FC236}">
                      <a16:creationId xmlns:a16="http://schemas.microsoft.com/office/drawing/2014/main" id="{06F6A778-7DE0-43C7-8121-EA594C48A99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4" name="Group 227">
                <a:extLst>
                  <a:ext uri="{FF2B5EF4-FFF2-40B4-BE49-F238E27FC236}">
                    <a16:creationId xmlns:a16="http://schemas.microsoft.com/office/drawing/2014/main" id="{B7D7EF7E-9991-4252-BDF8-79E331864B5B}"/>
                  </a:ext>
                </a:extLst>
              </p:cNvPr>
              <p:cNvGrpSpPr>
                <a:grpSpLocks/>
              </p:cNvGrpSpPr>
              <p:nvPr/>
            </p:nvGrpSpPr>
            <p:grpSpPr bwMode="auto">
              <a:xfrm>
                <a:off x="5707764" y="3575242"/>
                <a:ext cx="83389" cy="175252"/>
                <a:chOff x="5021753" y="2927868"/>
                <a:chExt cx="83398" cy="175731"/>
              </a:xfrm>
            </p:grpSpPr>
            <p:sp>
              <p:nvSpPr>
                <p:cNvPr id="197" name="Oval 228">
                  <a:extLst>
                    <a:ext uri="{FF2B5EF4-FFF2-40B4-BE49-F238E27FC236}">
                      <a16:creationId xmlns:a16="http://schemas.microsoft.com/office/drawing/2014/main" id="{B3E9B6CB-4A1A-48A8-BDC5-2D1B4355430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8" name="Freeform 229">
                  <a:extLst>
                    <a:ext uri="{FF2B5EF4-FFF2-40B4-BE49-F238E27FC236}">
                      <a16:creationId xmlns:a16="http://schemas.microsoft.com/office/drawing/2014/main" id="{CA7933BA-A06F-4BE8-9411-5F99BD9D36F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9" name="Freeform 230">
                  <a:extLst>
                    <a:ext uri="{FF2B5EF4-FFF2-40B4-BE49-F238E27FC236}">
                      <a16:creationId xmlns:a16="http://schemas.microsoft.com/office/drawing/2014/main" id="{5C6BF6C8-2CF1-46A8-96C8-9E193F42803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5" name="Group 376">
                <a:extLst>
                  <a:ext uri="{FF2B5EF4-FFF2-40B4-BE49-F238E27FC236}">
                    <a16:creationId xmlns:a16="http://schemas.microsoft.com/office/drawing/2014/main" id="{457B1E8B-415B-4B3A-9B46-1E25726E3DA8}"/>
                  </a:ext>
                </a:extLst>
              </p:cNvPr>
              <p:cNvGrpSpPr>
                <a:grpSpLocks/>
              </p:cNvGrpSpPr>
              <p:nvPr/>
            </p:nvGrpSpPr>
            <p:grpSpPr bwMode="auto">
              <a:xfrm rot="11349086" flipH="1">
                <a:off x="5993134" y="3771779"/>
                <a:ext cx="83389" cy="175252"/>
                <a:chOff x="5021753" y="2927868"/>
                <a:chExt cx="83398" cy="175731"/>
              </a:xfrm>
            </p:grpSpPr>
            <p:sp>
              <p:nvSpPr>
                <p:cNvPr id="194" name="Oval 377">
                  <a:extLst>
                    <a:ext uri="{FF2B5EF4-FFF2-40B4-BE49-F238E27FC236}">
                      <a16:creationId xmlns:a16="http://schemas.microsoft.com/office/drawing/2014/main" id="{91A46FD0-9229-4177-9388-310F75655EF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5" name="Freeform 378">
                  <a:extLst>
                    <a:ext uri="{FF2B5EF4-FFF2-40B4-BE49-F238E27FC236}">
                      <a16:creationId xmlns:a16="http://schemas.microsoft.com/office/drawing/2014/main" id="{C7BE6F91-62C3-4BC0-BF04-92523F24226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6" name="Freeform 379">
                  <a:extLst>
                    <a:ext uri="{FF2B5EF4-FFF2-40B4-BE49-F238E27FC236}">
                      <a16:creationId xmlns:a16="http://schemas.microsoft.com/office/drawing/2014/main" id="{41C19524-73D5-4CAB-9B50-2618EB6A449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6" name="Group 380">
                <a:extLst>
                  <a:ext uri="{FF2B5EF4-FFF2-40B4-BE49-F238E27FC236}">
                    <a16:creationId xmlns:a16="http://schemas.microsoft.com/office/drawing/2014/main" id="{7D4944E2-C4A0-4778-80DE-E4280810BFE6}"/>
                  </a:ext>
                </a:extLst>
              </p:cNvPr>
              <p:cNvGrpSpPr>
                <a:grpSpLocks/>
              </p:cNvGrpSpPr>
              <p:nvPr/>
            </p:nvGrpSpPr>
            <p:grpSpPr bwMode="auto">
              <a:xfrm rot="11349086" flipH="1">
                <a:off x="5903791" y="3771779"/>
                <a:ext cx="83389" cy="175252"/>
                <a:chOff x="5021753" y="2927868"/>
                <a:chExt cx="83398" cy="175731"/>
              </a:xfrm>
            </p:grpSpPr>
            <p:sp>
              <p:nvSpPr>
                <p:cNvPr id="191" name="Oval 381">
                  <a:extLst>
                    <a:ext uri="{FF2B5EF4-FFF2-40B4-BE49-F238E27FC236}">
                      <a16:creationId xmlns:a16="http://schemas.microsoft.com/office/drawing/2014/main" id="{DA58638D-73A0-48F5-A419-897838CC467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2" name="Freeform 382">
                  <a:extLst>
                    <a:ext uri="{FF2B5EF4-FFF2-40B4-BE49-F238E27FC236}">
                      <a16:creationId xmlns:a16="http://schemas.microsoft.com/office/drawing/2014/main" id="{A4DDA812-FB45-4DC4-A4AC-8D70A319A15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3" name="Freeform 383">
                  <a:extLst>
                    <a:ext uri="{FF2B5EF4-FFF2-40B4-BE49-F238E27FC236}">
                      <a16:creationId xmlns:a16="http://schemas.microsoft.com/office/drawing/2014/main" id="{8712DEA3-A5B4-4E66-B1A5-B45AD0B56CE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7" name="Group 384">
                <a:extLst>
                  <a:ext uri="{FF2B5EF4-FFF2-40B4-BE49-F238E27FC236}">
                    <a16:creationId xmlns:a16="http://schemas.microsoft.com/office/drawing/2014/main" id="{B4091216-7ED2-4701-98F8-41E5E695BCBD}"/>
                  </a:ext>
                </a:extLst>
              </p:cNvPr>
              <p:cNvGrpSpPr>
                <a:grpSpLocks/>
              </p:cNvGrpSpPr>
              <p:nvPr/>
            </p:nvGrpSpPr>
            <p:grpSpPr bwMode="auto">
              <a:xfrm rot="11349086" flipH="1">
                <a:off x="5814446" y="3771779"/>
                <a:ext cx="83389" cy="175252"/>
                <a:chOff x="5021753" y="2927868"/>
                <a:chExt cx="83398" cy="175731"/>
              </a:xfrm>
            </p:grpSpPr>
            <p:sp>
              <p:nvSpPr>
                <p:cNvPr id="188" name="Oval 385">
                  <a:extLst>
                    <a:ext uri="{FF2B5EF4-FFF2-40B4-BE49-F238E27FC236}">
                      <a16:creationId xmlns:a16="http://schemas.microsoft.com/office/drawing/2014/main" id="{5C54DF9E-E4D7-4076-84D8-B8E3884673B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9" name="Freeform 386">
                  <a:extLst>
                    <a:ext uri="{FF2B5EF4-FFF2-40B4-BE49-F238E27FC236}">
                      <a16:creationId xmlns:a16="http://schemas.microsoft.com/office/drawing/2014/main" id="{17876AA3-7E41-4D6D-A2E9-5CC08C4A77C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0" name="Freeform 387">
                  <a:extLst>
                    <a:ext uri="{FF2B5EF4-FFF2-40B4-BE49-F238E27FC236}">
                      <a16:creationId xmlns:a16="http://schemas.microsoft.com/office/drawing/2014/main" id="{8862AF7A-17F2-4DD0-848F-F2F38B3857C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8" name="Group 388">
                <a:extLst>
                  <a:ext uri="{FF2B5EF4-FFF2-40B4-BE49-F238E27FC236}">
                    <a16:creationId xmlns:a16="http://schemas.microsoft.com/office/drawing/2014/main" id="{0C6E547C-BD69-4DBB-9D92-D1D3F249591C}"/>
                  </a:ext>
                </a:extLst>
              </p:cNvPr>
              <p:cNvGrpSpPr>
                <a:grpSpLocks/>
              </p:cNvGrpSpPr>
              <p:nvPr/>
            </p:nvGrpSpPr>
            <p:grpSpPr bwMode="auto">
              <a:xfrm rot="11349086" flipH="1">
                <a:off x="5716166" y="3771779"/>
                <a:ext cx="83389" cy="175252"/>
                <a:chOff x="5021753" y="2927868"/>
                <a:chExt cx="83398" cy="175731"/>
              </a:xfrm>
            </p:grpSpPr>
            <p:sp>
              <p:nvSpPr>
                <p:cNvPr id="185" name="Oval 389">
                  <a:extLst>
                    <a:ext uri="{FF2B5EF4-FFF2-40B4-BE49-F238E27FC236}">
                      <a16:creationId xmlns:a16="http://schemas.microsoft.com/office/drawing/2014/main" id="{C23115E2-D20D-4BC4-90F0-9674AFD9287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6" name="Freeform 390">
                  <a:extLst>
                    <a:ext uri="{FF2B5EF4-FFF2-40B4-BE49-F238E27FC236}">
                      <a16:creationId xmlns:a16="http://schemas.microsoft.com/office/drawing/2014/main" id="{22AB1FC5-7FC0-414B-AC2D-D50FF72994A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7" name="Freeform 391">
                  <a:extLst>
                    <a:ext uri="{FF2B5EF4-FFF2-40B4-BE49-F238E27FC236}">
                      <a16:creationId xmlns:a16="http://schemas.microsoft.com/office/drawing/2014/main" id="{5AB13FCA-6A21-4C95-9CC4-A35F749C4C9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69" name="Group 219">
                <a:extLst>
                  <a:ext uri="{FF2B5EF4-FFF2-40B4-BE49-F238E27FC236}">
                    <a16:creationId xmlns:a16="http://schemas.microsoft.com/office/drawing/2014/main" id="{F20A261A-FBC2-447B-80D9-026DEA8D3E61}"/>
                  </a:ext>
                </a:extLst>
              </p:cNvPr>
              <p:cNvGrpSpPr>
                <a:grpSpLocks/>
              </p:cNvGrpSpPr>
              <p:nvPr/>
            </p:nvGrpSpPr>
            <p:grpSpPr bwMode="auto">
              <a:xfrm>
                <a:off x="6163165" y="3574936"/>
                <a:ext cx="83389" cy="175252"/>
                <a:chOff x="5021753" y="2927868"/>
                <a:chExt cx="83398" cy="175731"/>
              </a:xfrm>
            </p:grpSpPr>
            <p:sp>
              <p:nvSpPr>
                <p:cNvPr id="182" name="Oval 220">
                  <a:extLst>
                    <a:ext uri="{FF2B5EF4-FFF2-40B4-BE49-F238E27FC236}">
                      <a16:creationId xmlns:a16="http://schemas.microsoft.com/office/drawing/2014/main" id="{4BBFFCB9-7D3C-410E-86CF-3E6E9203975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3" name="Freeform 221">
                  <a:extLst>
                    <a:ext uri="{FF2B5EF4-FFF2-40B4-BE49-F238E27FC236}">
                      <a16:creationId xmlns:a16="http://schemas.microsoft.com/office/drawing/2014/main" id="{84F79557-6570-4204-8AEE-ADD13D079E9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4" name="Freeform 222">
                  <a:extLst>
                    <a:ext uri="{FF2B5EF4-FFF2-40B4-BE49-F238E27FC236}">
                      <a16:creationId xmlns:a16="http://schemas.microsoft.com/office/drawing/2014/main" id="{3B2C24B5-CF8F-4D35-9CC8-49529FAF8F6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0" name="Group 223">
                <a:extLst>
                  <a:ext uri="{FF2B5EF4-FFF2-40B4-BE49-F238E27FC236}">
                    <a16:creationId xmlns:a16="http://schemas.microsoft.com/office/drawing/2014/main" id="{C299B87E-3770-42D6-A329-4AF0BE67843C}"/>
                  </a:ext>
                </a:extLst>
              </p:cNvPr>
              <p:cNvGrpSpPr>
                <a:grpSpLocks/>
              </p:cNvGrpSpPr>
              <p:nvPr/>
            </p:nvGrpSpPr>
            <p:grpSpPr bwMode="auto">
              <a:xfrm>
                <a:off x="6073820" y="3574936"/>
                <a:ext cx="83389" cy="175252"/>
                <a:chOff x="5021753" y="2927868"/>
                <a:chExt cx="83398" cy="175731"/>
              </a:xfrm>
            </p:grpSpPr>
            <p:sp>
              <p:nvSpPr>
                <p:cNvPr id="179" name="Oval 224">
                  <a:extLst>
                    <a:ext uri="{FF2B5EF4-FFF2-40B4-BE49-F238E27FC236}">
                      <a16:creationId xmlns:a16="http://schemas.microsoft.com/office/drawing/2014/main" id="{EF58AD60-2E08-4B4D-AB4D-892BA5A14FA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0" name="Freeform 225">
                  <a:extLst>
                    <a:ext uri="{FF2B5EF4-FFF2-40B4-BE49-F238E27FC236}">
                      <a16:creationId xmlns:a16="http://schemas.microsoft.com/office/drawing/2014/main" id="{09FD7D6A-7FD4-40A9-B36C-07D671A8DCF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1" name="Freeform 226">
                  <a:extLst>
                    <a:ext uri="{FF2B5EF4-FFF2-40B4-BE49-F238E27FC236}">
                      <a16:creationId xmlns:a16="http://schemas.microsoft.com/office/drawing/2014/main" id="{76093834-7814-44CF-862B-8538DC31439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1" name="Group 380">
                <a:extLst>
                  <a:ext uri="{FF2B5EF4-FFF2-40B4-BE49-F238E27FC236}">
                    <a16:creationId xmlns:a16="http://schemas.microsoft.com/office/drawing/2014/main" id="{8D11DA6B-E27A-4B09-9A3F-D3E1B1037E5E}"/>
                  </a:ext>
                </a:extLst>
              </p:cNvPr>
              <p:cNvGrpSpPr>
                <a:grpSpLocks/>
              </p:cNvGrpSpPr>
              <p:nvPr/>
            </p:nvGrpSpPr>
            <p:grpSpPr bwMode="auto">
              <a:xfrm rot="11349086" flipH="1">
                <a:off x="6174545" y="3771474"/>
                <a:ext cx="83389" cy="175252"/>
                <a:chOff x="5021753" y="2927868"/>
                <a:chExt cx="83398" cy="175731"/>
              </a:xfrm>
            </p:grpSpPr>
            <p:sp>
              <p:nvSpPr>
                <p:cNvPr id="176" name="Oval 381">
                  <a:extLst>
                    <a:ext uri="{FF2B5EF4-FFF2-40B4-BE49-F238E27FC236}">
                      <a16:creationId xmlns:a16="http://schemas.microsoft.com/office/drawing/2014/main" id="{57F09C4C-9B5C-4C26-B5DF-8CA3038F993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7" name="Freeform 382">
                  <a:extLst>
                    <a:ext uri="{FF2B5EF4-FFF2-40B4-BE49-F238E27FC236}">
                      <a16:creationId xmlns:a16="http://schemas.microsoft.com/office/drawing/2014/main" id="{431BC238-76F1-491B-8026-3D1E1997E84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8" name="Freeform 383">
                  <a:extLst>
                    <a:ext uri="{FF2B5EF4-FFF2-40B4-BE49-F238E27FC236}">
                      <a16:creationId xmlns:a16="http://schemas.microsoft.com/office/drawing/2014/main" id="{7BADB127-8679-465A-BDB1-F78EB6B90B9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72" name="Group 384">
                <a:extLst>
                  <a:ext uri="{FF2B5EF4-FFF2-40B4-BE49-F238E27FC236}">
                    <a16:creationId xmlns:a16="http://schemas.microsoft.com/office/drawing/2014/main" id="{465D2819-7F0D-4113-BA17-6E5DA50ED342}"/>
                  </a:ext>
                </a:extLst>
              </p:cNvPr>
              <p:cNvGrpSpPr>
                <a:grpSpLocks/>
              </p:cNvGrpSpPr>
              <p:nvPr/>
            </p:nvGrpSpPr>
            <p:grpSpPr bwMode="auto">
              <a:xfrm rot="11349086" flipH="1">
                <a:off x="6085199" y="3771474"/>
                <a:ext cx="83389" cy="175252"/>
                <a:chOff x="5021753" y="2927868"/>
                <a:chExt cx="83398" cy="175731"/>
              </a:xfrm>
            </p:grpSpPr>
            <p:sp>
              <p:nvSpPr>
                <p:cNvPr id="173" name="Oval 385">
                  <a:extLst>
                    <a:ext uri="{FF2B5EF4-FFF2-40B4-BE49-F238E27FC236}">
                      <a16:creationId xmlns:a16="http://schemas.microsoft.com/office/drawing/2014/main" id="{51F67BE8-E697-4280-931D-169C1270B98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4" name="Freeform 386">
                  <a:extLst>
                    <a:ext uri="{FF2B5EF4-FFF2-40B4-BE49-F238E27FC236}">
                      <a16:creationId xmlns:a16="http://schemas.microsoft.com/office/drawing/2014/main" id="{E2504111-F447-433B-9728-4FBF51F8438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5" name="Freeform 387">
                  <a:extLst>
                    <a:ext uri="{FF2B5EF4-FFF2-40B4-BE49-F238E27FC236}">
                      <a16:creationId xmlns:a16="http://schemas.microsoft.com/office/drawing/2014/main" id="{78C3CDC2-F524-4D66-982D-99AA947DEBA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sp>
        <p:nvSpPr>
          <p:cNvPr id="14" name="Title 13">
            <a:extLst>
              <a:ext uri="{FF2B5EF4-FFF2-40B4-BE49-F238E27FC236}">
                <a16:creationId xmlns:a16="http://schemas.microsoft.com/office/drawing/2014/main" id="{BCF645AF-7E93-4FDD-A43E-2979CC28FC79}"/>
              </a:ext>
            </a:extLst>
          </p:cNvPr>
          <p:cNvSpPr>
            <a:spLocks noGrp="1"/>
          </p:cNvSpPr>
          <p:nvPr>
            <p:ph type="title"/>
          </p:nvPr>
        </p:nvSpPr>
        <p:spPr/>
        <p:txBody>
          <a:bodyPr/>
          <a:lstStyle/>
          <a:p>
            <a:r>
              <a:rPr lang="en-US" dirty="0"/>
              <a:t>JNJ-372 (JNJ-61186372)</a:t>
            </a:r>
          </a:p>
        </p:txBody>
      </p:sp>
      <p:sp>
        <p:nvSpPr>
          <p:cNvPr id="16" name="Content Placeholder 15">
            <a:extLst>
              <a:ext uri="{FF2B5EF4-FFF2-40B4-BE49-F238E27FC236}">
                <a16:creationId xmlns:a16="http://schemas.microsoft.com/office/drawing/2014/main" id="{1FF4F569-B84C-4A1F-B154-F18FFF638BF0}"/>
              </a:ext>
            </a:extLst>
          </p:cNvPr>
          <p:cNvSpPr>
            <a:spLocks noGrp="1"/>
          </p:cNvSpPr>
          <p:nvPr>
            <p:ph sz="half" idx="1"/>
          </p:nvPr>
        </p:nvSpPr>
        <p:spPr>
          <a:xfrm>
            <a:off x="603252" y="1510730"/>
            <a:ext cx="4845719" cy="4678738"/>
          </a:xfrm>
        </p:spPr>
        <p:txBody>
          <a:bodyPr/>
          <a:lstStyle/>
          <a:p>
            <a:r>
              <a:rPr lang="en-US" sz="2600" dirty="0"/>
              <a:t>Fully humanized, bispecific IgG1 antibody targeting EGFR and cMET through unique MoA</a:t>
            </a:r>
          </a:p>
          <a:p>
            <a:r>
              <a:rPr lang="en-US" sz="2600" dirty="0"/>
              <a:t>Potential clinical benefit for </a:t>
            </a:r>
            <a:r>
              <a:rPr lang="en-US" sz="2600" i="1" dirty="0"/>
              <a:t>EGFR</a:t>
            </a:r>
            <a:r>
              <a:rPr lang="en-US" sz="2600" dirty="0"/>
              <a:t>-mutated NSCLC, including TKI-resistant populations </a:t>
            </a:r>
          </a:p>
          <a:p>
            <a:r>
              <a:rPr lang="en-US" sz="2600" dirty="0"/>
              <a:t>Ongoing study evaluating activity in </a:t>
            </a:r>
            <a:r>
              <a:rPr lang="en-US" sz="2600" i="1" dirty="0"/>
              <a:t>EGFR</a:t>
            </a:r>
            <a:r>
              <a:rPr lang="en-US" sz="2600" dirty="0"/>
              <a:t>-mutated NSCLC</a:t>
            </a:r>
          </a:p>
          <a:p>
            <a:endParaRPr lang="en-US" sz="2400" dirty="0"/>
          </a:p>
        </p:txBody>
      </p:sp>
      <p:grpSp>
        <p:nvGrpSpPr>
          <p:cNvPr id="51" name="Group 50">
            <a:extLst>
              <a:ext uri="{FF2B5EF4-FFF2-40B4-BE49-F238E27FC236}">
                <a16:creationId xmlns:a16="http://schemas.microsoft.com/office/drawing/2014/main" id="{03B88832-C274-446F-92B0-C970F8446555}"/>
              </a:ext>
            </a:extLst>
          </p:cNvPr>
          <p:cNvGrpSpPr>
            <a:grpSpLocks/>
          </p:cNvGrpSpPr>
          <p:nvPr/>
        </p:nvGrpSpPr>
        <p:grpSpPr bwMode="auto">
          <a:xfrm>
            <a:off x="9388711" y="6215927"/>
            <a:ext cx="2487854" cy="447705"/>
            <a:chOff x="9527309" y="3551529"/>
            <a:chExt cx="2488502" cy="448324"/>
          </a:xfrm>
        </p:grpSpPr>
        <p:pic>
          <p:nvPicPr>
            <p:cNvPr id="53" name="Picture 9">
              <a:extLst>
                <a:ext uri="{FF2B5EF4-FFF2-40B4-BE49-F238E27FC236}">
                  <a16:creationId xmlns:a16="http://schemas.microsoft.com/office/drawing/2014/main" id="{6A52B299-DED4-4C46-93D6-E66090C1F67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tretch>
              <a:fillRect/>
            </a:stretch>
          </p:blipFill>
          <p:spPr bwMode="auto">
            <a:xfrm>
              <a:off x="11327791" y="3551529"/>
              <a:ext cx="551335" cy="17988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pic>
        <p:sp>
          <p:nvSpPr>
            <p:cNvPr id="54" name="Rectangle 8">
              <a:extLst>
                <a:ext uri="{FF2B5EF4-FFF2-40B4-BE49-F238E27FC236}">
                  <a16:creationId xmlns:a16="http://schemas.microsoft.com/office/drawing/2014/main" id="{7BCE68DD-06EA-4BEB-9B3A-D44F4CADDD5C}"/>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126"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61" name="TextBox 60">
            <a:extLst>
              <a:ext uri="{FF2B5EF4-FFF2-40B4-BE49-F238E27FC236}">
                <a16:creationId xmlns:a16="http://schemas.microsoft.com/office/drawing/2014/main" id="{3E025121-946E-4713-BB9C-9E7DDABA17FB}"/>
              </a:ext>
            </a:extLst>
          </p:cNvPr>
          <p:cNvSpPr txBox="1"/>
          <p:nvPr/>
        </p:nvSpPr>
        <p:spPr>
          <a:xfrm>
            <a:off x="5375634" y="240793"/>
            <a:ext cx="994084" cy="707882"/>
          </a:xfrm>
          <a:prstGeom prst="rect">
            <a:avLst/>
          </a:prstGeom>
          <a:noFill/>
          <a:ln w="12700" cap="flat">
            <a:noFill/>
            <a:miter lim="400000"/>
          </a:ln>
          <a:effectLst/>
          <a:sp3d/>
        </p:spPr>
        <p:txBody>
          <a:bodyPr rot="0" spcFirstLastPara="1" vertOverflow="overflow" horzOverflow="overflow" vert="horz" wrap="square" lIns="45718" tIns="45718" rIns="45718" bIns="45718" numCol="1" spcCol="38100" rtlCol="0" anchor="t">
            <a:spAutoFit/>
          </a:bodyPr>
          <a:lstStyle/>
          <a:p>
            <a:pPr marL="0" marR="0" lvl="0" indent="0" algn="ctr" defTabSz="914400" rtl="0" eaLnBrk="1"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sym typeface="Helvetica"/>
              </a:rPr>
              <a:t>EGFR </a:t>
            </a:r>
          </a:p>
          <a:p>
            <a:pPr marL="0" marR="0" lvl="0" indent="0" algn="ctr" defTabSz="914400" rtl="0" eaLnBrk="1"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sym typeface="Helvetica"/>
              </a:rPr>
              <a:t>Binding</a:t>
            </a:r>
            <a:endParaRPr kumimoji="0" lang="en-GB" sz="2000" b="1" i="0" u="none" strike="noStrike" kern="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sym typeface="Helvetica"/>
            </a:endParaRPr>
          </a:p>
        </p:txBody>
      </p:sp>
      <p:sp>
        <p:nvSpPr>
          <p:cNvPr id="62" name="TextBox 61">
            <a:extLst>
              <a:ext uri="{FF2B5EF4-FFF2-40B4-BE49-F238E27FC236}">
                <a16:creationId xmlns:a16="http://schemas.microsoft.com/office/drawing/2014/main" id="{7A4415ED-E0F3-436F-B712-D63D91FD0E82}"/>
              </a:ext>
            </a:extLst>
          </p:cNvPr>
          <p:cNvSpPr txBox="1"/>
          <p:nvPr/>
        </p:nvSpPr>
        <p:spPr>
          <a:xfrm>
            <a:off x="7495949" y="291365"/>
            <a:ext cx="994084" cy="707882"/>
          </a:xfrm>
          <a:prstGeom prst="rect">
            <a:avLst/>
          </a:prstGeom>
          <a:noFill/>
          <a:ln w="12700" cap="flat">
            <a:noFill/>
            <a:miter lim="400000"/>
          </a:ln>
          <a:effectLst/>
          <a:sp3d/>
        </p:spPr>
        <p:txBody>
          <a:bodyPr rot="0" spcFirstLastPara="1" vertOverflow="overflow" horzOverflow="overflow" vert="horz" wrap="square" lIns="45718" tIns="45718" rIns="45718" bIns="45718" numCol="1" spcCol="38100" rtlCol="0" anchor="t">
            <a:spAutoFit/>
          </a:bodyPr>
          <a:lstStyle/>
          <a:p>
            <a:pPr marL="0" marR="0" lvl="0" indent="0" algn="ctr" defTabSz="914400" rtl="0" eaLnBrk="1"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sym typeface="Helvetica"/>
              </a:rPr>
              <a:t>cMet </a:t>
            </a:r>
          </a:p>
          <a:p>
            <a:pPr marL="0" marR="0" lvl="0" indent="0" algn="ctr" defTabSz="914400" rtl="0" eaLnBrk="1"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sym typeface="Helvetica"/>
              </a:rPr>
              <a:t>Binding</a:t>
            </a:r>
            <a:endParaRPr kumimoji="0" lang="en-GB" sz="2000" b="1" i="0" u="none" strike="noStrike" kern="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sym typeface="Helvetica"/>
            </a:endParaRPr>
          </a:p>
        </p:txBody>
      </p:sp>
      <p:sp>
        <p:nvSpPr>
          <p:cNvPr id="101" name="Rectangle 100">
            <a:extLst>
              <a:ext uri="{FF2B5EF4-FFF2-40B4-BE49-F238E27FC236}">
                <a16:creationId xmlns:a16="http://schemas.microsoft.com/office/drawing/2014/main" id="{0B0EEA7D-8E07-4174-A40F-E5BA5E66B3C3}"/>
              </a:ext>
            </a:extLst>
          </p:cNvPr>
          <p:cNvSpPr/>
          <p:nvPr/>
        </p:nvSpPr>
        <p:spPr>
          <a:xfrm>
            <a:off x="9949234" y="3445557"/>
            <a:ext cx="1541249" cy="584775"/>
          </a:xfrm>
          <a:prstGeom prst="rect">
            <a:avLst/>
          </a:prstGeom>
        </p:spPr>
        <p:txBody>
          <a:bodyPr wrap="square">
            <a:spAutoFit/>
          </a:bodyPr>
          <a:lstStyle/>
          <a:p>
            <a:pPr marL="0" marR="0" lvl="0" indent="0" algn="ctr" defTabSz="51435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ADCC</a:t>
            </a:r>
          </a:p>
          <a:p>
            <a:pPr marL="0" marR="0" lvl="0" indent="0" algn="ctr" defTabSz="51435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Function</a:t>
            </a:r>
          </a:p>
        </p:txBody>
      </p:sp>
      <p:sp>
        <p:nvSpPr>
          <p:cNvPr id="102" name="Rectangle 101">
            <a:extLst>
              <a:ext uri="{FF2B5EF4-FFF2-40B4-BE49-F238E27FC236}">
                <a16:creationId xmlns:a16="http://schemas.microsoft.com/office/drawing/2014/main" id="{D3B6B26F-CC74-4E2F-9AE6-C2F7304D31F7}"/>
              </a:ext>
            </a:extLst>
          </p:cNvPr>
          <p:cNvSpPr/>
          <p:nvPr/>
        </p:nvSpPr>
        <p:spPr>
          <a:xfrm>
            <a:off x="5301034" y="3445557"/>
            <a:ext cx="2342532" cy="584775"/>
          </a:xfrm>
          <a:prstGeom prst="rect">
            <a:avLst/>
          </a:prstGeom>
        </p:spPr>
        <p:txBody>
          <a:bodyPr wrap="square">
            <a:spAutoFit/>
          </a:bodyPr>
          <a:lstStyle/>
          <a:p>
            <a:pPr marL="0" marR="0" lvl="0" indent="0" algn="ctr" defTabSz="51435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Inhibition of EGFR </a:t>
            </a:r>
          </a:p>
          <a:p>
            <a:pPr marL="0" marR="0" lvl="0" indent="0" algn="ctr" defTabSz="51435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and cMet Signaling</a:t>
            </a:r>
          </a:p>
        </p:txBody>
      </p:sp>
      <p:sp>
        <p:nvSpPr>
          <p:cNvPr id="103" name="Rectangle 102">
            <a:extLst>
              <a:ext uri="{FF2B5EF4-FFF2-40B4-BE49-F238E27FC236}">
                <a16:creationId xmlns:a16="http://schemas.microsoft.com/office/drawing/2014/main" id="{3B7BEBF3-B261-4AF9-8838-C279C7C0736D}"/>
              </a:ext>
            </a:extLst>
          </p:cNvPr>
          <p:cNvSpPr/>
          <p:nvPr/>
        </p:nvSpPr>
        <p:spPr>
          <a:xfrm>
            <a:off x="7815634" y="3445557"/>
            <a:ext cx="1538049" cy="584775"/>
          </a:xfrm>
          <a:prstGeom prst="rect">
            <a:avLst/>
          </a:prstGeom>
        </p:spPr>
        <p:txBody>
          <a:bodyPr wrap="square">
            <a:spAutoFit/>
          </a:bodyPr>
          <a:lstStyle/>
          <a:p>
            <a:pPr marL="0" marR="0" lvl="0" indent="0" algn="ctr" defTabSz="51435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Receptor</a:t>
            </a:r>
          </a:p>
          <a:p>
            <a:pPr marL="0" marR="0" lvl="0" indent="0" algn="ctr" defTabSz="51435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Degradation</a:t>
            </a:r>
          </a:p>
        </p:txBody>
      </p:sp>
      <p:sp>
        <p:nvSpPr>
          <p:cNvPr id="106" name="TextBox 2">
            <a:extLst>
              <a:ext uri="{FF2B5EF4-FFF2-40B4-BE49-F238E27FC236}">
                <a16:creationId xmlns:a16="http://schemas.microsoft.com/office/drawing/2014/main" id="{98153986-8C6C-414B-8BEB-0C2D0B220C5C}"/>
              </a:ext>
            </a:extLst>
          </p:cNvPr>
          <p:cNvSpPr txBox="1"/>
          <p:nvPr/>
        </p:nvSpPr>
        <p:spPr>
          <a:xfrm>
            <a:off x="5843927" y="4234243"/>
            <a:ext cx="67037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Ligand</a:t>
            </a:r>
          </a:p>
        </p:txBody>
      </p:sp>
      <p:sp>
        <p:nvSpPr>
          <p:cNvPr id="107" name="TextBox 3">
            <a:extLst>
              <a:ext uri="{FF2B5EF4-FFF2-40B4-BE49-F238E27FC236}">
                <a16:creationId xmlns:a16="http://schemas.microsoft.com/office/drawing/2014/main" id="{5E9FACDB-B707-45BC-9189-02275FF5461A}"/>
              </a:ext>
            </a:extLst>
          </p:cNvPr>
          <p:cNvSpPr txBox="1"/>
          <p:nvPr/>
        </p:nvSpPr>
        <p:spPr>
          <a:xfrm>
            <a:off x="5922648" y="5769680"/>
            <a:ext cx="112883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Proliferation</a:t>
            </a:r>
          </a:p>
        </p:txBody>
      </p:sp>
      <p:grpSp>
        <p:nvGrpSpPr>
          <p:cNvPr id="2" name="Group 1">
            <a:extLst>
              <a:ext uri="{FF2B5EF4-FFF2-40B4-BE49-F238E27FC236}">
                <a16:creationId xmlns:a16="http://schemas.microsoft.com/office/drawing/2014/main" id="{31C99A53-6C0E-4B01-9E97-55A935737909}"/>
              </a:ext>
            </a:extLst>
          </p:cNvPr>
          <p:cNvGrpSpPr/>
          <p:nvPr/>
        </p:nvGrpSpPr>
        <p:grpSpPr>
          <a:xfrm>
            <a:off x="6124673" y="1015298"/>
            <a:ext cx="2022738" cy="2162391"/>
            <a:chOff x="5441950" y="-2316092"/>
            <a:chExt cx="3118051" cy="3333326"/>
          </a:xfrm>
        </p:grpSpPr>
        <p:sp>
          <p:nvSpPr>
            <p:cNvPr id="44" name="Freeform 73">
              <a:extLst>
                <a:ext uri="{FF2B5EF4-FFF2-40B4-BE49-F238E27FC236}">
                  <a16:creationId xmlns:a16="http://schemas.microsoft.com/office/drawing/2014/main" id="{78F1E1BE-7C43-4368-A9D1-A8E6D9DFA19B}"/>
                </a:ext>
              </a:extLst>
            </p:cNvPr>
            <p:cNvSpPr/>
            <p:nvPr/>
          </p:nvSpPr>
          <p:spPr bwMode="auto">
            <a:xfrm>
              <a:off x="7642493" y="-1808846"/>
              <a:ext cx="917508" cy="1211423"/>
            </a:xfrm>
            <a:custGeom>
              <a:avLst/>
              <a:gdLst>
                <a:gd name="connsiteX0" fmla="*/ 256674 w 890337"/>
                <a:gd name="connsiteY0" fmla="*/ 1122948 h 1130969"/>
                <a:gd name="connsiteX1" fmla="*/ 890337 w 890337"/>
                <a:gd name="connsiteY1" fmla="*/ 216569 h 1130969"/>
                <a:gd name="connsiteX2" fmla="*/ 842211 w 890337"/>
                <a:gd name="connsiteY2" fmla="*/ 0 h 1130969"/>
                <a:gd name="connsiteX3" fmla="*/ 625642 w 890337"/>
                <a:gd name="connsiteY3" fmla="*/ 0 h 1130969"/>
                <a:gd name="connsiteX4" fmla="*/ 0 w 890337"/>
                <a:gd name="connsiteY4" fmla="*/ 906379 h 1130969"/>
                <a:gd name="connsiteX5" fmla="*/ 24063 w 890337"/>
                <a:gd name="connsiteY5" fmla="*/ 1130969 h 1130969"/>
                <a:gd name="connsiteX6" fmla="*/ 256674 w 890337"/>
                <a:gd name="connsiteY6" fmla="*/ 1122948 h 1130969"/>
                <a:gd name="connsiteX0" fmla="*/ 256674 w 895015"/>
                <a:gd name="connsiteY0" fmla="*/ 1122948 h 1130969"/>
                <a:gd name="connsiteX1" fmla="*/ 890337 w 895015"/>
                <a:gd name="connsiteY1" fmla="*/ 216569 h 1130969"/>
                <a:gd name="connsiteX2" fmla="*/ 842211 w 895015"/>
                <a:gd name="connsiteY2" fmla="*/ 0 h 1130969"/>
                <a:gd name="connsiteX3" fmla="*/ 625642 w 895015"/>
                <a:gd name="connsiteY3" fmla="*/ 0 h 1130969"/>
                <a:gd name="connsiteX4" fmla="*/ 0 w 895015"/>
                <a:gd name="connsiteY4" fmla="*/ 906379 h 1130969"/>
                <a:gd name="connsiteX5" fmla="*/ 24063 w 895015"/>
                <a:gd name="connsiteY5" fmla="*/ 1130969 h 1130969"/>
                <a:gd name="connsiteX6" fmla="*/ 256674 w 895015"/>
                <a:gd name="connsiteY6" fmla="*/ 1122948 h 1130969"/>
                <a:gd name="connsiteX0" fmla="*/ 256674 w 917747"/>
                <a:gd name="connsiteY0" fmla="*/ 1122948 h 1130969"/>
                <a:gd name="connsiteX1" fmla="*/ 890337 w 917747"/>
                <a:gd name="connsiteY1" fmla="*/ 216569 h 1130969"/>
                <a:gd name="connsiteX2" fmla="*/ 842211 w 917747"/>
                <a:gd name="connsiteY2" fmla="*/ 0 h 1130969"/>
                <a:gd name="connsiteX3" fmla="*/ 625642 w 917747"/>
                <a:gd name="connsiteY3" fmla="*/ 0 h 1130969"/>
                <a:gd name="connsiteX4" fmla="*/ 0 w 917747"/>
                <a:gd name="connsiteY4" fmla="*/ 906379 h 1130969"/>
                <a:gd name="connsiteX5" fmla="*/ 24063 w 917747"/>
                <a:gd name="connsiteY5" fmla="*/ 1130969 h 1130969"/>
                <a:gd name="connsiteX6" fmla="*/ 256674 w 917747"/>
                <a:gd name="connsiteY6" fmla="*/ 1122948 h 1130969"/>
                <a:gd name="connsiteX0" fmla="*/ 256674 w 917747"/>
                <a:gd name="connsiteY0" fmla="*/ 1154698 h 1162719"/>
                <a:gd name="connsiteX1" fmla="*/ 890337 w 917747"/>
                <a:gd name="connsiteY1" fmla="*/ 248319 h 1162719"/>
                <a:gd name="connsiteX2" fmla="*/ 842211 w 917747"/>
                <a:gd name="connsiteY2" fmla="*/ 31750 h 1162719"/>
                <a:gd name="connsiteX3" fmla="*/ 625642 w 917747"/>
                <a:gd name="connsiteY3" fmla="*/ 31750 h 1162719"/>
                <a:gd name="connsiteX4" fmla="*/ 0 w 917747"/>
                <a:gd name="connsiteY4" fmla="*/ 938129 h 1162719"/>
                <a:gd name="connsiteX5" fmla="*/ 24063 w 917747"/>
                <a:gd name="connsiteY5" fmla="*/ 1162719 h 1162719"/>
                <a:gd name="connsiteX6" fmla="*/ 256674 w 917747"/>
                <a:gd name="connsiteY6" fmla="*/ 1154698 h 1162719"/>
                <a:gd name="connsiteX0" fmla="*/ 256674 w 917747"/>
                <a:gd name="connsiteY0" fmla="*/ 1166461 h 1174482"/>
                <a:gd name="connsiteX1" fmla="*/ 890337 w 917747"/>
                <a:gd name="connsiteY1" fmla="*/ 260082 h 1174482"/>
                <a:gd name="connsiteX2" fmla="*/ 842211 w 917747"/>
                <a:gd name="connsiteY2" fmla="*/ 43513 h 1174482"/>
                <a:gd name="connsiteX3" fmla="*/ 625642 w 917747"/>
                <a:gd name="connsiteY3" fmla="*/ 43513 h 1174482"/>
                <a:gd name="connsiteX4" fmla="*/ 0 w 917747"/>
                <a:gd name="connsiteY4" fmla="*/ 949892 h 1174482"/>
                <a:gd name="connsiteX5" fmla="*/ 24063 w 917747"/>
                <a:gd name="connsiteY5" fmla="*/ 1174482 h 1174482"/>
                <a:gd name="connsiteX6" fmla="*/ 256674 w 917747"/>
                <a:gd name="connsiteY6" fmla="*/ 1166461 h 1174482"/>
                <a:gd name="connsiteX0" fmla="*/ 256674 w 917747"/>
                <a:gd name="connsiteY0" fmla="*/ 1166461 h 1203631"/>
                <a:gd name="connsiteX1" fmla="*/ 890337 w 917747"/>
                <a:gd name="connsiteY1" fmla="*/ 260082 h 1203631"/>
                <a:gd name="connsiteX2" fmla="*/ 842211 w 917747"/>
                <a:gd name="connsiteY2" fmla="*/ 43513 h 1203631"/>
                <a:gd name="connsiteX3" fmla="*/ 625642 w 917747"/>
                <a:gd name="connsiteY3" fmla="*/ 43513 h 1203631"/>
                <a:gd name="connsiteX4" fmla="*/ 0 w 917747"/>
                <a:gd name="connsiteY4" fmla="*/ 949892 h 1203631"/>
                <a:gd name="connsiteX5" fmla="*/ 24063 w 917747"/>
                <a:gd name="connsiteY5" fmla="*/ 1174482 h 1203631"/>
                <a:gd name="connsiteX6" fmla="*/ 256674 w 917747"/>
                <a:gd name="connsiteY6" fmla="*/ 1166461 h 1203631"/>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 name="connsiteX0" fmla="*/ 262919 w 923992"/>
                <a:gd name="connsiteY0" fmla="*/ 1166461 h 1211739"/>
                <a:gd name="connsiteX1" fmla="*/ 896582 w 923992"/>
                <a:gd name="connsiteY1" fmla="*/ 260082 h 1211739"/>
                <a:gd name="connsiteX2" fmla="*/ 848456 w 923992"/>
                <a:gd name="connsiteY2" fmla="*/ 43513 h 1211739"/>
                <a:gd name="connsiteX3" fmla="*/ 631887 w 923992"/>
                <a:gd name="connsiteY3" fmla="*/ 43513 h 1211739"/>
                <a:gd name="connsiteX4" fmla="*/ 6245 w 923992"/>
                <a:gd name="connsiteY4" fmla="*/ 949892 h 1211739"/>
                <a:gd name="connsiteX5" fmla="*/ 30308 w 923992"/>
                <a:gd name="connsiteY5" fmla="*/ 1174482 h 1211739"/>
                <a:gd name="connsiteX6" fmla="*/ 262919 w 923992"/>
                <a:gd name="connsiteY6" fmla="*/ 1166461 h 1211739"/>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747" h="1211739">
                  <a:moveTo>
                    <a:pt x="256674" y="1166461"/>
                  </a:moveTo>
                  <a:lnTo>
                    <a:pt x="890337" y="260082"/>
                  </a:lnTo>
                  <a:cubicBezTo>
                    <a:pt x="931445" y="192655"/>
                    <a:pt x="934453" y="96653"/>
                    <a:pt x="842211" y="43513"/>
                  </a:cubicBezTo>
                  <a:cubicBezTo>
                    <a:pt x="765259" y="-27925"/>
                    <a:pt x="712119" y="650"/>
                    <a:pt x="625642" y="43513"/>
                  </a:cubicBezTo>
                  <a:lnTo>
                    <a:pt x="0" y="949892"/>
                  </a:lnTo>
                  <a:cubicBezTo>
                    <a:pt x="-39604" y="1024755"/>
                    <a:pt x="-31583" y="1094856"/>
                    <a:pt x="24063" y="1174482"/>
                  </a:cubicBezTo>
                  <a:cubicBezTo>
                    <a:pt x="153988" y="1243245"/>
                    <a:pt x="202950" y="1202473"/>
                    <a:pt x="256674" y="1166461"/>
                  </a:cubicBezTo>
                  <a:close/>
                </a:path>
              </a:pathLst>
            </a:custGeom>
            <a:solidFill>
              <a:schemeClr val="accent6"/>
            </a:solidFill>
            <a:ln w="28575">
              <a:solidFill>
                <a:schemeClr val="accent1">
                  <a:lumMod val="50000"/>
                </a:schemeClr>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45" name="Freeform 74">
              <a:extLst>
                <a:ext uri="{FF2B5EF4-FFF2-40B4-BE49-F238E27FC236}">
                  <a16:creationId xmlns:a16="http://schemas.microsoft.com/office/drawing/2014/main" id="{ECA08313-3F6C-4E38-80EF-AB181645DAE5}"/>
                </a:ext>
              </a:extLst>
            </p:cNvPr>
            <p:cNvSpPr/>
            <p:nvPr/>
          </p:nvSpPr>
          <p:spPr bwMode="auto">
            <a:xfrm flipV="1">
              <a:off x="5441950" y="-1761758"/>
              <a:ext cx="917508" cy="1211423"/>
            </a:xfrm>
            <a:custGeom>
              <a:avLst/>
              <a:gdLst>
                <a:gd name="connsiteX0" fmla="*/ 256674 w 890337"/>
                <a:gd name="connsiteY0" fmla="*/ 1122948 h 1130969"/>
                <a:gd name="connsiteX1" fmla="*/ 890337 w 890337"/>
                <a:gd name="connsiteY1" fmla="*/ 216569 h 1130969"/>
                <a:gd name="connsiteX2" fmla="*/ 842211 w 890337"/>
                <a:gd name="connsiteY2" fmla="*/ 0 h 1130969"/>
                <a:gd name="connsiteX3" fmla="*/ 625642 w 890337"/>
                <a:gd name="connsiteY3" fmla="*/ 0 h 1130969"/>
                <a:gd name="connsiteX4" fmla="*/ 0 w 890337"/>
                <a:gd name="connsiteY4" fmla="*/ 906379 h 1130969"/>
                <a:gd name="connsiteX5" fmla="*/ 24063 w 890337"/>
                <a:gd name="connsiteY5" fmla="*/ 1130969 h 1130969"/>
                <a:gd name="connsiteX6" fmla="*/ 256674 w 890337"/>
                <a:gd name="connsiteY6" fmla="*/ 1122948 h 1130969"/>
                <a:gd name="connsiteX0" fmla="*/ 256674 w 895015"/>
                <a:gd name="connsiteY0" fmla="*/ 1122948 h 1130969"/>
                <a:gd name="connsiteX1" fmla="*/ 890337 w 895015"/>
                <a:gd name="connsiteY1" fmla="*/ 216569 h 1130969"/>
                <a:gd name="connsiteX2" fmla="*/ 842211 w 895015"/>
                <a:gd name="connsiteY2" fmla="*/ 0 h 1130969"/>
                <a:gd name="connsiteX3" fmla="*/ 625642 w 895015"/>
                <a:gd name="connsiteY3" fmla="*/ 0 h 1130969"/>
                <a:gd name="connsiteX4" fmla="*/ 0 w 895015"/>
                <a:gd name="connsiteY4" fmla="*/ 906379 h 1130969"/>
                <a:gd name="connsiteX5" fmla="*/ 24063 w 895015"/>
                <a:gd name="connsiteY5" fmla="*/ 1130969 h 1130969"/>
                <a:gd name="connsiteX6" fmla="*/ 256674 w 895015"/>
                <a:gd name="connsiteY6" fmla="*/ 1122948 h 1130969"/>
                <a:gd name="connsiteX0" fmla="*/ 256674 w 917747"/>
                <a:gd name="connsiteY0" fmla="*/ 1122948 h 1130969"/>
                <a:gd name="connsiteX1" fmla="*/ 890337 w 917747"/>
                <a:gd name="connsiteY1" fmla="*/ 216569 h 1130969"/>
                <a:gd name="connsiteX2" fmla="*/ 842211 w 917747"/>
                <a:gd name="connsiteY2" fmla="*/ 0 h 1130969"/>
                <a:gd name="connsiteX3" fmla="*/ 625642 w 917747"/>
                <a:gd name="connsiteY3" fmla="*/ 0 h 1130969"/>
                <a:gd name="connsiteX4" fmla="*/ 0 w 917747"/>
                <a:gd name="connsiteY4" fmla="*/ 906379 h 1130969"/>
                <a:gd name="connsiteX5" fmla="*/ 24063 w 917747"/>
                <a:gd name="connsiteY5" fmla="*/ 1130969 h 1130969"/>
                <a:gd name="connsiteX6" fmla="*/ 256674 w 917747"/>
                <a:gd name="connsiteY6" fmla="*/ 1122948 h 1130969"/>
                <a:gd name="connsiteX0" fmla="*/ 256674 w 917747"/>
                <a:gd name="connsiteY0" fmla="*/ 1154698 h 1162719"/>
                <a:gd name="connsiteX1" fmla="*/ 890337 w 917747"/>
                <a:gd name="connsiteY1" fmla="*/ 248319 h 1162719"/>
                <a:gd name="connsiteX2" fmla="*/ 842211 w 917747"/>
                <a:gd name="connsiteY2" fmla="*/ 31750 h 1162719"/>
                <a:gd name="connsiteX3" fmla="*/ 625642 w 917747"/>
                <a:gd name="connsiteY3" fmla="*/ 31750 h 1162719"/>
                <a:gd name="connsiteX4" fmla="*/ 0 w 917747"/>
                <a:gd name="connsiteY4" fmla="*/ 938129 h 1162719"/>
                <a:gd name="connsiteX5" fmla="*/ 24063 w 917747"/>
                <a:gd name="connsiteY5" fmla="*/ 1162719 h 1162719"/>
                <a:gd name="connsiteX6" fmla="*/ 256674 w 917747"/>
                <a:gd name="connsiteY6" fmla="*/ 1154698 h 1162719"/>
                <a:gd name="connsiteX0" fmla="*/ 256674 w 917747"/>
                <a:gd name="connsiteY0" fmla="*/ 1166461 h 1174482"/>
                <a:gd name="connsiteX1" fmla="*/ 890337 w 917747"/>
                <a:gd name="connsiteY1" fmla="*/ 260082 h 1174482"/>
                <a:gd name="connsiteX2" fmla="*/ 842211 w 917747"/>
                <a:gd name="connsiteY2" fmla="*/ 43513 h 1174482"/>
                <a:gd name="connsiteX3" fmla="*/ 625642 w 917747"/>
                <a:gd name="connsiteY3" fmla="*/ 43513 h 1174482"/>
                <a:gd name="connsiteX4" fmla="*/ 0 w 917747"/>
                <a:gd name="connsiteY4" fmla="*/ 949892 h 1174482"/>
                <a:gd name="connsiteX5" fmla="*/ 24063 w 917747"/>
                <a:gd name="connsiteY5" fmla="*/ 1174482 h 1174482"/>
                <a:gd name="connsiteX6" fmla="*/ 256674 w 917747"/>
                <a:gd name="connsiteY6" fmla="*/ 1166461 h 1174482"/>
                <a:gd name="connsiteX0" fmla="*/ 256674 w 917747"/>
                <a:gd name="connsiteY0" fmla="*/ 1166461 h 1203631"/>
                <a:gd name="connsiteX1" fmla="*/ 890337 w 917747"/>
                <a:gd name="connsiteY1" fmla="*/ 260082 h 1203631"/>
                <a:gd name="connsiteX2" fmla="*/ 842211 w 917747"/>
                <a:gd name="connsiteY2" fmla="*/ 43513 h 1203631"/>
                <a:gd name="connsiteX3" fmla="*/ 625642 w 917747"/>
                <a:gd name="connsiteY3" fmla="*/ 43513 h 1203631"/>
                <a:gd name="connsiteX4" fmla="*/ 0 w 917747"/>
                <a:gd name="connsiteY4" fmla="*/ 949892 h 1203631"/>
                <a:gd name="connsiteX5" fmla="*/ 24063 w 917747"/>
                <a:gd name="connsiteY5" fmla="*/ 1174482 h 1203631"/>
                <a:gd name="connsiteX6" fmla="*/ 256674 w 917747"/>
                <a:gd name="connsiteY6" fmla="*/ 1166461 h 1203631"/>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 name="connsiteX0" fmla="*/ 262919 w 923992"/>
                <a:gd name="connsiteY0" fmla="*/ 1166461 h 1211739"/>
                <a:gd name="connsiteX1" fmla="*/ 896582 w 923992"/>
                <a:gd name="connsiteY1" fmla="*/ 260082 h 1211739"/>
                <a:gd name="connsiteX2" fmla="*/ 848456 w 923992"/>
                <a:gd name="connsiteY2" fmla="*/ 43513 h 1211739"/>
                <a:gd name="connsiteX3" fmla="*/ 631887 w 923992"/>
                <a:gd name="connsiteY3" fmla="*/ 43513 h 1211739"/>
                <a:gd name="connsiteX4" fmla="*/ 6245 w 923992"/>
                <a:gd name="connsiteY4" fmla="*/ 949892 h 1211739"/>
                <a:gd name="connsiteX5" fmla="*/ 30308 w 923992"/>
                <a:gd name="connsiteY5" fmla="*/ 1174482 h 1211739"/>
                <a:gd name="connsiteX6" fmla="*/ 262919 w 923992"/>
                <a:gd name="connsiteY6" fmla="*/ 1166461 h 1211739"/>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747" h="1211739">
                  <a:moveTo>
                    <a:pt x="256674" y="1166461"/>
                  </a:moveTo>
                  <a:lnTo>
                    <a:pt x="890337" y="260082"/>
                  </a:lnTo>
                  <a:cubicBezTo>
                    <a:pt x="931445" y="192655"/>
                    <a:pt x="934453" y="96653"/>
                    <a:pt x="842211" y="43513"/>
                  </a:cubicBezTo>
                  <a:cubicBezTo>
                    <a:pt x="765259" y="-27925"/>
                    <a:pt x="712119" y="650"/>
                    <a:pt x="625642" y="43513"/>
                  </a:cubicBezTo>
                  <a:lnTo>
                    <a:pt x="0" y="949892"/>
                  </a:lnTo>
                  <a:cubicBezTo>
                    <a:pt x="-39604" y="1024755"/>
                    <a:pt x="-31583" y="1094856"/>
                    <a:pt x="24063" y="1174482"/>
                  </a:cubicBezTo>
                  <a:cubicBezTo>
                    <a:pt x="153988" y="1243245"/>
                    <a:pt x="202950" y="1202473"/>
                    <a:pt x="256674" y="1166461"/>
                  </a:cubicBezTo>
                  <a:close/>
                </a:path>
              </a:pathLst>
            </a:custGeom>
            <a:solidFill>
              <a:schemeClr val="accent4"/>
            </a:solidFill>
            <a:ln w="28575">
              <a:solidFill>
                <a:schemeClr val="accent1">
                  <a:lumMod val="50000"/>
                </a:schemeClr>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46" name="Freeform 39">
              <a:extLst>
                <a:ext uri="{FF2B5EF4-FFF2-40B4-BE49-F238E27FC236}">
                  <a16:creationId xmlns:a16="http://schemas.microsoft.com/office/drawing/2014/main" id="{AD70536F-E964-48A7-8C30-407981561461}"/>
                </a:ext>
              </a:extLst>
            </p:cNvPr>
            <p:cNvSpPr/>
            <p:nvPr/>
          </p:nvSpPr>
          <p:spPr bwMode="auto">
            <a:xfrm>
              <a:off x="7041071" y="-2316092"/>
              <a:ext cx="1319303" cy="3333326"/>
            </a:xfrm>
            <a:custGeom>
              <a:avLst/>
              <a:gdLst>
                <a:gd name="connsiteX0" fmla="*/ 1010653 w 1283368"/>
                <a:gd name="connsiteY0" fmla="*/ 16042 h 3296653"/>
                <a:gd name="connsiteX1" fmla="*/ 40105 w 1283368"/>
                <a:gd name="connsiteY1" fmla="*/ 1435768 h 3296653"/>
                <a:gd name="connsiteX2" fmla="*/ 0 w 1283368"/>
                <a:gd name="connsiteY2" fmla="*/ 1668379 h 3296653"/>
                <a:gd name="connsiteX3" fmla="*/ 8021 w 1283368"/>
                <a:gd name="connsiteY3" fmla="*/ 3136232 h 3296653"/>
                <a:gd name="connsiteX4" fmla="*/ 176463 w 1283368"/>
                <a:gd name="connsiteY4" fmla="*/ 3296653 h 3296653"/>
                <a:gd name="connsiteX5" fmla="*/ 368968 w 1283368"/>
                <a:gd name="connsiteY5" fmla="*/ 3152274 h 3296653"/>
                <a:gd name="connsiteX6" fmla="*/ 376990 w 1283368"/>
                <a:gd name="connsiteY6" fmla="*/ 1532021 h 3296653"/>
                <a:gd name="connsiteX7" fmla="*/ 1283368 w 1283368"/>
                <a:gd name="connsiteY7" fmla="*/ 232611 h 3296653"/>
                <a:gd name="connsiteX8" fmla="*/ 1259305 w 1283368"/>
                <a:gd name="connsiteY8" fmla="*/ 0 h 3296653"/>
                <a:gd name="connsiteX9" fmla="*/ 1010653 w 1283368"/>
                <a:gd name="connsiteY9" fmla="*/ 16042 h 3296653"/>
                <a:gd name="connsiteX0" fmla="*/ 1010653 w 1307114"/>
                <a:gd name="connsiteY0" fmla="*/ 16042 h 3296653"/>
                <a:gd name="connsiteX1" fmla="*/ 40105 w 1307114"/>
                <a:gd name="connsiteY1" fmla="*/ 1435768 h 3296653"/>
                <a:gd name="connsiteX2" fmla="*/ 0 w 1307114"/>
                <a:gd name="connsiteY2" fmla="*/ 1668379 h 3296653"/>
                <a:gd name="connsiteX3" fmla="*/ 8021 w 1307114"/>
                <a:gd name="connsiteY3" fmla="*/ 3136232 h 3296653"/>
                <a:gd name="connsiteX4" fmla="*/ 176463 w 1307114"/>
                <a:gd name="connsiteY4" fmla="*/ 3296653 h 3296653"/>
                <a:gd name="connsiteX5" fmla="*/ 368968 w 1307114"/>
                <a:gd name="connsiteY5" fmla="*/ 3152274 h 3296653"/>
                <a:gd name="connsiteX6" fmla="*/ 376990 w 1307114"/>
                <a:gd name="connsiteY6" fmla="*/ 1532021 h 3296653"/>
                <a:gd name="connsiteX7" fmla="*/ 1283368 w 1307114"/>
                <a:gd name="connsiteY7" fmla="*/ 232611 h 3296653"/>
                <a:gd name="connsiteX8" fmla="*/ 1259305 w 1307114"/>
                <a:gd name="connsiteY8" fmla="*/ 0 h 3296653"/>
                <a:gd name="connsiteX9" fmla="*/ 1010653 w 1307114"/>
                <a:gd name="connsiteY9" fmla="*/ 16042 h 3296653"/>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61604 h 3342215"/>
                <a:gd name="connsiteX1" fmla="*/ 40105 w 1307114"/>
                <a:gd name="connsiteY1" fmla="*/ 1481330 h 3342215"/>
                <a:gd name="connsiteX2" fmla="*/ 0 w 1307114"/>
                <a:gd name="connsiteY2" fmla="*/ 1713941 h 3342215"/>
                <a:gd name="connsiteX3" fmla="*/ 8021 w 1307114"/>
                <a:gd name="connsiteY3" fmla="*/ 3181794 h 3342215"/>
                <a:gd name="connsiteX4" fmla="*/ 176463 w 1307114"/>
                <a:gd name="connsiteY4" fmla="*/ 3342215 h 3342215"/>
                <a:gd name="connsiteX5" fmla="*/ 368968 w 1307114"/>
                <a:gd name="connsiteY5" fmla="*/ 3197836 h 3342215"/>
                <a:gd name="connsiteX6" fmla="*/ 376990 w 1307114"/>
                <a:gd name="connsiteY6" fmla="*/ 1577583 h 3342215"/>
                <a:gd name="connsiteX7" fmla="*/ 1283368 w 1307114"/>
                <a:gd name="connsiteY7" fmla="*/ 278173 h 3342215"/>
                <a:gd name="connsiteX8" fmla="*/ 1259305 w 1307114"/>
                <a:gd name="connsiteY8" fmla="*/ 45562 h 3342215"/>
                <a:gd name="connsiteX9" fmla="*/ 1010653 w 1307114"/>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16293 w 1319647"/>
                <a:gd name="connsiteY1" fmla="*/ 150038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9647" h="3334194">
                  <a:moveTo>
                    <a:pt x="1010653" y="61604"/>
                  </a:moveTo>
                  <a:lnTo>
                    <a:pt x="16293" y="1500380"/>
                  </a:lnTo>
                  <a:lnTo>
                    <a:pt x="0" y="1713941"/>
                  </a:lnTo>
                  <a:cubicBezTo>
                    <a:pt x="2674" y="2203225"/>
                    <a:pt x="5347" y="2692510"/>
                    <a:pt x="8021" y="3181794"/>
                  </a:cubicBezTo>
                  <a:cubicBezTo>
                    <a:pt x="16042" y="3251310"/>
                    <a:pt x="32084" y="3320826"/>
                    <a:pt x="176463" y="3334194"/>
                  </a:cubicBezTo>
                  <a:cubicBezTo>
                    <a:pt x="352925" y="3310132"/>
                    <a:pt x="344905" y="3262004"/>
                    <a:pt x="368968" y="3197836"/>
                  </a:cubicBezTo>
                  <a:lnTo>
                    <a:pt x="376990" y="1577583"/>
                  </a:lnTo>
                  <a:lnTo>
                    <a:pt x="1283368" y="278173"/>
                  </a:lnTo>
                  <a:cubicBezTo>
                    <a:pt x="1315453" y="184594"/>
                    <a:pt x="1355558" y="147163"/>
                    <a:pt x="1259305" y="45562"/>
                  </a:cubicBezTo>
                  <a:cubicBezTo>
                    <a:pt x="1112252" y="-37323"/>
                    <a:pt x="1085516" y="8131"/>
                    <a:pt x="1010653" y="61604"/>
                  </a:cubicBezTo>
                  <a:close/>
                </a:path>
              </a:pathLst>
            </a:custGeom>
            <a:solidFill>
              <a:schemeClr val="accent6"/>
            </a:solidFill>
            <a:ln w="28575">
              <a:solidFill>
                <a:schemeClr val="accent1">
                  <a:lumMod val="50000"/>
                </a:schemeClr>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47" name="Freeform 41">
              <a:extLst>
                <a:ext uri="{FF2B5EF4-FFF2-40B4-BE49-F238E27FC236}">
                  <a16:creationId xmlns:a16="http://schemas.microsoft.com/office/drawing/2014/main" id="{21E6843E-296C-45FD-A472-6FD1C4F6B0A4}"/>
                </a:ext>
              </a:extLst>
            </p:cNvPr>
            <p:cNvSpPr/>
            <p:nvPr/>
          </p:nvSpPr>
          <p:spPr bwMode="auto">
            <a:xfrm flipH="1">
              <a:off x="5579552" y="-2316092"/>
              <a:ext cx="1311916" cy="3333326"/>
            </a:xfrm>
            <a:custGeom>
              <a:avLst/>
              <a:gdLst>
                <a:gd name="connsiteX0" fmla="*/ 1010653 w 1283368"/>
                <a:gd name="connsiteY0" fmla="*/ 16042 h 3296653"/>
                <a:gd name="connsiteX1" fmla="*/ 40105 w 1283368"/>
                <a:gd name="connsiteY1" fmla="*/ 1435768 h 3296653"/>
                <a:gd name="connsiteX2" fmla="*/ 0 w 1283368"/>
                <a:gd name="connsiteY2" fmla="*/ 1668379 h 3296653"/>
                <a:gd name="connsiteX3" fmla="*/ 8021 w 1283368"/>
                <a:gd name="connsiteY3" fmla="*/ 3136232 h 3296653"/>
                <a:gd name="connsiteX4" fmla="*/ 176463 w 1283368"/>
                <a:gd name="connsiteY4" fmla="*/ 3296653 h 3296653"/>
                <a:gd name="connsiteX5" fmla="*/ 368968 w 1283368"/>
                <a:gd name="connsiteY5" fmla="*/ 3152274 h 3296653"/>
                <a:gd name="connsiteX6" fmla="*/ 376990 w 1283368"/>
                <a:gd name="connsiteY6" fmla="*/ 1532021 h 3296653"/>
                <a:gd name="connsiteX7" fmla="*/ 1283368 w 1283368"/>
                <a:gd name="connsiteY7" fmla="*/ 232611 h 3296653"/>
                <a:gd name="connsiteX8" fmla="*/ 1259305 w 1283368"/>
                <a:gd name="connsiteY8" fmla="*/ 0 h 3296653"/>
                <a:gd name="connsiteX9" fmla="*/ 1010653 w 1283368"/>
                <a:gd name="connsiteY9" fmla="*/ 16042 h 3296653"/>
                <a:gd name="connsiteX0" fmla="*/ 1010653 w 1307114"/>
                <a:gd name="connsiteY0" fmla="*/ 16042 h 3296653"/>
                <a:gd name="connsiteX1" fmla="*/ 40105 w 1307114"/>
                <a:gd name="connsiteY1" fmla="*/ 1435768 h 3296653"/>
                <a:gd name="connsiteX2" fmla="*/ 0 w 1307114"/>
                <a:gd name="connsiteY2" fmla="*/ 1668379 h 3296653"/>
                <a:gd name="connsiteX3" fmla="*/ 8021 w 1307114"/>
                <a:gd name="connsiteY3" fmla="*/ 3136232 h 3296653"/>
                <a:gd name="connsiteX4" fmla="*/ 176463 w 1307114"/>
                <a:gd name="connsiteY4" fmla="*/ 3296653 h 3296653"/>
                <a:gd name="connsiteX5" fmla="*/ 368968 w 1307114"/>
                <a:gd name="connsiteY5" fmla="*/ 3152274 h 3296653"/>
                <a:gd name="connsiteX6" fmla="*/ 376990 w 1307114"/>
                <a:gd name="connsiteY6" fmla="*/ 1532021 h 3296653"/>
                <a:gd name="connsiteX7" fmla="*/ 1283368 w 1307114"/>
                <a:gd name="connsiteY7" fmla="*/ 232611 h 3296653"/>
                <a:gd name="connsiteX8" fmla="*/ 1259305 w 1307114"/>
                <a:gd name="connsiteY8" fmla="*/ 0 h 3296653"/>
                <a:gd name="connsiteX9" fmla="*/ 1010653 w 1307114"/>
                <a:gd name="connsiteY9" fmla="*/ 16042 h 3296653"/>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61604 h 3342215"/>
                <a:gd name="connsiteX1" fmla="*/ 40105 w 1307114"/>
                <a:gd name="connsiteY1" fmla="*/ 1481330 h 3342215"/>
                <a:gd name="connsiteX2" fmla="*/ 0 w 1307114"/>
                <a:gd name="connsiteY2" fmla="*/ 1713941 h 3342215"/>
                <a:gd name="connsiteX3" fmla="*/ 8021 w 1307114"/>
                <a:gd name="connsiteY3" fmla="*/ 3181794 h 3342215"/>
                <a:gd name="connsiteX4" fmla="*/ 176463 w 1307114"/>
                <a:gd name="connsiteY4" fmla="*/ 3342215 h 3342215"/>
                <a:gd name="connsiteX5" fmla="*/ 368968 w 1307114"/>
                <a:gd name="connsiteY5" fmla="*/ 3197836 h 3342215"/>
                <a:gd name="connsiteX6" fmla="*/ 376990 w 1307114"/>
                <a:gd name="connsiteY6" fmla="*/ 1577583 h 3342215"/>
                <a:gd name="connsiteX7" fmla="*/ 1283368 w 1307114"/>
                <a:gd name="connsiteY7" fmla="*/ 278173 h 3342215"/>
                <a:gd name="connsiteX8" fmla="*/ 1259305 w 1307114"/>
                <a:gd name="connsiteY8" fmla="*/ 45562 h 3342215"/>
                <a:gd name="connsiteX9" fmla="*/ 1010653 w 1307114"/>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03264 w 1312258"/>
                <a:gd name="connsiteY0" fmla="*/ 61604 h 3334194"/>
                <a:gd name="connsiteX1" fmla="*/ 32716 w 1312258"/>
                <a:gd name="connsiteY1" fmla="*/ 1481330 h 3334194"/>
                <a:gd name="connsiteX2" fmla="*/ 2136 w 1312258"/>
                <a:gd name="connsiteY2" fmla="*/ 1713941 h 3334194"/>
                <a:gd name="connsiteX3" fmla="*/ 632 w 1312258"/>
                <a:gd name="connsiteY3" fmla="*/ 3181794 h 3334194"/>
                <a:gd name="connsiteX4" fmla="*/ 169074 w 1312258"/>
                <a:gd name="connsiteY4" fmla="*/ 3334194 h 3334194"/>
                <a:gd name="connsiteX5" fmla="*/ 361579 w 1312258"/>
                <a:gd name="connsiteY5" fmla="*/ 3197836 h 3334194"/>
                <a:gd name="connsiteX6" fmla="*/ 369601 w 1312258"/>
                <a:gd name="connsiteY6" fmla="*/ 1577583 h 3334194"/>
                <a:gd name="connsiteX7" fmla="*/ 1275979 w 1312258"/>
                <a:gd name="connsiteY7" fmla="*/ 278173 h 3334194"/>
                <a:gd name="connsiteX8" fmla="*/ 1251916 w 1312258"/>
                <a:gd name="connsiteY8" fmla="*/ 45562 h 3334194"/>
                <a:gd name="connsiteX9" fmla="*/ 1003264 w 1312258"/>
                <a:gd name="connsiteY9" fmla="*/ 61604 h 33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2258" h="3334194">
                  <a:moveTo>
                    <a:pt x="1003264" y="61604"/>
                  </a:moveTo>
                  <a:lnTo>
                    <a:pt x="32716" y="1481330"/>
                  </a:lnTo>
                  <a:cubicBezTo>
                    <a:pt x="19348" y="1558867"/>
                    <a:pt x="5979" y="1593541"/>
                    <a:pt x="2136" y="1713941"/>
                  </a:cubicBezTo>
                  <a:cubicBezTo>
                    <a:pt x="4810" y="2203225"/>
                    <a:pt x="-2042" y="2692510"/>
                    <a:pt x="632" y="3181794"/>
                  </a:cubicBezTo>
                  <a:cubicBezTo>
                    <a:pt x="8653" y="3251310"/>
                    <a:pt x="24695" y="3320826"/>
                    <a:pt x="169074" y="3334194"/>
                  </a:cubicBezTo>
                  <a:cubicBezTo>
                    <a:pt x="345536" y="3310132"/>
                    <a:pt x="337516" y="3262004"/>
                    <a:pt x="361579" y="3197836"/>
                  </a:cubicBezTo>
                  <a:lnTo>
                    <a:pt x="369601" y="1577583"/>
                  </a:lnTo>
                  <a:lnTo>
                    <a:pt x="1275979" y="278173"/>
                  </a:lnTo>
                  <a:cubicBezTo>
                    <a:pt x="1308064" y="184594"/>
                    <a:pt x="1348169" y="147163"/>
                    <a:pt x="1251916" y="45562"/>
                  </a:cubicBezTo>
                  <a:cubicBezTo>
                    <a:pt x="1104863" y="-37323"/>
                    <a:pt x="1078127" y="8131"/>
                    <a:pt x="1003264" y="61604"/>
                  </a:cubicBezTo>
                  <a:close/>
                </a:path>
              </a:pathLst>
            </a:custGeom>
            <a:solidFill>
              <a:schemeClr val="accent4"/>
            </a:solidFill>
            <a:ln w="28575">
              <a:solidFill>
                <a:schemeClr val="accent1">
                  <a:lumMod val="50000"/>
                </a:schemeClr>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cxnSp>
          <p:nvCxnSpPr>
            <p:cNvPr id="60" name="Straight Connector 59">
              <a:extLst>
                <a:ext uri="{FF2B5EF4-FFF2-40B4-BE49-F238E27FC236}">
                  <a16:creationId xmlns:a16="http://schemas.microsoft.com/office/drawing/2014/main" id="{8B1F1857-AE18-402D-8B08-EF06D55626D4}"/>
                </a:ext>
              </a:extLst>
            </p:cNvPr>
            <p:cNvCxnSpPr/>
            <p:nvPr/>
          </p:nvCxnSpPr>
          <p:spPr bwMode="auto">
            <a:xfrm flipV="1">
              <a:off x="6538001" y="-784002"/>
              <a:ext cx="310613" cy="29044"/>
            </a:xfrm>
            <a:prstGeom prst="line">
              <a:avLst/>
            </a:prstGeom>
            <a:noFill/>
            <a:ln w="28575" cap="flat" cmpd="sng" algn="ctr">
              <a:solidFill>
                <a:schemeClr val="accent4">
                  <a:lumMod val="20000"/>
                  <a:lumOff val="80000"/>
                </a:schemeClr>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C4081939-7129-4A48-A8EA-583C262AF946}"/>
                </a:ext>
              </a:extLst>
            </p:cNvPr>
            <p:cNvCxnSpPr>
              <a:endCxn id="46" idx="6"/>
            </p:cNvCxnSpPr>
            <p:nvPr/>
          </p:nvCxnSpPr>
          <p:spPr bwMode="auto">
            <a:xfrm>
              <a:off x="7083292" y="-786272"/>
              <a:ext cx="334670" cy="47352"/>
            </a:xfrm>
            <a:prstGeom prst="line">
              <a:avLst/>
            </a:prstGeom>
            <a:noFill/>
            <a:ln w="28575" cap="flat" cmpd="sng" algn="ctr">
              <a:solidFill>
                <a:schemeClr val="accent6">
                  <a:lumMod val="60000"/>
                  <a:lumOff val="40000"/>
                </a:schemeClr>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BF773A21-21EA-4AB2-80E7-A0E288258DA9}"/>
                </a:ext>
              </a:extLst>
            </p:cNvPr>
            <p:cNvCxnSpPr/>
            <p:nvPr/>
          </p:nvCxnSpPr>
          <p:spPr bwMode="auto">
            <a:xfrm>
              <a:off x="7506169" y="-1474994"/>
              <a:ext cx="651866" cy="464969"/>
            </a:xfrm>
            <a:prstGeom prst="line">
              <a:avLst/>
            </a:prstGeom>
            <a:noFill/>
            <a:ln w="28575" cap="flat" cmpd="sng" algn="ctr">
              <a:solidFill>
                <a:schemeClr val="accent6">
                  <a:lumMod val="60000"/>
                  <a:lumOff val="40000"/>
                </a:schemeClr>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0AD3F0F0-630C-426E-AEF3-1B00941D2CAC}"/>
                </a:ext>
              </a:extLst>
            </p:cNvPr>
            <p:cNvCxnSpPr/>
            <p:nvPr/>
          </p:nvCxnSpPr>
          <p:spPr bwMode="auto">
            <a:xfrm flipV="1">
              <a:off x="5762023" y="-1491032"/>
              <a:ext cx="644910" cy="481007"/>
            </a:xfrm>
            <a:prstGeom prst="line">
              <a:avLst/>
            </a:prstGeom>
            <a:noFill/>
            <a:ln w="28575" cap="flat" cmpd="sng" algn="ctr">
              <a:solidFill>
                <a:schemeClr val="accent4">
                  <a:lumMod val="20000"/>
                  <a:lumOff val="80000"/>
                </a:schemeClr>
              </a:solidFill>
              <a:prstDash val="solid"/>
              <a:round/>
              <a:headEnd type="none" w="med" len="med"/>
              <a:tailEnd type="none" w="med" len="med"/>
            </a:ln>
            <a:effectLst/>
          </p:spPr>
        </p:cxnSp>
        <p:sp>
          <p:nvSpPr>
            <p:cNvPr id="69" name="Rectangle 68">
              <a:extLst>
                <a:ext uri="{FF2B5EF4-FFF2-40B4-BE49-F238E27FC236}">
                  <a16:creationId xmlns:a16="http://schemas.microsoft.com/office/drawing/2014/main" id="{D9B951F3-13F8-4E0D-9500-81666D3E5327}"/>
                </a:ext>
              </a:extLst>
            </p:cNvPr>
            <p:cNvSpPr/>
            <p:nvPr/>
          </p:nvSpPr>
          <p:spPr bwMode="auto">
            <a:xfrm rot="19486446">
              <a:off x="6029537" y="-1323791"/>
              <a:ext cx="106969" cy="150692"/>
            </a:xfrm>
            <a:prstGeom prst="rect">
              <a:avLst/>
            </a:prstGeom>
            <a:solidFill>
              <a:schemeClr val="bg1"/>
            </a:solidFill>
            <a:ln w="28575">
              <a:no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70" name="Rectangle 69">
              <a:extLst>
                <a:ext uri="{FF2B5EF4-FFF2-40B4-BE49-F238E27FC236}">
                  <a16:creationId xmlns:a16="http://schemas.microsoft.com/office/drawing/2014/main" id="{43DEB89D-0E70-4A66-ABF9-E93F96CE4CAD}"/>
                </a:ext>
              </a:extLst>
            </p:cNvPr>
            <p:cNvSpPr/>
            <p:nvPr/>
          </p:nvSpPr>
          <p:spPr bwMode="auto">
            <a:xfrm rot="2113554" flipV="1">
              <a:off x="7793378" y="-1313600"/>
              <a:ext cx="106969" cy="150692"/>
            </a:xfrm>
            <a:prstGeom prst="rect">
              <a:avLst/>
            </a:prstGeom>
            <a:solidFill>
              <a:schemeClr val="bg1"/>
            </a:solidFill>
            <a:ln w="28575">
              <a:no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71" name="Rectangle 70">
              <a:extLst>
                <a:ext uri="{FF2B5EF4-FFF2-40B4-BE49-F238E27FC236}">
                  <a16:creationId xmlns:a16="http://schemas.microsoft.com/office/drawing/2014/main" id="{EA48E9A0-496A-4B23-B558-20C62476072B}"/>
                </a:ext>
              </a:extLst>
            </p:cNvPr>
            <p:cNvSpPr/>
            <p:nvPr/>
          </p:nvSpPr>
          <p:spPr bwMode="auto">
            <a:xfrm rot="5400000" flipV="1">
              <a:off x="6919200" y="-544674"/>
              <a:ext cx="106969" cy="150692"/>
            </a:xfrm>
            <a:prstGeom prst="rect">
              <a:avLst/>
            </a:prstGeom>
            <a:solidFill>
              <a:schemeClr val="bg1"/>
            </a:solidFill>
            <a:ln w="28575">
              <a:no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grpSp>
      <p:grpSp>
        <p:nvGrpSpPr>
          <p:cNvPr id="117" name="Group 116">
            <a:extLst>
              <a:ext uri="{FF2B5EF4-FFF2-40B4-BE49-F238E27FC236}">
                <a16:creationId xmlns:a16="http://schemas.microsoft.com/office/drawing/2014/main" id="{69642526-9BE5-48AE-B9A2-BC461A843F9D}"/>
              </a:ext>
            </a:extLst>
          </p:cNvPr>
          <p:cNvGrpSpPr/>
          <p:nvPr/>
        </p:nvGrpSpPr>
        <p:grpSpPr>
          <a:xfrm rot="10800000">
            <a:off x="9330172" y="583055"/>
            <a:ext cx="641510" cy="685801"/>
            <a:chOff x="5441950" y="-2316092"/>
            <a:chExt cx="3118051" cy="3333326"/>
          </a:xfrm>
        </p:grpSpPr>
        <p:sp>
          <p:nvSpPr>
            <p:cNvPr id="138" name="Rectangle 137">
              <a:extLst>
                <a:ext uri="{FF2B5EF4-FFF2-40B4-BE49-F238E27FC236}">
                  <a16:creationId xmlns:a16="http://schemas.microsoft.com/office/drawing/2014/main" id="{8F90261F-308E-4ECE-BC70-B552084176D3}"/>
                </a:ext>
              </a:extLst>
            </p:cNvPr>
            <p:cNvSpPr/>
            <p:nvPr/>
          </p:nvSpPr>
          <p:spPr bwMode="auto">
            <a:xfrm rot="5400000" flipV="1">
              <a:off x="6919200" y="-544674"/>
              <a:ext cx="106969" cy="150692"/>
            </a:xfrm>
            <a:prstGeom prst="rect">
              <a:avLst/>
            </a:prstGeom>
            <a:solidFill>
              <a:schemeClr val="bg1"/>
            </a:solidFill>
            <a:ln w="12700">
              <a:solidFill>
                <a:schemeClr val="bg1"/>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18" name="Freeform 73">
              <a:extLst>
                <a:ext uri="{FF2B5EF4-FFF2-40B4-BE49-F238E27FC236}">
                  <a16:creationId xmlns:a16="http://schemas.microsoft.com/office/drawing/2014/main" id="{6E696207-FA98-4CAD-93FD-70B0066515B5}"/>
                </a:ext>
              </a:extLst>
            </p:cNvPr>
            <p:cNvSpPr/>
            <p:nvPr/>
          </p:nvSpPr>
          <p:spPr bwMode="auto">
            <a:xfrm>
              <a:off x="7642493" y="-1808846"/>
              <a:ext cx="917508" cy="1211423"/>
            </a:xfrm>
            <a:custGeom>
              <a:avLst/>
              <a:gdLst>
                <a:gd name="connsiteX0" fmla="*/ 256674 w 890337"/>
                <a:gd name="connsiteY0" fmla="*/ 1122948 h 1130969"/>
                <a:gd name="connsiteX1" fmla="*/ 890337 w 890337"/>
                <a:gd name="connsiteY1" fmla="*/ 216569 h 1130969"/>
                <a:gd name="connsiteX2" fmla="*/ 842211 w 890337"/>
                <a:gd name="connsiteY2" fmla="*/ 0 h 1130969"/>
                <a:gd name="connsiteX3" fmla="*/ 625642 w 890337"/>
                <a:gd name="connsiteY3" fmla="*/ 0 h 1130969"/>
                <a:gd name="connsiteX4" fmla="*/ 0 w 890337"/>
                <a:gd name="connsiteY4" fmla="*/ 906379 h 1130969"/>
                <a:gd name="connsiteX5" fmla="*/ 24063 w 890337"/>
                <a:gd name="connsiteY5" fmla="*/ 1130969 h 1130969"/>
                <a:gd name="connsiteX6" fmla="*/ 256674 w 890337"/>
                <a:gd name="connsiteY6" fmla="*/ 1122948 h 1130969"/>
                <a:gd name="connsiteX0" fmla="*/ 256674 w 895015"/>
                <a:gd name="connsiteY0" fmla="*/ 1122948 h 1130969"/>
                <a:gd name="connsiteX1" fmla="*/ 890337 w 895015"/>
                <a:gd name="connsiteY1" fmla="*/ 216569 h 1130969"/>
                <a:gd name="connsiteX2" fmla="*/ 842211 w 895015"/>
                <a:gd name="connsiteY2" fmla="*/ 0 h 1130969"/>
                <a:gd name="connsiteX3" fmla="*/ 625642 w 895015"/>
                <a:gd name="connsiteY3" fmla="*/ 0 h 1130969"/>
                <a:gd name="connsiteX4" fmla="*/ 0 w 895015"/>
                <a:gd name="connsiteY4" fmla="*/ 906379 h 1130969"/>
                <a:gd name="connsiteX5" fmla="*/ 24063 w 895015"/>
                <a:gd name="connsiteY5" fmla="*/ 1130969 h 1130969"/>
                <a:gd name="connsiteX6" fmla="*/ 256674 w 895015"/>
                <a:gd name="connsiteY6" fmla="*/ 1122948 h 1130969"/>
                <a:gd name="connsiteX0" fmla="*/ 256674 w 917747"/>
                <a:gd name="connsiteY0" fmla="*/ 1122948 h 1130969"/>
                <a:gd name="connsiteX1" fmla="*/ 890337 w 917747"/>
                <a:gd name="connsiteY1" fmla="*/ 216569 h 1130969"/>
                <a:gd name="connsiteX2" fmla="*/ 842211 w 917747"/>
                <a:gd name="connsiteY2" fmla="*/ 0 h 1130969"/>
                <a:gd name="connsiteX3" fmla="*/ 625642 w 917747"/>
                <a:gd name="connsiteY3" fmla="*/ 0 h 1130969"/>
                <a:gd name="connsiteX4" fmla="*/ 0 w 917747"/>
                <a:gd name="connsiteY4" fmla="*/ 906379 h 1130969"/>
                <a:gd name="connsiteX5" fmla="*/ 24063 w 917747"/>
                <a:gd name="connsiteY5" fmla="*/ 1130969 h 1130969"/>
                <a:gd name="connsiteX6" fmla="*/ 256674 w 917747"/>
                <a:gd name="connsiteY6" fmla="*/ 1122948 h 1130969"/>
                <a:gd name="connsiteX0" fmla="*/ 256674 w 917747"/>
                <a:gd name="connsiteY0" fmla="*/ 1154698 h 1162719"/>
                <a:gd name="connsiteX1" fmla="*/ 890337 w 917747"/>
                <a:gd name="connsiteY1" fmla="*/ 248319 h 1162719"/>
                <a:gd name="connsiteX2" fmla="*/ 842211 w 917747"/>
                <a:gd name="connsiteY2" fmla="*/ 31750 h 1162719"/>
                <a:gd name="connsiteX3" fmla="*/ 625642 w 917747"/>
                <a:gd name="connsiteY3" fmla="*/ 31750 h 1162719"/>
                <a:gd name="connsiteX4" fmla="*/ 0 w 917747"/>
                <a:gd name="connsiteY4" fmla="*/ 938129 h 1162719"/>
                <a:gd name="connsiteX5" fmla="*/ 24063 w 917747"/>
                <a:gd name="connsiteY5" fmla="*/ 1162719 h 1162719"/>
                <a:gd name="connsiteX6" fmla="*/ 256674 w 917747"/>
                <a:gd name="connsiteY6" fmla="*/ 1154698 h 1162719"/>
                <a:gd name="connsiteX0" fmla="*/ 256674 w 917747"/>
                <a:gd name="connsiteY0" fmla="*/ 1166461 h 1174482"/>
                <a:gd name="connsiteX1" fmla="*/ 890337 w 917747"/>
                <a:gd name="connsiteY1" fmla="*/ 260082 h 1174482"/>
                <a:gd name="connsiteX2" fmla="*/ 842211 w 917747"/>
                <a:gd name="connsiteY2" fmla="*/ 43513 h 1174482"/>
                <a:gd name="connsiteX3" fmla="*/ 625642 w 917747"/>
                <a:gd name="connsiteY3" fmla="*/ 43513 h 1174482"/>
                <a:gd name="connsiteX4" fmla="*/ 0 w 917747"/>
                <a:gd name="connsiteY4" fmla="*/ 949892 h 1174482"/>
                <a:gd name="connsiteX5" fmla="*/ 24063 w 917747"/>
                <a:gd name="connsiteY5" fmla="*/ 1174482 h 1174482"/>
                <a:gd name="connsiteX6" fmla="*/ 256674 w 917747"/>
                <a:gd name="connsiteY6" fmla="*/ 1166461 h 1174482"/>
                <a:gd name="connsiteX0" fmla="*/ 256674 w 917747"/>
                <a:gd name="connsiteY0" fmla="*/ 1166461 h 1203631"/>
                <a:gd name="connsiteX1" fmla="*/ 890337 w 917747"/>
                <a:gd name="connsiteY1" fmla="*/ 260082 h 1203631"/>
                <a:gd name="connsiteX2" fmla="*/ 842211 w 917747"/>
                <a:gd name="connsiteY2" fmla="*/ 43513 h 1203631"/>
                <a:gd name="connsiteX3" fmla="*/ 625642 w 917747"/>
                <a:gd name="connsiteY3" fmla="*/ 43513 h 1203631"/>
                <a:gd name="connsiteX4" fmla="*/ 0 w 917747"/>
                <a:gd name="connsiteY4" fmla="*/ 949892 h 1203631"/>
                <a:gd name="connsiteX5" fmla="*/ 24063 w 917747"/>
                <a:gd name="connsiteY5" fmla="*/ 1174482 h 1203631"/>
                <a:gd name="connsiteX6" fmla="*/ 256674 w 917747"/>
                <a:gd name="connsiteY6" fmla="*/ 1166461 h 1203631"/>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 name="connsiteX0" fmla="*/ 262919 w 923992"/>
                <a:gd name="connsiteY0" fmla="*/ 1166461 h 1211739"/>
                <a:gd name="connsiteX1" fmla="*/ 896582 w 923992"/>
                <a:gd name="connsiteY1" fmla="*/ 260082 h 1211739"/>
                <a:gd name="connsiteX2" fmla="*/ 848456 w 923992"/>
                <a:gd name="connsiteY2" fmla="*/ 43513 h 1211739"/>
                <a:gd name="connsiteX3" fmla="*/ 631887 w 923992"/>
                <a:gd name="connsiteY3" fmla="*/ 43513 h 1211739"/>
                <a:gd name="connsiteX4" fmla="*/ 6245 w 923992"/>
                <a:gd name="connsiteY4" fmla="*/ 949892 h 1211739"/>
                <a:gd name="connsiteX5" fmla="*/ 30308 w 923992"/>
                <a:gd name="connsiteY5" fmla="*/ 1174482 h 1211739"/>
                <a:gd name="connsiteX6" fmla="*/ 262919 w 923992"/>
                <a:gd name="connsiteY6" fmla="*/ 1166461 h 1211739"/>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747" h="1211739">
                  <a:moveTo>
                    <a:pt x="256674" y="1166461"/>
                  </a:moveTo>
                  <a:lnTo>
                    <a:pt x="890337" y="260082"/>
                  </a:lnTo>
                  <a:cubicBezTo>
                    <a:pt x="931445" y="192655"/>
                    <a:pt x="934453" y="96653"/>
                    <a:pt x="842211" y="43513"/>
                  </a:cubicBezTo>
                  <a:cubicBezTo>
                    <a:pt x="765259" y="-27925"/>
                    <a:pt x="712119" y="650"/>
                    <a:pt x="625642" y="43513"/>
                  </a:cubicBezTo>
                  <a:lnTo>
                    <a:pt x="0" y="949892"/>
                  </a:lnTo>
                  <a:cubicBezTo>
                    <a:pt x="-39604" y="1024755"/>
                    <a:pt x="-31583" y="1094856"/>
                    <a:pt x="24063" y="1174482"/>
                  </a:cubicBezTo>
                  <a:cubicBezTo>
                    <a:pt x="153988" y="1243245"/>
                    <a:pt x="202950" y="1202473"/>
                    <a:pt x="256674" y="1166461"/>
                  </a:cubicBezTo>
                  <a:close/>
                </a:path>
              </a:pathLst>
            </a:custGeom>
            <a:solidFill>
              <a:schemeClr val="accent6"/>
            </a:solidFill>
            <a:ln w="12700">
              <a:solidFill>
                <a:schemeClr val="accent1">
                  <a:lumMod val="50000"/>
                </a:schemeClr>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19" name="Freeform 74">
              <a:extLst>
                <a:ext uri="{FF2B5EF4-FFF2-40B4-BE49-F238E27FC236}">
                  <a16:creationId xmlns:a16="http://schemas.microsoft.com/office/drawing/2014/main" id="{7AA2631A-7E4E-474C-B4D2-CCDEBC3E75DB}"/>
                </a:ext>
              </a:extLst>
            </p:cNvPr>
            <p:cNvSpPr/>
            <p:nvPr/>
          </p:nvSpPr>
          <p:spPr bwMode="auto">
            <a:xfrm flipV="1">
              <a:off x="5441950" y="-1761758"/>
              <a:ext cx="917508" cy="1211423"/>
            </a:xfrm>
            <a:custGeom>
              <a:avLst/>
              <a:gdLst>
                <a:gd name="connsiteX0" fmla="*/ 256674 w 890337"/>
                <a:gd name="connsiteY0" fmla="*/ 1122948 h 1130969"/>
                <a:gd name="connsiteX1" fmla="*/ 890337 w 890337"/>
                <a:gd name="connsiteY1" fmla="*/ 216569 h 1130969"/>
                <a:gd name="connsiteX2" fmla="*/ 842211 w 890337"/>
                <a:gd name="connsiteY2" fmla="*/ 0 h 1130969"/>
                <a:gd name="connsiteX3" fmla="*/ 625642 w 890337"/>
                <a:gd name="connsiteY3" fmla="*/ 0 h 1130969"/>
                <a:gd name="connsiteX4" fmla="*/ 0 w 890337"/>
                <a:gd name="connsiteY4" fmla="*/ 906379 h 1130969"/>
                <a:gd name="connsiteX5" fmla="*/ 24063 w 890337"/>
                <a:gd name="connsiteY5" fmla="*/ 1130969 h 1130969"/>
                <a:gd name="connsiteX6" fmla="*/ 256674 w 890337"/>
                <a:gd name="connsiteY6" fmla="*/ 1122948 h 1130969"/>
                <a:gd name="connsiteX0" fmla="*/ 256674 w 895015"/>
                <a:gd name="connsiteY0" fmla="*/ 1122948 h 1130969"/>
                <a:gd name="connsiteX1" fmla="*/ 890337 w 895015"/>
                <a:gd name="connsiteY1" fmla="*/ 216569 h 1130969"/>
                <a:gd name="connsiteX2" fmla="*/ 842211 w 895015"/>
                <a:gd name="connsiteY2" fmla="*/ 0 h 1130969"/>
                <a:gd name="connsiteX3" fmla="*/ 625642 w 895015"/>
                <a:gd name="connsiteY3" fmla="*/ 0 h 1130969"/>
                <a:gd name="connsiteX4" fmla="*/ 0 w 895015"/>
                <a:gd name="connsiteY4" fmla="*/ 906379 h 1130969"/>
                <a:gd name="connsiteX5" fmla="*/ 24063 w 895015"/>
                <a:gd name="connsiteY5" fmla="*/ 1130969 h 1130969"/>
                <a:gd name="connsiteX6" fmla="*/ 256674 w 895015"/>
                <a:gd name="connsiteY6" fmla="*/ 1122948 h 1130969"/>
                <a:gd name="connsiteX0" fmla="*/ 256674 w 917747"/>
                <a:gd name="connsiteY0" fmla="*/ 1122948 h 1130969"/>
                <a:gd name="connsiteX1" fmla="*/ 890337 w 917747"/>
                <a:gd name="connsiteY1" fmla="*/ 216569 h 1130969"/>
                <a:gd name="connsiteX2" fmla="*/ 842211 w 917747"/>
                <a:gd name="connsiteY2" fmla="*/ 0 h 1130969"/>
                <a:gd name="connsiteX3" fmla="*/ 625642 w 917747"/>
                <a:gd name="connsiteY3" fmla="*/ 0 h 1130969"/>
                <a:gd name="connsiteX4" fmla="*/ 0 w 917747"/>
                <a:gd name="connsiteY4" fmla="*/ 906379 h 1130969"/>
                <a:gd name="connsiteX5" fmla="*/ 24063 w 917747"/>
                <a:gd name="connsiteY5" fmla="*/ 1130969 h 1130969"/>
                <a:gd name="connsiteX6" fmla="*/ 256674 w 917747"/>
                <a:gd name="connsiteY6" fmla="*/ 1122948 h 1130969"/>
                <a:gd name="connsiteX0" fmla="*/ 256674 w 917747"/>
                <a:gd name="connsiteY0" fmla="*/ 1154698 h 1162719"/>
                <a:gd name="connsiteX1" fmla="*/ 890337 w 917747"/>
                <a:gd name="connsiteY1" fmla="*/ 248319 h 1162719"/>
                <a:gd name="connsiteX2" fmla="*/ 842211 w 917747"/>
                <a:gd name="connsiteY2" fmla="*/ 31750 h 1162719"/>
                <a:gd name="connsiteX3" fmla="*/ 625642 w 917747"/>
                <a:gd name="connsiteY3" fmla="*/ 31750 h 1162719"/>
                <a:gd name="connsiteX4" fmla="*/ 0 w 917747"/>
                <a:gd name="connsiteY4" fmla="*/ 938129 h 1162719"/>
                <a:gd name="connsiteX5" fmla="*/ 24063 w 917747"/>
                <a:gd name="connsiteY5" fmla="*/ 1162719 h 1162719"/>
                <a:gd name="connsiteX6" fmla="*/ 256674 w 917747"/>
                <a:gd name="connsiteY6" fmla="*/ 1154698 h 1162719"/>
                <a:gd name="connsiteX0" fmla="*/ 256674 w 917747"/>
                <a:gd name="connsiteY0" fmla="*/ 1166461 h 1174482"/>
                <a:gd name="connsiteX1" fmla="*/ 890337 w 917747"/>
                <a:gd name="connsiteY1" fmla="*/ 260082 h 1174482"/>
                <a:gd name="connsiteX2" fmla="*/ 842211 w 917747"/>
                <a:gd name="connsiteY2" fmla="*/ 43513 h 1174482"/>
                <a:gd name="connsiteX3" fmla="*/ 625642 w 917747"/>
                <a:gd name="connsiteY3" fmla="*/ 43513 h 1174482"/>
                <a:gd name="connsiteX4" fmla="*/ 0 w 917747"/>
                <a:gd name="connsiteY4" fmla="*/ 949892 h 1174482"/>
                <a:gd name="connsiteX5" fmla="*/ 24063 w 917747"/>
                <a:gd name="connsiteY5" fmla="*/ 1174482 h 1174482"/>
                <a:gd name="connsiteX6" fmla="*/ 256674 w 917747"/>
                <a:gd name="connsiteY6" fmla="*/ 1166461 h 1174482"/>
                <a:gd name="connsiteX0" fmla="*/ 256674 w 917747"/>
                <a:gd name="connsiteY0" fmla="*/ 1166461 h 1203631"/>
                <a:gd name="connsiteX1" fmla="*/ 890337 w 917747"/>
                <a:gd name="connsiteY1" fmla="*/ 260082 h 1203631"/>
                <a:gd name="connsiteX2" fmla="*/ 842211 w 917747"/>
                <a:gd name="connsiteY2" fmla="*/ 43513 h 1203631"/>
                <a:gd name="connsiteX3" fmla="*/ 625642 w 917747"/>
                <a:gd name="connsiteY3" fmla="*/ 43513 h 1203631"/>
                <a:gd name="connsiteX4" fmla="*/ 0 w 917747"/>
                <a:gd name="connsiteY4" fmla="*/ 949892 h 1203631"/>
                <a:gd name="connsiteX5" fmla="*/ 24063 w 917747"/>
                <a:gd name="connsiteY5" fmla="*/ 1174482 h 1203631"/>
                <a:gd name="connsiteX6" fmla="*/ 256674 w 917747"/>
                <a:gd name="connsiteY6" fmla="*/ 1166461 h 1203631"/>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 name="connsiteX0" fmla="*/ 262919 w 923992"/>
                <a:gd name="connsiteY0" fmla="*/ 1166461 h 1211739"/>
                <a:gd name="connsiteX1" fmla="*/ 896582 w 923992"/>
                <a:gd name="connsiteY1" fmla="*/ 260082 h 1211739"/>
                <a:gd name="connsiteX2" fmla="*/ 848456 w 923992"/>
                <a:gd name="connsiteY2" fmla="*/ 43513 h 1211739"/>
                <a:gd name="connsiteX3" fmla="*/ 631887 w 923992"/>
                <a:gd name="connsiteY3" fmla="*/ 43513 h 1211739"/>
                <a:gd name="connsiteX4" fmla="*/ 6245 w 923992"/>
                <a:gd name="connsiteY4" fmla="*/ 949892 h 1211739"/>
                <a:gd name="connsiteX5" fmla="*/ 30308 w 923992"/>
                <a:gd name="connsiteY5" fmla="*/ 1174482 h 1211739"/>
                <a:gd name="connsiteX6" fmla="*/ 262919 w 923992"/>
                <a:gd name="connsiteY6" fmla="*/ 1166461 h 1211739"/>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747" h="1211739">
                  <a:moveTo>
                    <a:pt x="256674" y="1166461"/>
                  </a:moveTo>
                  <a:lnTo>
                    <a:pt x="890337" y="260082"/>
                  </a:lnTo>
                  <a:cubicBezTo>
                    <a:pt x="931445" y="192655"/>
                    <a:pt x="934453" y="96653"/>
                    <a:pt x="842211" y="43513"/>
                  </a:cubicBezTo>
                  <a:cubicBezTo>
                    <a:pt x="765259" y="-27925"/>
                    <a:pt x="712119" y="650"/>
                    <a:pt x="625642" y="43513"/>
                  </a:cubicBezTo>
                  <a:lnTo>
                    <a:pt x="0" y="949892"/>
                  </a:lnTo>
                  <a:cubicBezTo>
                    <a:pt x="-39604" y="1024755"/>
                    <a:pt x="-31583" y="1094856"/>
                    <a:pt x="24063" y="1174482"/>
                  </a:cubicBezTo>
                  <a:cubicBezTo>
                    <a:pt x="153988" y="1243245"/>
                    <a:pt x="202950" y="1202473"/>
                    <a:pt x="256674" y="1166461"/>
                  </a:cubicBezTo>
                  <a:close/>
                </a:path>
              </a:pathLst>
            </a:custGeom>
            <a:solidFill>
              <a:schemeClr val="accent4"/>
            </a:solidFill>
            <a:ln w="12700">
              <a:solidFill>
                <a:schemeClr val="accent1">
                  <a:lumMod val="50000"/>
                </a:schemeClr>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20" name="Freeform 39">
              <a:extLst>
                <a:ext uri="{FF2B5EF4-FFF2-40B4-BE49-F238E27FC236}">
                  <a16:creationId xmlns:a16="http://schemas.microsoft.com/office/drawing/2014/main" id="{4AB89448-7D30-45CB-8DD1-EEA720ACC25F}"/>
                </a:ext>
              </a:extLst>
            </p:cNvPr>
            <p:cNvSpPr/>
            <p:nvPr/>
          </p:nvSpPr>
          <p:spPr bwMode="auto">
            <a:xfrm>
              <a:off x="7041071" y="-2316092"/>
              <a:ext cx="1319303" cy="3333326"/>
            </a:xfrm>
            <a:custGeom>
              <a:avLst/>
              <a:gdLst>
                <a:gd name="connsiteX0" fmla="*/ 1010653 w 1283368"/>
                <a:gd name="connsiteY0" fmla="*/ 16042 h 3296653"/>
                <a:gd name="connsiteX1" fmla="*/ 40105 w 1283368"/>
                <a:gd name="connsiteY1" fmla="*/ 1435768 h 3296653"/>
                <a:gd name="connsiteX2" fmla="*/ 0 w 1283368"/>
                <a:gd name="connsiteY2" fmla="*/ 1668379 h 3296653"/>
                <a:gd name="connsiteX3" fmla="*/ 8021 w 1283368"/>
                <a:gd name="connsiteY3" fmla="*/ 3136232 h 3296653"/>
                <a:gd name="connsiteX4" fmla="*/ 176463 w 1283368"/>
                <a:gd name="connsiteY4" fmla="*/ 3296653 h 3296653"/>
                <a:gd name="connsiteX5" fmla="*/ 368968 w 1283368"/>
                <a:gd name="connsiteY5" fmla="*/ 3152274 h 3296653"/>
                <a:gd name="connsiteX6" fmla="*/ 376990 w 1283368"/>
                <a:gd name="connsiteY6" fmla="*/ 1532021 h 3296653"/>
                <a:gd name="connsiteX7" fmla="*/ 1283368 w 1283368"/>
                <a:gd name="connsiteY7" fmla="*/ 232611 h 3296653"/>
                <a:gd name="connsiteX8" fmla="*/ 1259305 w 1283368"/>
                <a:gd name="connsiteY8" fmla="*/ 0 h 3296653"/>
                <a:gd name="connsiteX9" fmla="*/ 1010653 w 1283368"/>
                <a:gd name="connsiteY9" fmla="*/ 16042 h 3296653"/>
                <a:gd name="connsiteX0" fmla="*/ 1010653 w 1307114"/>
                <a:gd name="connsiteY0" fmla="*/ 16042 h 3296653"/>
                <a:gd name="connsiteX1" fmla="*/ 40105 w 1307114"/>
                <a:gd name="connsiteY1" fmla="*/ 1435768 h 3296653"/>
                <a:gd name="connsiteX2" fmla="*/ 0 w 1307114"/>
                <a:gd name="connsiteY2" fmla="*/ 1668379 h 3296653"/>
                <a:gd name="connsiteX3" fmla="*/ 8021 w 1307114"/>
                <a:gd name="connsiteY3" fmla="*/ 3136232 h 3296653"/>
                <a:gd name="connsiteX4" fmla="*/ 176463 w 1307114"/>
                <a:gd name="connsiteY4" fmla="*/ 3296653 h 3296653"/>
                <a:gd name="connsiteX5" fmla="*/ 368968 w 1307114"/>
                <a:gd name="connsiteY5" fmla="*/ 3152274 h 3296653"/>
                <a:gd name="connsiteX6" fmla="*/ 376990 w 1307114"/>
                <a:gd name="connsiteY6" fmla="*/ 1532021 h 3296653"/>
                <a:gd name="connsiteX7" fmla="*/ 1283368 w 1307114"/>
                <a:gd name="connsiteY7" fmla="*/ 232611 h 3296653"/>
                <a:gd name="connsiteX8" fmla="*/ 1259305 w 1307114"/>
                <a:gd name="connsiteY8" fmla="*/ 0 h 3296653"/>
                <a:gd name="connsiteX9" fmla="*/ 1010653 w 1307114"/>
                <a:gd name="connsiteY9" fmla="*/ 16042 h 3296653"/>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61604 h 3342215"/>
                <a:gd name="connsiteX1" fmla="*/ 40105 w 1307114"/>
                <a:gd name="connsiteY1" fmla="*/ 1481330 h 3342215"/>
                <a:gd name="connsiteX2" fmla="*/ 0 w 1307114"/>
                <a:gd name="connsiteY2" fmla="*/ 1713941 h 3342215"/>
                <a:gd name="connsiteX3" fmla="*/ 8021 w 1307114"/>
                <a:gd name="connsiteY3" fmla="*/ 3181794 h 3342215"/>
                <a:gd name="connsiteX4" fmla="*/ 176463 w 1307114"/>
                <a:gd name="connsiteY4" fmla="*/ 3342215 h 3342215"/>
                <a:gd name="connsiteX5" fmla="*/ 368968 w 1307114"/>
                <a:gd name="connsiteY5" fmla="*/ 3197836 h 3342215"/>
                <a:gd name="connsiteX6" fmla="*/ 376990 w 1307114"/>
                <a:gd name="connsiteY6" fmla="*/ 1577583 h 3342215"/>
                <a:gd name="connsiteX7" fmla="*/ 1283368 w 1307114"/>
                <a:gd name="connsiteY7" fmla="*/ 278173 h 3342215"/>
                <a:gd name="connsiteX8" fmla="*/ 1259305 w 1307114"/>
                <a:gd name="connsiteY8" fmla="*/ 45562 h 3342215"/>
                <a:gd name="connsiteX9" fmla="*/ 1010653 w 1307114"/>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16293 w 1319647"/>
                <a:gd name="connsiteY1" fmla="*/ 150038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9647" h="3334194">
                  <a:moveTo>
                    <a:pt x="1010653" y="61604"/>
                  </a:moveTo>
                  <a:lnTo>
                    <a:pt x="16293" y="1500380"/>
                  </a:lnTo>
                  <a:lnTo>
                    <a:pt x="0" y="1713941"/>
                  </a:lnTo>
                  <a:cubicBezTo>
                    <a:pt x="2674" y="2203225"/>
                    <a:pt x="5347" y="2692510"/>
                    <a:pt x="8021" y="3181794"/>
                  </a:cubicBezTo>
                  <a:cubicBezTo>
                    <a:pt x="16042" y="3251310"/>
                    <a:pt x="32084" y="3320826"/>
                    <a:pt x="176463" y="3334194"/>
                  </a:cubicBezTo>
                  <a:cubicBezTo>
                    <a:pt x="352925" y="3310132"/>
                    <a:pt x="344905" y="3262004"/>
                    <a:pt x="368968" y="3197836"/>
                  </a:cubicBezTo>
                  <a:lnTo>
                    <a:pt x="376990" y="1577583"/>
                  </a:lnTo>
                  <a:lnTo>
                    <a:pt x="1283368" y="278173"/>
                  </a:lnTo>
                  <a:cubicBezTo>
                    <a:pt x="1315453" y="184594"/>
                    <a:pt x="1355558" y="147163"/>
                    <a:pt x="1259305" y="45562"/>
                  </a:cubicBezTo>
                  <a:cubicBezTo>
                    <a:pt x="1112252" y="-37323"/>
                    <a:pt x="1085516" y="8131"/>
                    <a:pt x="1010653" y="61604"/>
                  </a:cubicBezTo>
                  <a:close/>
                </a:path>
              </a:pathLst>
            </a:custGeom>
            <a:solidFill>
              <a:schemeClr val="accent6"/>
            </a:solidFill>
            <a:ln w="12700">
              <a:solidFill>
                <a:schemeClr val="accent1">
                  <a:lumMod val="50000"/>
                </a:schemeClr>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30" name="Freeform 41">
              <a:extLst>
                <a:ext uri="{FF2B5EF4-FFF2-40B4-BE49-F238E27FC236}">
                  <a16:creationId xmlns:a16="http://schemas.microsoft.com/office/drawing/2014/main" id="{45840E3C-23D8-4BBC-B49E-202BC266D10D}"/>
                </a:ext>
              </a:extLst>
            </p:cNvPr>
            <p:cNvSpPr/>
            <p:nvPr/>
          </p:nvSpPr>
          <p:spPr bwMode="auto">
            <a:xfrm flipH="1">
              <a:off x="5579552" y="-2316092"/>
              <a:ext cx="1311916" cy="3333326"/>
            </a:xfrm>
            <a:custGeom>
              <a:avLst/>
              <a:gdLst>
                <a:gd name="connsiteX0" fmla="*/ 1010653 w 1283368"/>
                <a:gd name="connsiteY0" fmla="*/ 16042 h 3296653"/>
                <a:gd name="connsiteX1" fmla="*/ 40105 w 1283368"/>
                <a:gd name="connsiteY1" fmla="*/ 1435768 h 3296653"/>
                <a:gd name="connsiteX2" fmla="*/ 0 w 1283368"/>
                <a:gd name="connsiteY2" fmla="*/ 1668379 h 3296653"/>
                <a:gd name="connsiteX3" fmla="*/ 8021 w 1283368"/>
                <a:gd name="connsiteY3" fmla="*/ 3136232 h 3296653"/>
                <a:gd name="connsiteX4" fmla="*/ 176463 w 1283368"/>
                <a:gd name="connsiteY4" fmla="*/ 3296653 h 3296653"/>
                <a:gd name="connsiteX5" fmla="*/ 368968 w 1283368"/>
                <a:gd name="connsiteY5" fmla="*/ 3152274 h 3296653"/>
                <a:gd name="connsiteX6" fmla="*/ 376990 w 1283368"/>
                <a:gd name="connsiteY6" fmla="*/ 1532021 h 3296653"/>
                <a:gd name="connsiteX7" fmla="*/ 1283368 w 1283368"/>
                <a:gd name="connsiteY7" fmla="*/ 232611 h 3296653"/>
                <a:gd name="connsiteX8" fmla="*/ 1259305 w 1283368"/>
                <a:gd name="connsiteY8" fmla="*/ 0 h 3296653"/>
                <a:gd name="connsiteX9" fmla="*/ 1010653 w 1283368"/>
                <a:gd name="connsiteY9" fmla="*/ 16042 h 3296653"/>
                <a:gd name="connsiteX0" fmla="*/ 1010653 w 1307114"/>
                <a:gd name="connsiteY0" fmla="*/ 16042 h 3296653"/>
                <a:gd name="connsiteX1" fmla="*/ 40105 w 1307114"/>
                <a:gd name="connsiteY1" fmla="*/ 1435768 h 3296653"/>
                <a:gd name="connsiteX2" fmla="*/ 0 w 1307114"/>
                <a:gd name="connsiteY2" fmla="*/ 1668379 h 3296653"/>
                <a:gd name="connsiteX3" fmla="*/ 8021 w 1307114"/>
                <a:gd name="connsiteY3" fmla="*/ 3136232 h 3296653"/>
                <a:gd name="connsiteX4" fmla="*/ 176463 w 1307114"/>
                <a:gd name="connsiteY4" fmla="*/ 3296653 h 3296653"/>
                <a:gd name="connsiteX5" fmla="*/ 368968 w 1307114"/>
                <a:gd name="connsiteY5" fmla="*/ 3152274 h 3296653"/>
                <a:gd name="connsiteX6" fmla="*/ 376990 w 1307114"/>
                <a:gd name="connsiteY6" fmla="*/ 1532021 h 3296653"/>
                <a:gd name="connsiteX7" fmla="*/ 1283368 w 1307114"/>
                <a:gd name="connsiteY7" fmla="*/ 232611 h 3296653"/>
                <a:gd name="connsiteX8" fmla="*/ 1259305 w 1307114"/>
                <a:gd name="connsiteY8" fmla="*/ 0 h 3296653"/>
                <a:gd name="connsiteX9" fmla="*/ 1010653 w 1307114"/>
                <a:gd name="connsiteY9" fmla="*/ 16042 h 3296653"/>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61604 h 3342215"/>
                <a:gd name="connsiteX1" fmla="*/ 40105 w 1307114"/>
                <a:gd name="connsiteY1" fmla="*/ 1481330 h 3342215"/>
                <a:gd name="connsiteX2" fmla="*/ 0 w 1307114"/>
                <a:gd name="connsiteY2" fmla="*/ 1713941 h 3342215"/>
                <a:gd name="connsiteX3" fmla="*/ 8021 w 1307114"/>
                <a:gd name="connsiteY3" fmla="*/ 3181794 h 3342215"/>
                <a:gd name="connsiteX4" fmla="*/ 176463 w 1307114"/>
                <a:gd name="connsiteY4" fmla="*/ 3342215 h 3342215"/>
                <a:gd name="connsiteX5" fmla="*/ 368968 w 1307114"/>
                <a:gd name="connsiteY5" fmla="*/ 3197836 h 3342215"/>
                <a:gd name="connsiteX6" fmla="*/ 376990 w 1307114"/>
                <a:gd name="connsiteY6" fmla="*/ 1577583 h 3342215"/>
                <a:gd name="connsiteX7" fmla="*/ 1283368 w 1307114"/>
                <a:gd name="connsiteY7" fmla="*/ 278173 h 3342215"/>
                <a:gd name="connsiteX8" fmla="*/ 1259305 w 1307114"/>
                <a:gd name="connsiteY8" fmla="*/ 45562 h 3342215"/>
                <a:gd name="connsiteX9" fmla="*/ 1010653 w 1307114"/>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03264 w 1312258"/>
                <a:gd name="connsiteY0" fmla="*/ 61604 h 3334194"/>
                <a:gd name="connsiteX1" fmla="*/ 32716 w 1312258"/>
                <a:gd name="connsiteY1" fmla="*/ 1481330 h 3334194"/>
                <a:gd name="connsiteX2" fmla="*/ 2136 w 1312258"/>
                <a:gd name="connsiteY2" fmla="*/ 1713941 h 3334194"/>
                <a:gd name="connsiteX3" fmla="*/ 632 w 1312258"/>
                <a:gd name="connsiteY3" fmla="*/ 3181794 h 3334194"/>
                <a:gd name="connsiteX4" fmla="*/ 169074 w 1312258"/>
                <a:gd name="connsiteY4" fmla="*/ 3334194 h 3334194"/>
                <a:gd name="connsiteX5" fmla="*/ 361579 w 1312258"/>
                <a:gd name="connsiteY5" fmla="*/ 3197836 h 3334194"/>
                <a:gd name="connsiteX6" fmla="*/ 369601 w 1312258"/>
                <a:gd name="connsiteY6" fmla="*/ 1577583 h 3334194"/>
                <a:gd name="connsiteX7" fmla="*/ 1275979 w 1312258"/>
                <a:gd name="connsiteY7" fmla="*/ 278173 h 3334194"/>
                <a:gd name="connsiteX8" fmla="*/ 1251916 w 1312258"/>
                <a:gd name="connsiteY8" fmla="*/ 45562 h 3334194"/>
                <a:gd name="connsiteX9" fmla="*/ 1003264 w 1312258"/>
                <a:gd name="connsiteY9" fmla="*/ 61604 h 33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2258" h="3334194">
                  <a:moveTo>
                    <a:pt x="1003264" y="61604"/>
                  </a:moveTo>
                  <a:lnTo>
                    <a:pt x="32716" y="1481330"/>
                  </a:lnTo>
                  <a:cubicBezTo>
                    <a:pt x="19348" y="1558867"/>
                    <a:pt x="5979" y="1593541"/>
                    <a:pt x="2136" y="1713941"/>
                  </a:cubicBezTo>
                  <a:cubicBezTo>
                    <a:pt x="4810" y="2203225"/>
                    <a:pt x="-2042" y="2692510"/>
                    <a:pt x="632" y="3181794"/>
                  </a:cubicBezTo>
                  <a:cubicBezTo>
                    <a:pt x="8653" y="3251310"/>
                    <a:pt x="24695" y="3320826"/>
                    <a:pt x="169074" y="3334194"/>
                  </a:cubicBezTo>
                  <a:cubicBezTo>
                    <a:pt x="345536" y="3310132"/>
                    <a:pt x="337516" y="3262004"/>
                    <a:pt x="361579" y="3197836"/>
                  </a:cubicBezTo>
                  <a:lnTo>
                    <a:pt x="369601" y="1577583"/>
                  </a:lnTo>
                  <a:lnTo>
                    <a:pt x="1275979" y="278173"/>
                  </a:lnTo>
                  <a:cubicBezTo>
                    <a:pt x="1308064" y="184594"/>
                    <a:pt x="1348169" y="147163"/>
                    <a:pt x="1251916" y="45562"/>
                  </a:cubicBezTo>
                  <a:cubicBezTo>
                    <a:pt x="1104863" y="-37323"/>
                    <a:pt x="1078127" y="8131"/>
                    <a:pt x="1003264" y="61604"/>
                  </a:cubicBezTo>
                  <a:close/>
                </a:path>
              </a:pathLst>
            </a:custGeom>
            <a:solidFill>
              <a:schemeClr val="accent4"/>
            </a:solidFill>
            <a:ln w="12700">
              <a:solidFill>
                <a:schemeClr val="accent1">
                  <a:lumMod val="50000"/>
                </a:schemeClr>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cxnSp>
          <p:nvCxnSpPr>
            <p:cNvPr id="131" name="Straight Connector 130">
              <a:extLst>
                <a:ext uri="{FF2B5EF4-FFF2-40B4-BE49-F238E27FC236}">
                  <a16:creationId xmlns:a16="http://schemas.microsoft.com/office/drawing/2014/main" id="{0EB5372E-2587-4C08-87B2-6BB26114049F}"/>
                </a:ext>
              </a:extLst>
            </p:cNvPr>
            <p:cNvCxnSpPr/>
            <p:nvPr/>
          </p:nvCxnSpPr>
          <p:spPr bwMode="auto">
            <a:xfrm flipV="1">
              <a:off x="6538001" y="-784002"/>
              <a:ext cx="310613" cy="29044"/>
            </a:xfrm>
            <a:prstGeom prst="line">
              <a:avLst/>
            </a:prstGeom>
            <a:noFill/>
            <a:ln w="12700" cap="flat" cmpd="sng" algn="ctr">
              <a:solidFill>
                <a:schemeClr val="accent4">
                  <a:lumMod val="20000"/>
                  <a:lumOff val="80000"/>
                </a:schemeClr>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E9230A72-FD8F-4D00-BB02-C4D6E3027F57}"/>
                </a:ext>
              </a:extLst>
            </p:cNvPr>
            <p:cNvCxnSpPr>
              <a:endCxn id="120" idx="6"/>
            </p:cNvCxnSpPr>
            <p:nvPr/>
          </p:nvCxnSpPr>
          <p:spPr bwMode="auto">
            <a:xfrm>
              <a:off x="7083292" y="-786272"/>
              <a:ext cx="334670" cy="47352"/>
            </a:xfrm>
            <a:prstGeom prst="line">
              <a:avLst/>
            </a:prstGeom>
            <a:noFill/>
            <a:ln w="12700" cap="flat" cmpd="sng" algn="ctr">
              <a:solidFill>
                <a:schemeClr val="accent6">
                  <a:lumMod val="60000"/>
                  <a:lumOff val="40000"/>
                </a:schemeClr>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9F50B1BA-01F8-4C62-A84C-D5448A409006}"/>
                </a:ext>
              </a:extLst>
            </p:cNvPr>
            <p:cNvCxnSpPr/>
            <p:nvPr/>
          </p:nvCxnSpPr>
          <p:spPr bwMode="auto">
            <a:xfrm>
              <a:off x="7506169" y="-1474994"/>
              <a:ext cx="651866" cy="464969"/>
            </a:xfrm>
            <a:prstGeom prst="line">
              <a:avLst/>
            </a:prstGeom>
            <a:noFill/>
            <a:ln w="12700" cap="flat" cmpd="sng" algn="ctr">
              <a:solidFill>
                <a:schemeClr val="accent6">
                  <a:lumMod val="60000"/>
                  <a:lumOff val="40000"/>
                </a:schemeClr>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D75CB0C9-99D6-44C1-9F6C-CACA655E7A87}"/>
                </a:ext>
              </a:extLst>
            </p:cNvPr>
            <p:cNvCxnSpPr/>
            <p:nvPr/>
          </p:nvCxnSpPr>
          <p:spPr bwMode="auto">
            <a:xfrm flipV="1">
              <a:off x="5762023" y="-1491032"/>
              <a:ext cx="644910" cy="481007"/>
            </a:xfrm>
            <a:prstGeom prst="line">
              <a:avLst/>
            </a:prstGeom>
            <a:noFill/>
            <a:ln w="12700" cap="flat" cmpd="sng" algn="ctr">
              <a:solidFill>
                <a:schemeClr val="accent4">
                  <a:lumMod val="20000"/>
                  <a:lumOff val="80000"/>
                </a:schemeClr>
              </a:solidFill>
              <a:prstDash val="solid"/>
              <a:round/>
              <a:headEnd type="none" w="med" len="med"/>
              <a:tailEnd type="none" w="med" len="med"/>
            </a:ln>
            <a:effectLst/>
          </p:spPr>
        </p:cxnSp>
        <p:sp>
          <p:nvSpPr>
            <p:cNvPr id="136" name="Rectangle 135">
              <a:extLst>
                <a:ext uri="{FF2B5EF4-FFF2-40B4-BE49-F238E27FC236}">
                  <a16:creationId xmlns:a16="http://schemas.microsoft.com/office/drawing/2014/main" id="{61DEF69E-22B2-4954-8465-36C02559CF74}"/>
                </a:ext>
              </a:extLst>
            </p:cNvPr>
            <p:cNvSpPr/>
            <p:nvPr/>
          </p:nvSpPr>
          <p:spPr bwMode="auto">
            <a:xfrm rot="19486446">
              <a:off x="6029537" y="-1323791"/>
              <a:ext cx="106969" cy="150692"/>
            </a:xfrm>
            <a:prstGeom prst="rect">
              <a:avLst/>
            </a:prstGeom>
            <a:solidFill>
              <a:schemeClr val="bg1"/>
            </a:solidFill>
            <a:ln w="12700">
              <a:solidFill>
                <a:schemeClr val="bg1"/>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37" name="Rectangle 136">
              <a:extLst>
                <a:ext uri="{FF2B5EF4-FFF2-40B4-BE49-F238E27FC236}">
                  <a16:creationId xmlns:a16="http://schemas.microsoft.com/office/drawing/2014/main" id="{6A8BD98C-7407-4630-904D-EAB41C645152}"/>
                </a:ext>
              </a:extLst>
            </p:cNvPr>
            <p:cNvSpPr/>
            <p:nvPr/>
          </p:nvSpPr>
          <p:spPr bwMode="auto">
            <a:xfrm rot="2113554" flipV="1">
              <a:off x="7793378" y="-1313600"/>
              <a:ext cx="106969" cy="150692"/>
            </a:xfrm>
            <a:prstGeom prst="rect">
              <a:avLst/>
            </a:prstGeom>
            <a:solidFill>
              <a:schemeClr val="bg1"/>
            </a:solidFill>
            <a:ln w="12700">
              <a:solidFill>
                <a:schemeClr val="bg1"/>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grpSp>
      <p:sp>
        <p:nvSpPr>
          <p:cNvPr id="5" name="Freeform: Shape 4">
            <a:extLst>
              <a:ext uri="{FF2B5EF4-FFF2-40B4-BE49-F238E27FC236}">
                <a16:creationId xmlns:a16="http://schemas.microsoft.com/office/drawing/2014/main" id="{83C3F8AB-410C-47E7-83B0-8F1CA1D8E4AD}"/>
              </a:ext>
            </a:extLst>
          </p:cNvPr>
          <p:cNvSpPr/>
          <p:nvPr/>
        </p:nvSpPr>
        <p:spPr bwMode="auto">
          <a:xfrm>
            <a:off x="9989488" y="1159241"/>
            <a:ext cx="578501" cy="1880945"/>
          </a:xfrm>
          <a:custGeom>
            <a:avLst/>
            <a:gdLst>
              <a:gd name="connsiteX0" fmla="*/ 578501 w 578501"/>
              <a:gd name="connsiteY0" fmla="*/ 234109 h 1883156"/>
              <a:gd name="connsiteX1" fmla="*/ 406563 w 578501"/>
              <a:gd name="connsiteY1" fmla="*/ 46540 h 1883156"/>
              <a:gd name="connsiteX2" fmla="*/ 218993 w 578501"/>
              <a:gd name="connsiteY2" fmla="*/ 7463 h 1883156"/>
              <a:gd name="connsiteX3" fmla="*/ 15793 w 578501"/>
              <a:gd name="connsiteY3" fmla="*/ 163771 h 1883156"/>
              <a:gd name="connsiteX4" fmla="*/ 54870 w 578501"/>
              <a:gd name="connsiteY4" fmla="*/ 304448 h 1883156"/>
              <a:gd name="connsiteX5" fmla="*/ 250255 w 578501"/>
              <a:gd name="connsiteY5" fmla="*/ 507648 h 1883156"/>
              <a:gd name="connsiteX6" fmla="*/ 312778 w 578501"/>
              <a:gd name="connsiteY6" fmla="*/ 742109 h 1883156"/>
              <a:gd name="connsiteX7" fmla="*/ 250255 w 578501"/>
              <a:gd name="connsiteY7" fmla="*/ 992202 h 1883156"/>
              <a:gd name="connsiteX8" fmla="*/ 86132 w 578501"/>
              <a:gd name="connsiteY8" fmla="*/ 1156325 h 1883156"/>
              <a:gd name="connsiteX9" fmla="*/ 163 w 578501"/>
              <a:gd name="connsiteY9" fmla="*/ 1351709 h 1883156"/>
              <a:gd name="connsiteX10" fmla="*/ 70501 w 578501"/>
              <a:gd name="connsiteY10" fmla="*/ 1640879 h 1883156"/>
              <a:gd name="connsiteX11" fmla="*/ 265886 w 578501"/>
              <a:gd name="connsiteY11" fmla="*/ 1883156 h 1883156"/>
              <a:gd name="connsiteX0" fmla="*/ 578501 w 578501"/>
              <a:gd name="connsiteY0" fmla="*/ 231898 h 1880945"/>
              <a:gd name="connsiteX1" fmla="*/ 406563 w 578501"/>
              <a:gd name="connsiteY1" fmla="*/ 44329 h 1880945"/>
              <a:gd name="connsiteX2" fmla="*/ 218993 w 578501"/>
              <a:gd name="connsiteY2" fmla="*/ 5252 h 1880945"/>
              <a:gd name="connsiteX3" fmla="*/ 31424 w 578501"/>
              <a:gd name="connsiteY3" fmla="*/ 130299 h 1880945"/>
              <a:gd name="connsiteX4" fmla="*/ 54870 w 578501"/>
              <a:gd name="connsiteY4" fmla="*/ 302237 h 1880945"/>
              <a:gd name="connsiteX5" fmla="*/ 250255 w 578501"/>
              <a:gd name="connsiteY5" fmla="*/ 505437 h 1880945"/>
              <a:gd name="connsiteX6" fmla="*/ 312778 w 578501"/>
              <a:gd name="connsiteY6" fmla="*/ 739898 h 1880945"/>
              <a:gd name="connsiteX7" fmla="*/ 250255 w 578501"/>
              <a:gd name="connsiteY7" fmla="*/ 989991 h 1880945"/>
              <a:gd name="connsiteX8" fmla="*/ 86132 w 578501"/>
              <a:gd name="connsiteY8" fmla="*/ 1154114 h 1880945"/>
              <a:gd name="connsiteX9" fmla="*/ 163 w 578501"/>
              <a:gd name="connsiteY9" fmla="*/ 1349498 h 1880945"/>
              <a:gd name="connsiteX10" fmla="*/ 70501 w 578501"/>
              <a:gd name="connsiteY10" fmla="*/ 1638668 h 1880945"/>
              <a:gd name="connsiteX11" fmla="*/ 265886 w 578501"/>
              <a:gd name="connsiteY11" fmla="*/ 1880945 h 1880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8501" h="1880945">
                <a:moveTo>
                  <a:pt x="578501" y="231898"/>
                </a:moveTo>
                <a:cubicBezTo>
                  <a:pt x="522491" y="157000"/>
                  <a:pt x="466481" y="82103"/>
                  <a:pt x="406563" y="44329"/>
                </a:cubicBezTo>
                <a:cubicBezTo>
                  <a:pt x="346645" y="6555"/>
                  <a:pt x="281516" y="-9076"/>
                  <a:pt x="218993" y="5252"/>
                </a:cubicBezTo>
                <a:cubicBezTo>
                  <a:pt x="156470" y="19580"/>
                  <a:pt x="58778" y="80802"/>
                  <a:pt x="31424" y="130299"/>
                </a:cubicBezTo>
                <a:cubicBezTo>
                  <a:pt x="4070" y="179796"/>
                  <a:pt x="18398" y="239714"/>
                  <a:pt x="54870" y="302237"/>
                </a:cubicBezTo>
                <a:cubicBezTo>
                  <a:pt x="91342" y="364760"/>
                  <a:pt x="207270" y="432494"/>
                  <a:pt x="250255" y="505437"/>
                </a:cubicBezTo>
                <a:cubicBezTo>
                  <a:pt x="293240" y="578380"/>
                  <a:pt x="312778" y="659139"/>
                  <a:pt x="312778" y="739898"/>
                </a:cubicBezTo>
                <a:cubicBezTo>
                  <a:pt x="312778" y="820657"/>
                  <a:pt x="288029" y="920955"/>
                  <a:pt x="250255" y="989991"/>
                </a:cubicBezTo>
                <a:cubicBezTo>
                  <a:pt x="212481" y="1059027"/>
                  <a:pt x="127814" y="1094196"/>
                  <a:pt x="86132" y="1154114"/>
                </a:cubicBezTo>
                <a:cubicBezTo>
                  <a:pt x="44450" y="1214032"/>
                  <a:pt x="2768" y="1268739"/>
                  <a:pt x="163" y="1349498"/>
                </a:cubicBezTo>
                <a:cubicBezTo>
                  <a:pt x="-2442" y="1430257"/>
                  <a:pt x="26214" y="1550094"/>
                  <a:pt x="70501" y="1638668"/>
                </a:cubicBezTo>
                <a:cubicBezTo>
                  <a:pt x="114788" y="1727242"/>
                  <a:pt x="190337" y="1804093"/>
                  <a:pt x="265886" y="1880945"/>
                </a:cubicBezTo>
              </a:path>
            </a:pathLst>
          </a:custGeom>
          <a:noFill/>
          <a:ln w="139700" cap="rnd">
            <a:solidFill>
              <a:schemeClr val="tx2">
                <a:lumMod val="75000"/>
              </a:schemeClr>
            </a:solid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505" name="Freeform: Shape 504">
            <a:extLst>
              <a:ext uri="{FF2B5EF4-FFF2-40B4-BE49-F238E27FC236}">
                <a16:creationId xmlns:a16="http://schemas.microsoft.com/office/drawing/2014/main" id="{6B273CE7-D140-4718-85F2-22AA547BAE82}"/>
              </a:ext>
            </a:extLst>
          </p:cNvPr>
          <p:cNvSpPr/>
          <p:nvPr/>
        </p:nvSpPr>
        <p:spPr bwMode="auto">
          <a:xfrm>
            <a:off x="6670976" y="4597533"/>
            <a:ext cx="229828" cy="747262"/>
          </a:xfrm>
          <a:custGeom>
            <a:avLst/>
            <a:gdLst>
              <a:gd name="connsiteX0" fmla="*/ 578501 w 578501"/>
              <a:gd name="connsiteY0" fmla="*/ 234109 h 1883156"/>
              <a:gd name="connsiteX1" fmla="*/ 406563 w 578501"/>
              <a:gd name="connsiteY1" fmla="*/ 46540 h 1883156"/>
              <a:gd name="connsiteX2" fmla="*/ 218993 w 578501"/>
              <a:gd name="connsiteY2" fmla="*/ 7463 h 1883156"/>
              <a:gd name="connsiteX3" fmla="*/ 15793 w 578501"/>
              <a:gd name="connsiteY3" fmla="*/ 163771 h 1883156"/>
              <a:gd name="connsiteX4" fmla="*/ 54870 w 578501"/>
              <a:gd name="connsiteY4" fmla="*/ 304448 h 1883156"/>
              <a:gd name="connsiteX5" fmla="*/ 250255 w 578501"/>
              <a:gd name="connsiteY5" fmla="*/ 507648 h 1883156"/>
              <a:gd name="connsiteX6" fmla="*/ 312778 w 578501"/>
              <a:gd name="connsiteY6" fmla="*/ 742109 h 1883156"/>
              <a:gd name="connsiteX7" fmla="*/ 250255 w 578501"/>
              <a:gd name="connsiteY7" fmla="*/ 992202 h 1883156"/>
              <a:gd name="connsiteX8" fmla="*/ 86132 w 578501"/>
              <a:gd name="connsiteY8" fmla="*/ 1156325 h 1883156"/>
              <a:gd name="connsiteX9" fmla="*/ 163 w 578501"/>
              <a:gd name="connsiteY9" fmla="*/ 1351709 h 1883156"/>
              <a:gd name="connsiteX10" fmla="*/ 70501 w 578501"/>
              <a:gd name="connsiteY10" fmla="*/ 1640879 h 1883156"/>
              <a:gd name="connsiteX11" fmla="*/ 265886 w 578501"/>
              <a:gd name="connsiteY11" fmla="*/ 1883156 h 1883156"/>
              <a:gd name="connsiteX0" fmla="*/ 578501 w 578501"/>
              <a:gd name="connsiteY0" fmla="*/ 231898 h 1880945"/>
              <a:gd name="connsiteX1" fmla="*/ 406563 w 578501"/>
              <a:gd name="connsiteY1" fmla="*/ 44329 h 1880945"/>
              <a:gd name="connsiteX2" fmla="*/ 218993 w 578501"/>
              <a:gd name="connsiteY2" fmla="*/ 5252 h 1880945"/>
              <a:gd name="connsiteX3" fmla="*/ 31424 w 578501"/>
              <a:gd name="connsiteY3" fmla="*/ 130299 h 1880945"/>
              <a:gd name="connsiteX4" fmla="*/ 54870 w 578501"/>
              <a:gd name="connsiteY4" fmla="*/ 302237 h 1880945"/>
              <a:gd name="connsiteX5" fmla="*/ 250255 w 578501"/>
              <a:gd name="connsiteY5" fmla="*/ 505437 h 1880945"/>
              <a:gd name="connsiteX6" fmla="*/ 312778 w 578501"/>
              <a:gd name="connsiteY6" fmla="*/ 739898 h 1880945"/>
              <a:gd name="connsiteX7" fmla="*/ 250255 w 578501"/>
              <a:gd name="connsiteY7" fmla="*/ 989991 h 1880945"/>
              <a:gd name="connsiteX8" fmla="*/ 86132 w 578501"/>
              <a:gd name="connsiteY8" fmla="*/ 1154114 h 1880945"/>
              <a:gd name="connsiteX9" fmla="*/ 163 w 578501"/>
              <a:gd name="connsiteY9" fmla="*/ 1349498 h 1880945"/>
              <a:gd name="connsiteX10" fmla="*/ 70501 w 578501"/>
              <a:gd name="connsiteY10" fmla="*/ 1638668 h 1880945"/>
              <a:gd name="connsiteX11" fmla="*/ 265886 w 578501"/>
              <a:gd name="connsiteY11" fmla="*/ 1880945 h 1880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8501" h="1880945">
                <a:moveTo>
                  <a:pt x="578501" y="231898"/>
                </a:moveTo>
                <a:cubicBezTo>
                  <a:pt x="522491" y="157000"/>
                  <a:pt x="466481" y="82103"/>
                  <a:pt x="406563" y="44329"/>
                </a:cubicBezTo>
                <a:cubicBezTo>
                  <a:pt x="346645" y="6555"/>
                  <a:pt x="281516" y="-9076"/>
                  <a:pt x="218993" y="5252"/>
                </a:cubicBezTo>
                <a:cubicBezTo>
                  <a:pt x="156470" y="19580"/>
                  <a:pt x="58778" y="80802"/>
                  <a:pt x="31424" y="130299"/>
                </a:cubicBezTo>
                <a:cubicBezTo>
                  <a:pt x="4070" y="179796"/>
                  <a:pt x="18398" y="239714"/>
                  <a:pt x="54870" y="302237"/>
                </a:cubicBezTo>
                <a:cubicBezTo>
                  <a:pt x="91342" y="364760"/>
                  <a:pt x="207270" y="432494"/>
                  <a:pt x="250255" y="505437"/>
                </a:cubicBezTo>
                <a:cubicBezTo>
                  <a:pt x="293240" y="578380"/>
                  <a:pt x="312778" y="659139"/>
                  <a:pt x="312778" y="739898"/>
                </a:cubicBezTo>
                <a:cubicBezTo>
                  <a:pt x="312778" y="820657"/>
                  <a:pt x="288029" y="920955"/>
                  <a:pt x="250255" y="989991"/>
                </a:cubicBezTo>
                <a:cubicBezTo>
                  <a:pt x="212481" y="1059027"/>
                  <a:pt x="127814" y="1094196"/>
                  <a:pt x="86132" y="1154114"/>
                </a:cubicBezTo>
                <a:cubicBezTo>
                  <a:pt x="44450" y="1214032"/>
                  <a:pt x="2768" y="1268739"/>
                  <a:pt x="163" y="1349498"/>
                </a:cubicBezTo>
                <a:cubicBezTo>
                  <a:pt x="-2442" y="1430257"/>
                  <a:pt x="26214" y="1550094"/>
                  <a:pt x="70501" y="1638668"/>
                </a:cubicBezTo>
                <a:cubicBezTo>
                  <a:pt x="114788" y="1727242"/>
                  <a:pt x="190337" y="1804093"/>
                  <a:pt x="265886" y="1880945"/>
                </a:cubicBezTo>
              </a:path>
            </a:pathLst>
          </a:custGeom>
          <a:noFill/>
          <a:ln w="73025" cap="rnd">
            <a:solidFill>
              <a:schemeClr val="tx2">
                <a:lumMod val="75000"/>
              </a:schemeClr>
            </a:solid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506" name="Freeform: Shape 505">
            <a:extLst>
              <a:ext uri="{FF2B5EF4-FFF2-40B4-BE49-F238E27FC236}">
                <a16:creationId xmlns:a16="http://schemas.microsoft.com/office/drawing/2014/main" id="{3A79F791-A41E-4E27-B32C-C60F10A40EAD}"/>
              </a:ext>
            </a:extLst>
          </p:cNvPr>
          <p:cNvSpPr/>
          <p:nvPr/>
        </p:nvSpPr>
        <p:spPr bwMode="auto">
          <a:xfrm>
            <a:off x="6183306" y="4597533"/>
            <a:ext cx="229828" cy="747262"/>
          </a:xfrm>
          <a:custGeom>
            <a:avLst/>
            <a:gdLst>
              <a:gd name="connsiteX0" fmla="*/ 578501 w 578501"/>
              <a:gd name="connsiteY0" fmla="*/ 234109 h 1883156"/>
              <a:gd name="connsiteX1" fmla="*/ 406563 w 578501"/>
              <a:gd name="connsiteY1" fmla="*/ 46540 h 1883156"/>
              <a:gd name="connsiteX2" fmla="*/ 218993 w 578501"/>
              <a:gd name="connsiteY2" fmla="*/ 7463 h 1883156"/>
              <a:gd name="connsiteX3" fmla="*/ 15793 w 578501"/>
              <a:gd name="connsiteY3" fmla="*/ 163771 h 1883156"/>
              <a:gd name="connsiteX4" fmla="*/ 54870 w 578501"/>
              <a:gd name="connsiteY4" fmla="*/ 304448 h 1883156"/>
              <a:gd name="connsiteX5" fmla="*/ 250255 w 578501"/>
              <a:gd name="connsiteY5" fmla="*/ 507648 h 1883156"/>
              <a:gd name="connsiteX6" fmla="*/ 312778 w 578501"/>
              <a:gd name="connsiteY6" fmla="*/ 742109 h 1883156"/>
              <a:gd name="connsiteX7" fmla="*/ 250255 w 578501"/>
              <a:gd name="connsiteY7" fmla="*/ 992202 h 1883156"/>
              <a:gd name="connsiteX8" fmla="*/ 86132 w 578501"/>
              <a:gd name="connsiteY8" fmla="*/ 1156325 h 1883156"/>
              <a:gd name="connsiteX9" fmla="*/ 163 w 578501"/>
              <a:gd name="connsiteY9" fmla="*/ 1351709 h 1883156"/>
              <a:gd name="connsiteX10" fmla="*/ 70501 w 578501"/>
              <a:gd name="connsiteY10" fmla="*/ 1640879 h 1883156"/>
              <a:gd name="connsiteX11" fmla="*/ 265886 w 578501"/>
              <a:gd name="connsiteY11" fmla="*/ 1883156 h 1883156"/>
              <a:gd name="connsiteX0" fmla="*/ 578501 w 578501"/>
              <a:gd name="connsiteY0" fmla="*/ 231898 h 1880945"/>
              <a:gd name="connsiteX1" fmla="*/ 406563 w 578501"/>
              <a:gd name="connsiteY1" fmla="*/ 44329 h 1880945"/>
              <a:gd name="connsiteX2" fmla="*/ 218993 w 578501"/>
              <a:gd name="connsiteY2" fmla="*/ 5252 h 1880945"/>
              <a:gd name="connsiteX3" fmla="*/ 31424 w 578501"/>
              <a:gd name="connsiteY3" fmla="*/ 130299 h 1880945"/>
              <a:gd name="connsiteX4" fmla="*/ 54870 w 578501"/>
              <a:gd name="connsiteY4" fmla="*/ 302237 h 1880945"/>
              <a:gd name="connsiteX5" fmla="*/ 250255 w 578501"/>
              <a:gd name="connsiteY5" fmla="*/ 505437 h 1880945"/>
              <a:gd name="connsiteX6" fmla="*/ 312778 w 578501"/>
              <a:gd name="connsiteY6" fmla="*/ 739898 h 1880945"/>
              <a:gd name="connsiteX7" fmla="*/ 250255 w 578501"/>
              <a:gd name="connsiteY7" fmla="*/ 989991 h 1880945"/>
              <a:gd name="connsiteX8" fmla="*/ 86132 w 578501"/>
              <a:gd name="connsiteY8" fmla="*/ 1154114 h 1880945"/>
              <a:gd name="connsiteX9" fmla="*/ 163 w 578501"/>
              <a:gd name="connsiteY9" fmla="*/ 1349498 h 1880945"/>
              <a:gd name="connsiteX10" fmla="*/ 70501 w 578501"/>
              <a:gd name="connsiteY10" fmla="*/ 1638668 h 1880945"/>
              <a:gd name="connsiteX11" fmla="*/ 265886 w 578501"/>
              <a:gd name="connsiteY11" fmla="*/ 1880945 h 1880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8501" h="1880945">
                <a:moveTo>
                  <a:pt x="578501" y="231898"/>
                </a:moveTo>
                <a:cubicBezTo>
                  <a:pt x="522491" y="157000"/>
                  <a:pt x="466481" y="82103"/>
                  <a:pt x="406563" y="44329"/>
                </a:cubicBezTo>
                <a:cubicBezTo>
                  <a:pt x="346645" y="6555"/>
                  <a:pt x="281516" y="-9076"/>
                  <a:pt x="218993" y="5252"/>
                </a:cubicBezTo>
                <a:cubicBezTo>
                  <a:pt x="156470" y="19580"/>
                  <a:pt x="58778" y="80802"/>
                  <a:pt x="31424" y="130299"/>
                </a:cubicBezTo>
                <a:cubicBezTo>
                  <a:pt x="4070" y="179796"/>
                  <a:pt x="18398" y="239714"/>
                  <a:pt x="54870" y="302237"/>
                </a:cubicBezTo>
                <a:cubicBezTo>
                  <a:pt x="91342" y="364760"/>
                  <a:pt x="207270" y="432494"/>
                  <a:pt x="250255" y="505437"/>
                </a:cubicBezTo>
                <a:cubicBezTo>
                  <a:pt x="293240" y="578380"/>
                  <a:pt x="312778" y="659139"/>
                  <a:pt x="312778" y="739898"/>
                </a:cubicBezTo>
                <a:cubicBezTo>
                  <a:pt x="312778" y="820657"/>
                  <a:pt x="288029" y="920955"/>
                  <a:pt x="250255" y="989991"/>
                </a:cubicBezTo>
                <a:cubicBezTo>
                  <a:pt x="212481" y="1059027"/>
                  <a:pt x="127814" y="1094196"/>
                  <a:pt x="86132" y="1154114"/>
                </a:cubicBezTo>
                <a:cubicBezTo>
                  <a:pt x="44450" y="1214032"/>
                  <a:pt x="2768" y="1268739"/>
                  <a:pt x="163" y="1349498"/>
                </a:cubicBezTo>
                <a:cubicBezTo>
                  <a:pt x="-2442" y="1430257"/>
                  <a:pt x="26214" y="1550094"/>
                  <a:pt x="70501" y="1638668"/>
                </a:cubicBezTo>
                <a:cubicBezTo>
                  <a:pt x="114788" y="1727242"/>
                  <a:pt x="190337" y="1804093"/>
                  <a:pt x="265886" y="1880945"/>
                </a:cubicBezTo>
              </a:path>
            </a:pathLst>
          </a:custGeom>
          <a:noFill/>
          <a:ln w="73025" cap="rnd">
            <a:solidFill>
              <a:schemeClr val="tx2">
                <a:lumMod val="75000"/>
              </a:schemeClr>
            </a:solid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507" name="Freeform: Shape 506">
            <a:extLst>
              <a:ext uri="{FF2B5EF4-FFF2-40B4-BE49-F238E27FC236}">
                <a16:creationId xmlns:a16="http://schemas.microsoft.com/office/drawing/2014/main" id="{46887C0B-102A-4854-9167-F6C157794322}"/>
              </a:ext>
            </a:extLst>
          </p:cNvPr>
          <p:cNvSpPr/>
          <p:nvPr/>
        </p:nvSpPr>
        <p:spPr bwMode="auto">
          <a:xfrm flipH="1">
            <a:off x="5866173" y="4597533"/>
            <a:ext cx="229828" cy="747262"/>
          </a:xfrm>
          <a:custGeom>
            <a:avLst/>
            <a:gdLst>
              <a:gd name="connsiteX0" fmla="*/ 578501 w 578501"/>
              <a:gd name="connsiteY0" fmla="*/ 234109 h 1883156"/>
              <a:gd name="connsiteX1" fmla="*/ 406563 w 578501"/>
              <a:gd name="connsiteY1" fmla="*/ 46540 h 1883156"/>
              <a:gd name="connsiteX2" fmla="*/ 218993 w 578501"/>
              <a:gd name="connsiteY2" fmla="*/ 7463 h 1883156"/>
              <a:gd name="connsiteX3" fmla="*/ 15793 w 578501"/>
              <a:gd name="connsiteY3" fmla="*/ 163771 h 1883156"/>
              <a:gd name="connsiteX4" fmla="*/ 54870 w 578501"/>
              <a:gd name="connsiteY4" fmla="*/ 304448 h 1883156"/>
              <a:gd name="connsiteX5" fmla="*/ 250255 w 578501"/>
              <a:gd name="connsiteY5" fmla="*/ 507648 h 1883156"/>
              <a:gd name="connsiteX6" fmla="*/ 312778 w 578501"/>
              <a:gd name="connsiteY6" fmla="*/ 742109 h 1883156"/>
              <a:gd name="connsiteX7" fmla="*/ 250255 w 578501"/>
              <a:gd name="connsiteY7" fmla="*/ 992202 h 1883156"/>
              <a:gd name="connsiteX8" fmla="*/ 86132 w 578501"/>
              <a:gd name="connsiteY8" fmla="*/ 1156325 h 1883156"/>
              <a:gd name="connsiteX9" fmla="*/ 163 w 578501"/>
              <a:gd name="connsiteY9" fmla="*/ 1351709 h 1883156"/>
              <a:gd name="connsiteX10" fmla="*/ 70501 w 578501"/>
              <a:gd name="connsiteY10" fmla="*/ 1640879 h 1883156"/>
              <a:gd name="connsiteX11" fmla="*/ 265886 w 578501"/>
              <a:gd name="connsiteY11" fmla="*/ 1883156 h 1883156"/>
              <a:gd name="connsiteX0" fmla="*/ 578501 w 578501"/>
              <a:gd name="connsiteY0" fmla="*/ 231898 h 1880945"/>
              <a:gd name="connsiteX1" fmla="*/ 406563 w 578501"/>
              <a:gd name="connsiteY1" fmla="*/ 44329 h 1880945"/>
              <a:gd name="connsiteX2" fmla="*/ 218993 w 578501"/>
              <a:gd name="connsiteY2" fmla="*/ 5252 h 1880945"/>
              <a:gd name="connsiteX3" fmla="*/ 31424 w 578501"/>
              <a:gd name="connsiteY3" fmla="*/ 130299 h 1880945"/>
              <a:gd name="connsiteX4" fmla="*/ 54870 w 578501"/>
              <a:gd name="connsiteY4" fmla="*/ 302237 h 1880945"/>
              <a:gd name="connsiteX5" fmla="*/ 250255 w 578501"/>
              <a:gd name="connsiteY5" fmla="*/ 505437 h 1880945"/>
              <a:gd name="connsiteX6" fmla="*/ 312778 w 578501"/>
              <a:gd name="connsiteY6" fmla="*/ 739898 h 1880945"/>
              <a:gd name="connsiteX7" fmla="*/ 250255 w 578501"/>
              <a:gd name="connsiteY7" fmla="*/ 989991 h 1880945"/>
              <a:gd name="connsiteX8" fmla="*/ 86132 w 578501"/>
              <a:gd name="connsiteY8" fmla="*/ 1154114 h 1880945"/>
              <a:gd name="connsiteX9" fmla="*/ 163 w 578501"/>
              <a:gd name="connsiteY9" fmla="*/ 1349498 h 1880945"/>
              <a:gd name="connsiteX10" fmla="*/ 70501 w 578501"/>
              <a:gd name="connsiteY10" fmla="*/ 1638668 h 1880945"/>
              <a:gd name="connsiteX11" fmla="*/ 265886 w 578501"/>
              <a:gd name="connsiteY11" fmla="*/ 1880945 h 1880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8501" h="1880945">
                <a:moveTo>
                  <a:pt x="578501" y="231898"/>
                </a:moveTo>
                <a:cubicBezTo>
                  <a:pt x="522491" y="157000"/>
                  <a:pt x="466481" y="82103"/>
                  <a:pt x="406563" y="44329"/>
                </a:cubicBezTo>
                <a:cubicBezTo>
                  <a:pt x="346645" y="6555"/>
                  <a:pt x="281516" y="-9076"/>
                  <a:pt x="218993" y="5252"/>
                </a:cubicBezTo>
                <a:cubicBezTo>
                  <a:pt x="156470" y="19580"/>
                  <a:pt x="58778" y="80802"/>
                  <a:pt x="31424" y="130299"/>
                </a:cubicBezTo>
                <a:cubicBezTo>
                  <a:pt x="4070" y="179796"/>
                  <a:pt x="18398" y="239714"/>
                  <a:pt x="54870" y="302237"/>
                </a:cubicBezTo>
                <a:cubicBezTo>
                  <a:pt x="91342" y="364760"/>
                  <a:pt x="207270" y="432494"/>
                  <a:pt x="250255" y="505437"/>
                </a:cubicBezTo>
                <a:cubicBezTo>
                  <a:pt x="293240" y="578380"/>
                  <a:pt x="312778" y="659139"/>
                  <a:pt x="312778" y="739898"/>
                </a:cubicBezTo>
                <a:cubicBezTo>
                  <a:pt x="312778" y="820657"/>
                  <a:pt x="288029" y="920955"/>
                  <a:pt x="250255" y="989991"/>
                </a:cubicBezTo>
                <a:cubicBezTo>
                  <a:pt x="212481" y="1059027"/>
                  <a:pt x="127814" y="1094196"/>
                  <a:pt x="86132" y="1154114"/>
                </a:cubicBezTo>
                <a:cubicBezTo>
                  <a:pt x="44450" y="1214032"/>
                  <a:pt x="2768" y="1268739"/>
                  <a:pt x="163" y="1349498"/>
                </a:cubicBezTo>
                <a:cubicBezTo>
                  <a:pt x="-2442" y="1430257"/>
                  <a:pt x="26214" y="1550094"/>
                  <a:pt x="70501" y="1638668"/>
                </a:cubicBezTo>
                <a:cubicBezTo>
                  <a:pt x="114788" y="1727242"/>
                  <a:pt x="190337" y="1804093"/>
                  <a:pt x="265886" y="1880945"/>
                </a:cubicBezTo>
              </a:path>
            </a:pathLst>
          </a:custGeom>
          <a:noFill/>
          <a:ln w="73025" cap="rnd">
            <a:solidFill>
              <a:schemeClr val="tx2">
                <a:lumMod val="75000"/>
              </a:schemeClr>
            </a:solid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6" name="Oval 5">
            <a:extLst>
              <a:ext uri="{FF2B5EF4-FFF2-40B4-BE49-F238E27FC236}">
                <a16:creationId xmlns:a16="http://schemas.microsoft.com/office/drawing/2014/main" id="{956DDEC8-6A65-4CC6-AF02-4649FDF913D0}"/>
              </a:ext>
            </a:extLst>
          </p:cNvPr>
          <p:cNvSpPr/>
          <p:nvPr/>
        </p:nvSpPr>
        <p:spPr bwMode="auto">
          <a:xfrm>
            <a:off x="6913261" y="4252309"/>
            <a:ext cx="146264" cy="113122"/>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08" name="Oval 507">
            <a:extLst>
              <a:ext uri="{FF2B5EF4-FFF2-40B4-BE49-F238E27FC236}">
                <a16:creationId xmlns:a16="http://schemas.microsoft.com/office/drawing/2014/main" id="{3E9D1089-7406-4054-8797-166190E47F80}"/>
              </a:ext>
            </a:extLst>
          </p:cNvPr>
          <p:cNvSpPr/>
          <p:nvPr/>
        </p:nvSpPr>
        <p:spPr bwMode="auto">
          <a:xfrm>
            <a:off x="6008695" y="4500631"/>
            <a:ext cx="146264" cy="113122"/>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09" name="Oval 508">
            <a:extLst>
              <a:ext uri="{FF2B5EF4-FFF2-40B4-BE49-F238E27FC236}">
                <a16:creationId xmlns:a16="http://schemas.microsoft.com/office/drawing/2014/main" id="{5A9377B0-EFBC-4EE4-995A-460A649873A9}"/>
              </a:ext>
            </a:extLst>
          </p:cNvPr>
          <p:cNvSpPr/>
          <p:nvPr/>
        </p:nvSpPr>
        <p:spPr bwMode="auto">
          <a:xfrm>
            <a:off x="6187340" y="4500631"/>
            <a:ext cx="146264" cy="113122"/>
          </a:xfrm>
          <a:prstGeom prst="ellipse">
            <a:avLst/>
          </a:prstGeom>
          <a:solidFill>
            <a:schemeClr val="accent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grpSp>
        <p:nvGrpSpPr>
          <p:cNvPr id="755" name="Group 754">
            <a:extLst>
              <a:ext uri="{FF2B5EF4-FFF2-40B4-BE49-F238E27FC236}">
                <a16:creationId xmlns:a16="http://schemas.microsoft.com/office/drawing/2014/main" id="{75105C24-DB5F-4AE6-95F0-8EBC213B9F4F}"/>
              </a:ext>
            </a:extLst>
          </p:cNvPr>
          <p:cNvGrpSpPr/>
          <p:nvPr/>
        </p:nvGrpSpPr>
        <p:grpSpPr>
          <a:xfrm rot="11734376">
            <a:off x="6546919" y="4294433"/>
            <a:ext cx="252250" cy="269666"/>
            <a:chOff x="5441950" y="-2316092"/>
            <a:chExt cx="3118051" cy="3333326"/>
          </a:xfrm>
        </p:grpSpPr>
        <p:sp>
          <p:nvSpPr>
            <p:cNvPr id="756" name="Freeform 73">
              <a:extLst>
                <a:ext uri="{FF2B5EF4-FFF2-40B4-BE49-F238E27FC236}">
                  <a16:creationId xmlns:a16="http://schemas.microsoft.com/office/drawing/2014/main" id="{7EDC1433-B7DA-43CA-82FF-2B92C93D83F4}"/>
                </a:ext>
              </a:extLst>
            </p:cNvPr>
            <p:cNvSpPr/>
            <p:nvPr/>
          </p:nvSpPr>
          <p:spPr bwMode="auto">
            <a:xfrm>
              <a:off x="7642493" y="-1808846"/>
              <a:ext cx="917508" cy="1211423"/>
            </a:xfrm>
            <a:custGeom>
              <a:avLst/>
              <a:gdLst>
                <a:gd name="connsiteX0" fmla="*/ 256674 w 890337"/>
                <a:gd name="connsiteY0" fmla="*/ 1122948 h 1130969"/>
                <a:gd name="connsiteX1" fmla="*/ 890337 w 890337"/>
                <a:gd name="connsiteY1" fmla="*/ 216569 h 1130969"/>
                <a:gd name="connsiteX2" fmla="*/ 842211 w 890337"/>
                <a:gd name="connsiteY2" fmla="*/ 0 h 1130969"/>
                <a:gd name="connsiteX3" fmla="*/ 625642 w 890337"/>
                <a:gd name="connsiteY3" fmla="*/ 0 h 1130969"/>
                <a:gd name="connsiteX4" fmla="*/ 0 w 890337"/>
                <a:gd name="connsiteY4" fmla="*/ 906379 h 1130969"/>
                <a:gd name="connsiteX5" fmla="*/ 24063 w 890337"/>
                <a:gd name="connsiteY5" fmla="*/ 1130969 h 1130969"/>
                <a:gd name="connsiteX6" fmla="*/ 256674 w 890337"/>
                <a:gd name="connsiteY6" fmla="*/ 1122948 h 1130969"/>
                <a:gd name="connsiteX0" fmla="*/ 256674 w 895015"/>
                <a:gd name="connsiteY0" fmla="*/ 1122948 h 1130969"/>
                <a:gd name="connsiteX1" fmla="*/ 890337 w 895015"/>
                <a:gd name="connsiteY1" fmla="*/ 216569 h 1130969"/>
                <a:gd name="connsiteX2" fmla="*/ 842211 w 895015"/>
                <a:gd name="connsiteY2" fmla="*/ 0 h 1130969"/>
                <a:gd name="connsiteX3" fmla="*/ 625642 w 895015"/>
                <a:gd name="connsiteY3" fmla="*/ 0 h 1130969"/>
                <a:gd name="connsiteX4" fmla="*/ 0 w 895015"/>
                <a:gd name="connsiteY4" fmla="*/ 906379 h 1130969"/>
                <a:gd name="connsiteX5" fmla="*/ 24063 w 895015"/>
                <a:gd name="connsiteY5" fmla="*/ 1130969 h 1130969"/>
                <a:gd name="connsiteX6" fmla="*/ 256674 w 895015"/>
                <a:gd name="connsiteY6" fmla="*/ 1122948 h 1130969"/>
                <a:gd name="connsiteX0" fmla="*/ 256674 w 917747"/>
                <a:gd name="connsiteY0" fmla="*/ 1122948 h 1130969"/>
                <a:gd name="connsiteX1" fmla="*/ 890337 w 917747"/>
                <a:gd name="connsiteY1" fmla="*/ 216569 h 1130969"/>
                <a:gd name="connsiteX2" fmla="*/ 842211 w 917747"/>
                <a:gd name="connsiteY2" fmla="*/ 0 h 1130969"/>
                <a:gd name="connsiteX3" fmla="*/ 625642 w 917747"/>
                <a:gd name="connsiteY3" fmla="*/ 0 h 1130969"/>
                <a:gd name="connsiteX4" fmla="*/ 0 w 917747"/>
                <a:gd name="connsiteY4" fmla="*/ 906379 h 1130969"/>
                <a:gd name="connsiteX5" fmla="*/ 24063 w 917747"/>
                <a:gd name="connsiteY5" fmla="*/ 1130969 h 1130969"/>
                <a:gd name="connsiteX6" fmla="*/ 256674 w 917747"/>
                <a:gd name="connsiteY6" fmla="*/ 1122948 h 1130969"/>
                <a:gd name="connsiteX0" fmla="*/ 256674 w 917747"/>
                <a:gd name="connsiteY0" fmla="*/ 1154698 h 1162719"/>
                <a:gd name="connsiteX1" fmla="*/ 890337 w 917747"/>
                <a:gd name="connsiteY1" fmla="*/ 248319 h 1162719"/>
                <a:gd name="connsiteX2" fmla="*/ 842211 w 917747"/>
                <a:gd name="connsiteY2" fmla="*/ 31750 h 1162719"/>
                <a:gd name="connsiteX3" fmla="*/ 625642 w 917747"/>
                <a:gd name="connsiteY3" fmla="*/ 31750 h 1162719"/>
                <a:gd name="connsiteX4" fmla="*/ 0 w 917747"/>
                <a:gd name="connsiteY4" fmla="*/ 938129 h 1162719"/>
                <a:gd name="connsiteX5" fmla="*/ 24063 w 917747"/>
                <a:gd name="connsiteY5" fmla="*/ 1162719 h 1162719"/>
                <a:gd name="connsiteX6" fmla="*/ 256674 w 917747"/>
                <a:gd name="connsiteY6" fmla="*/ 1154698 h 1162719"/>
                <a:gd name="connsiteX0" fmla="*/ 256674 w 917747"/>
                <a:gd name="connsiteY0" fmla="*/ 1166461 h 1174482"/>
                <a:gd name="connsiteX1" fmla="*/ 890337 w 917747"/>
                <a:gd name="connsiteY1" fmla="*/ 260082 h 1174482"/>
                <a:gd name="connsiteX2" fmla="*/ 842211 w 917747"/>
                <a:gd name="connsiteY2" fmla="*/ 43513 h 1174482"/>
                <a:gd name="connsiteX3" fmla="*/ 625642 w 917747"/>
                <a:gd name="connsiteY3" fmla="*/ 43513 h 1174482"/>
                <a:gd name="connsiteX4" fmla="*/ 0 w 917747"/>
                <a:gd name="connsiteY4" fmla="*/ 949892 h 1174482"/>
                <a:gd name="connsiteX5" fmla="*/ 24063 w 917747"/>
                <a:gd name="connsiteY5" fmla="*/ 1174482 h 1174482"/>
                <a:gd name="connsiteX6" fmla="*/ 256674 w 917747"/>
                <a:gd name="connsiteY6" fmla="*/ 1166461 h 1174482"/>
                <a:gd name="connsiteX0" fmla="*/ 256674 w 917747"/>
                <a:gd name="connsiteY0" fmla="*/ 1166461 h 1203631"/>
                <a:gd name="connsiteX1" fmla="*/ 890337 w 917747"/>
                <a:gd name="connsiteY1" fmla="*/ 260082 h 1203631"/>
                <a:gd name="connsiteX2" fmla="*/ 842211 w 917747"/>
                <a:gd name="connsiteY2" fmla="*/ 43513 h 1203631"/>
                <a:gd name="connsiteX3" fmla="*/ 625642 w 917747"/>
                <a:gd name="connsiteY3" fmla="*/ 43513 h 1203631"/>
                <a:gd name="connsiteX4" fmla="*/ 0 w 917747"/>
                <a:gd name="connsiteY4" fmla="*/ 949892 h 1203631"/>
                <a:gd name="connsiteX5" fmla="*/ 24063 w 917747"/>
                <a:gd name="connsiteY5" fmla="*/ 1174482 h 1203631"/>
                <a:gd name="connsiteX6" fmla="*/ 256674 w 917747"/>
                <a:gd name="connsiteY6" fmla="*/ 1166461 h 1203631"/>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 name="connsiteX0" fmla="*/ 262919 w 923992"/>
                <a:gd name="connsiteY0" fmla="*/ 1166461 h 1211739"/>
                <a:gd name="connsiteX1" fmla="*/ 896582 w 923992"/>
                <a:gd name="connsiteY1" fmla="*/ 260082 h 1211739"/>
                <a:gd name="connsiteX2" fmla="*/ 848456 w 923992"/>
                <a:gd name="connsiteY2" fmla="*/ 43513 h 1211739"/>
                <a:gd name="connsiteX3" fmla="*/ 631887 w 923992"/>
                <a:gd name="connsiteY3" fmla="*/ 43513 h 1211739"/>
                <a:gd name="connsiteX4" fmla="*/ 6245 w 923992"/>
                <a:gd name="connsiteY4" fmla="*/ 949892 h 1211739"/>
                <a:gd name="connsiteX5" fmla="*/ 30308 w 923992"/>
                <a:gd name="connsiteY5" fmla="*/ 1174482 h 1211739"/>
                <a:gd name="connsiteX6" fmla="*/ 262919 w 923992"/>
                <a:gd name="connsiteY6" fmla="*/ 1166461 h 1211739"/>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747" h="1211739">
                  <a:moveTo>
                    <a:pt x="256674" y="1166461"/>
                  </a:moveTo>
                  <a:lnTo>
                    <a:pt x="890337" y="260082"/>
                  </a:lnTo>
                  <a:cubicBezTo>
                    <a:pt x="931445" y="192655"/>
                    <a:pt x="934453" y="96653"/>
                    <a:pt x="842211" y="43513"/>
                  </a:cubicBezTo>
                  <a:cubicBezTo>
                    <a:pt x="765259" y="-27925"/>
                    <a:pt x="712119" y="650"/>
                    <a:pt x="625642" y="43513"/>
                  </a:cubicBezTo>
                  <a:lnTo>
                    <a:pt x="0" y="949892"/>
                  </a:lnTo>
                  <a:cubicBezTo>
                    <a:pt x="-39604" y="1024755"/>
                    <a:pt x="-31583" y="1094856"/>
                    <a:pt x="24063" y="1174482"/>
                  </a:cubicBezTo>
                  <a:cubicBezTo>
                    <a:pt x="153988" y="1243245"/>
                    <a:pt x="202950" y="1202473"/>
                    <a:pt x="256674" y="1166461"/>
                  </a:cubicBezTo>
                  <a:close/>
                </a:path>
              </a:pathLst>
            </a:custGeom>
            <a:solidFill>
              <a:schemeClr val="accent6"/>
            </a:solidFill>
            <a:ln w="6350">
              <a:solidFill>
                <a:schemeClr val="accent1">
                  <a:lumMod val="50000"/>
                </a:schemeClr>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757" name="Freeform 74">
              <a:extLst>
                <a:ext uri="{FF2B5EF4-FFF2-40B4-BE49-F238E27FC236}">
                  <a16:creationId xmlns:a16="http://schemas.microsoft.com/office/drawing/2014/main" id="{7F786F93-73C5-436F-904A-F327B3714450}"/>
                </a:ext>
              </a:extLst>
            </p:cNvPr>
            <p:cNvSpPr/>
            <p:nvPr/>
          </p:nvSpPr>
          <p:spPr bwMode="auto">
            <a:xfrm flipV="1">
              <a:off x="5441950" y="-1761758"/>
              <a:ext cx="917508" cy="1211423"/>
            </a:xfrm>
            <a:custGeom>
              <a:avLst/>
              <a:gdLst>
                <a:gd name="connsiteX0" fmla="*/ 256674 w 890337"/>
                <a:gd name="connsiteY0" fmla="*/ 1122948 h 1130969"/>
                <a:gd name="connsiteX1" fmla="*/ 890337 w 890337"/>
                <a:gd name="connsiteY1" fmla="*/ 216569 h 1130969"/>
                <a:gd name="connsiteX2" fmla="*/ 842211 w 890337"/>
                <a:gd name="connsiteY2" fmla="*/ 0 h 1130969"/>
                <a:gd name="connsiteX3" fmla="*/ 625642 w 890337"/>
                <a:gd name="connsiteY3" fmla="*/ 0 h 1130969"/>
                <a:gd name="connsiteX4" fmla="*/ 0 w 890337"/>
                <a:gd name="connsiteY4" fmla="*/ 906379 h 1130969"/>
                <a:gd name="connsiteX5" fmla="*/ 24063 w 890337"/>
                <a:gd name="connsiteY5" fmla="*/ 1130969 h 1130969"/>
                <a:gd name="connsiteX6" fmla="*/ 256674 w 890337"/>
                <a:gd name="connsiteY6" fmla="*/ 1122948 h 1130969"/>
                <a:gd name="connsiteX0" fmla="*/ 256674 w 895015"/>
                <a:gd name="connsiteY0" fmla="*/ 1122948 h 1130969"/>
                <a:gd name="connsiteX1" fmla="*/ 890337 w 895015"/>
                <a:gd name="connsiteY1" fmla="*/ 216569 h 1130969"/>
                <a:gd name="connsiteX2" fmla="*/ 842211 w 895015"/>
                <a:gd name="connsiteY2" fmla="*/ 0 h 1130969"/>
                <a:gd name="connsiteX3" fmla="*/ 625642 w 895015"/>
                <a:gd name="connsiteY3" fmla="*/ 0 h 1130969"/>
                <a:gd name="connsiteX4" fmla="*/ 0 w 895015"/>
                <a:gd name="connsiteY4" fmla="*/ 906379 h 1130969"/>
                <a:gd name="connsiteX5" fmla="*/ 24063 w 895015"/>
                <a:gd name="connsiteY5" fmla="*/ 1130969 h 1130969"/>
                <a:gd name="connsiteX6" fmla="*/ 256674 w 895015"/>
                <a:gd name="connsiteY6" fmla="*/ 1122948 h 1130969"/>
                <a:gd name="connsiteX0" fmla="*/ 256674 w 917747"/>
                <a:gd name="connsiteY0" fmla="*/ 1122948 h 1130969"/>
                <a:gd name="connsiteX1" fmla="*/ 890337 w 917747"/>
                <a:gd name="connsiteY1" fmla="*/ 216569 h 1130969"/>
                <a:gd name="connsiteX2" fmla="*/ 842211 w 917747"/>
                <a:gd name="connsiteY2" fmla="*/ 0 h 1130969"/>
                <a:gd name="connsiteX3" fmla="*/ 625642 w 917747"/>
                <a:gd name="connsiteY3" fmla="*/ 0 h 1130969"/>
                <a:gd name="connsiteX4" fmla="*/ 0 w 917747"/>
                <a:gd name="connsiteY4" fmla="*/ 906379 h 1130969"/>
                <a:gd name="connsiteX5" fmla="*/ 24063 w 917747"/>
                <a:gd name="connsiteY5" fmla="*/ 1130969 h 1130969"/>
                <a:gd name="connsiteX6" fmla="*/ 256674 w 917747"/>
                <a:gd name="connsiteY6" fmla="*/ 1122948 h 1130969"/>
                <a:gd name="connsiteX0" fmla="*/ 256674 w 917747"/>
                <a:gd name="connsiteY0" fmla="*/ 1154698 h 1162719"/>
                <a:gd name="connsiteX1" fmla="*/ 890337 w 917747"/>
                <a:gd name="connsiteY1" fmla="*/ 248319 h 1162719"/>
                <a:gd name="connsiteX2" fmla="*/ 842211 w 917747"/>
                <a:gd name="connsiteY2" fmla="*/ 31750 h 1162719"/>
                <a:gd name="connsiteX3" fmla="*/ 625642 w 917747"/>
                <a:gd name="connsiteY3" fmla="*/ 31750 h 1162719"/>
                <a:gd name="connsiteX4" fmla="*/ 0 w 917747"/>
                <a:gd name="connsiteY4" fmla="*/ 938129 h 1162719"/>
                <a:gd name="connsiteX5" fmla="*/ 24063 w 917747"/>
                <a:gd name="connsiteY5" fmla="*/ 1162719 h 1162719"/>
                <a:gd name="connsiteX6" fmla="*/ 256674 w 917747"/>
                <a:gd name="connsiteY6" fmla="*/ 1154698 h 1162719"/>
                <a:gd name="connsiteX0" fmla="*/ 256674 w 917747"/>
                <a:gd name="connsiteY0" fmla="*/ 1166461 h 1174482"/>
                <a:gd name="connsiteX1" fmla="*/ 890337 w 917747"/>
                <a:gd name="connsiteY1" fmla="*/ 260082 h 1174482"/>
                <a:gd name="connsiteX2" fmla="*/ 842211 w 917747"/>
                <a:gd name="connsiteY2" fmla="*/ 43513 h 1174482"/>
                <a:gd name="connsiteX3" fmla="*/ 625642 w 917747"/>
                <a:gd name="connsiteY3" fmla="*/ 43513 h 1174482"/>
                <a:gd name="connsiteX4" fmla="*/ 0 w 917747"/>
                <a:gd name="connsiteY4" fmla="*/ 949892 h 1174482"/>
                <a:gd name="connsiteX5" fmla="*/ 24063 w 917747"/>
                <a:gd name="connsiteY5" fmla="*/ 1174482 h 1174482"/>
                <a:gd name="connsiteX6" fmla="*/ 256674 w 917747"/>
                <a:gd name="connsiteY6" fmla="*/ 1166461 h 1174482"/>
                <a:gd name="connsiteX0" fmla="*/ 256674 w 917747"/>
                <a:gd name="connsiteY0" fmla="*/ 1166461 h 1203631"/>
                <a:gd name="connsiteX1" fmla="*/ 890337 w 917747"/>
                <a:gd name="connsiteY1" fmla="*/ 260082 h 1203631"/>
                <a:gd name="connsiteX2" fmla="*/ 842211 w 917747"/>
                <a:gd name="connsiteY2" fmla="*/ 43513 h 1203631"/>
                <a:gd name="connsiteX3" fmla="*/ 625642 w 917747"/>
                <a:gd name="connsiteY3" fmla="*/ 43513 h 1203631"/>
                <a:gd name="connsiteX4" fmla="*/ 0 w 917747"/>
                <a:gd name="connsiteY4" fmla="*/ 949892 h 1203631"/>
                <a:gd name="connsiteX5" fmla="*/ 24063 w 917747"/>
                <a:gd name="connsiteY5" fmla="*/ 1174482 h 1203631"/>
                <a:gd name="connsiteX6" fmla="*/ 256674 w 917747"/>
                <a:gd name="connsiteY6" fmla="*/ 1166461 h 1203631"/>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 name="connsiteX0" fmla="*/ 262919 w 923992"/>
                <a:gd name="connsiteY0" fmla="*/ 1166461 h 1211739"/>
                <a:gd name="connsiteX1" fmla="*/ 896582 w 923992"/>
                <a:gd name="connsiteY1" fmla="*/ 260082 h 1211739"/>
                <a:gd name="connsiteX2" fmla="*/ 848456 w 923992"/>
                <a:gd name="connsiteY2" fmla="*/ 43513 h 1211739"/>
                <a:gd name="connsiteX3" fmla="*/ 631887 w 923992"/>
                <a:gd name="connsiteY3" fmla="*/ 43513 h 1211739"/>
                <a:gd name="connsiteX4" fmla="*/ 6245 w 923992"/>
                <a:gd name="connsiteY4" fmla="*/ 949892 h 1211739"/>
                <a:gd name="connsiteX5" fmla="*/ 30308 w 923992"/>
                <a:gd name="connsiteY5" fmla="*/ 1174482 h 1211739"/>
                <a:gd name="connsiteX6" fmla="*/ 262919 w 923992"/>
                <a:gd name="connsiteY6" fmla="*/ 1166461 h 1211739"/>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747" h="1211739">
                  <a:moveTo>
                    <a:pt x="256674" y="1166461"/>
                  </a:moveTo>
                  <a:lnTo>
                    <a:pt x="890337" y="260082"/>
                  </a:lnTo>
                  <a:cubicBezTo>
                    <a:pt x="931445" y="192655"/>
                    <a:pt x="934453" y="96653"/>
                    <a:pt x="842211" y="43513"/>
                  </a:cubicBezTo>
                  <a:cubicBezTo>
                    <a:pt x="765259" y="-27925"/>
                    <a:pt x="712119" y="650"/>
                    <a:pt x="625642" y="43513"/>
                  </a:cubicBezTo>
                  <a:lnTo>
                    <a:pt x="0" y="949892"/>
                  </a:lnTo>
                  <a:cubicBezTo>
                    <a:pt x="-39604" y="1024755"/>
                    <a:pt x="-31583" y="1094856"/>
                    <a:pt x="24063" y="1174482"/>
                  </a:cubicBezTo>
                  <a:cubicBezTo>
                    <a:pt x="153988" y="1243245"/>
                    <a:pt x="202950" y="1202473"/>
                    <a:pt x="256674" y="1166461"/>
                  </a:cubicBezTo>
                  <a:close/>
                </a:path>
              </a:pathLst>
            </a:custGeom>
            <a:solidFill>
              <a:schemeClr val="accent4"/>
            </a:solidFill>
            <a:ln w="6350">
              <a:solidFill>
                <a:schemeClr val="accent1">
                  <a:lumMod val="50000"/>
                </a:schemeClr>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758" name="Freeform 39">
              <a:extLst>
                <a:ext uri="{FF2B5EF4-FFF2-40B4-BE49-F238E27FC236}">
                  <a16:creationId xmlns:a16="http://schemas.microsoft.com/office/drawing/2014/main" id="{60465797-3ACD-4F1A-AF0F-44DA465A6E0A}"/>
                </a:ext>
              </a:extLst>
            </p:cNvPr>
            <p:cNvSpPr/>
            <p:nvPr/>
          </p:nvSpPr>
          <p:spPr bwMode="auto">
            <a:xfrm>
              <a:off x="7041071" y="-2316092"/>
              <a:ext cx="1319303" cy="3333326"/>
            </a:xfrm>
            <a:custGeom>
              <a:avLst/>
              <a:gdLst>
                <a:gd name="connsiteX0" fmla="*/ 1010653 w 1283368"/>
                <a:gd name="connsiteY0" fmla="*/ 16042 h 3296653"/>
                <a:gd name="connsiteX1" fmla="*/ 40105 w 1283368"/>
                <a:gd name="connsiteY1" fmla="*/ 1435768 h 3296653"/>
                <a:gd name="connsiteX2" fmla="*/ 0 w 1283368"/>
                <a:gd name="connsiteY2" fmla="*/ 1668379 h 3296653"/>
                <a:gd name="connsiteX3" fmla="*/ 8021 w 1283368"/>
                <a:gd name="connsiteY3" fmla="*/ 3136232 h 3296653"/>
                <a:gd name="connsiteX4" fmla="*/ 176463 w 1283368"/>
                <a:gd name="connsiteY4" fmla="*/ 3296653 h 3296653"/>
                <a:gd name="connsiteX5" fmla="*/ 368968 w 1283368"/>
                <a:gd name="connsiteY5" fmla="*/ 3152274 h 3296653"/>
                <a:gd name="connsiteX6" fmla="*/ 376990 w 1283368"/>
                <a:gd name="connsiteY6" fmla="*/ 1532021 h 3296653"/>
                <a:gd name="connsiteX7" fmla="*/ 1283368 w 1283368"/>
                <a:gd name="connsiteY7" fmla="*/ 232611 h 3296653"/>
                <a:gd name="connsiteX8" fmla="*/ 1259305 w 1283368"/>
                <a:gd name="connsiteY8" fmla="*/ 0 h 3296653"/>
                <a:gd name="connsiteX9" fmla="*/ 1010653 w 1283368"/>
                <a:gd name="connsiteY9" fmla="*/ 16042 h 3296653"/>
                <a:gd name="connsiteX0" fmla="*/ 1010653 w 1307114"/>
                <a:gd name="connsiteY0" fmla="*/ 16042 h 3296653"/>
                <a:gd name="connsiteX1" fmla="*/ 40105 w 1307114"/>
                <a:gd name="connsiteY1" fmla="*/ 1435768 h 3296653"/>
                <a:gd name="connsiteX2" fmla="*/ 0 w 1307114"/>
                <a:gd name="connsiteY2" fmla="*/ 1668379 h 3296653"/>
                <a:gd name="connsiteX3" fmla="*/ 8021 w 1307114"/>
                <a:gd name="connsiteY3" fmla="*/ 3136232 h 3296653"/>
                <a:gd name="connsiteX4" fmla="*/ 176463 w 1307114"/>
                <a:gd name="connsiteY4" fmla="*/ 3296653 h 3296653"/>
                <a:gd name="connsiteX5" fmla="*/ 368968 w 1307114"/>
                <a:gd name="connsiteY5" fmla="*/ 3152274 h 3296653"/>
                <a:gd name="connsiteX6" fmla="*/ 376990 w 1307114"/>
                <a:gd name="connsiteY6" fmla="*/ 1532021 h 3296653"/>
                <a:gd name="connsiteX7" fmla="*/ 1283368 w 1307114"/>
                <a:gd name="connsiteY7" fmla="*/ 232611 h 3296653"/>
                <a:gd name="connsiteX8" fmla="*/ 1259305 w 1307114"/>
                <a:gd name="connsiteY8" fmla="*/ 0 h 3296653"/>
                <a:gd name="connsiteX9" fmla="*/ 1010653 w 1307114"/>
                <a:gd name="connsiteY9" fmla="*/ 16042 h 3296653"/>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61604 h 3342215"/>
                <a:gd name="connsiteX1" fmla="*/ 40105 w 1307114"/>
                <a:gd name="connsiteY1" fmla="*/ 1481330 h 3342215"/>
                <a:gd name="connsiteX2" fmla="*/ 0 w 1307114"/>
                <a:gd name="connsiteY2" fmla="*/ 1713941 h 3342215"/>
                <a:gd name="connsiteX3" fmla="*/ 8021 w 1307114"/>
                <a:gd name="connsiteY3" fmla="*/ 3181794 h 3342215"/>
                <a:gd name="connsiteX4" fmla="*/ 176463 w 1307114"/>
                <a:gd name="connsiteY4" fmla="*/ 3342215 h 3342215"/>
                <a:gd name="connsiteX5" fmla="*/ 368968 w 1307114"/>
                <a:gd name="connsiteY5" fmla="*/ 3197836 h 3342215"/>
                <a:gd name="connsiteX6" fmla="*/ 376990 w 1307114"/>
                <a:gd name="connsiteY6" fmla="*/ 1577583 h 3342215"/>
                <a:gd name="connsiteX7" fmla="*/ 1283368 w 1307114"/>
                <a:gd name="connsiteY7" fmla="*/ 278173 h 3342215"/>
                <a:gd name="connsiteX8" fmla="*/ 1259305 w 1307114"/>
                <a:gd name="connsiteY8" fmla="*/ 45562 h 3342215"/>
                <a:gd name="connsiteX9" fmla="*/ 1010653 w 1307114"/>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16293 w 1319647"/>
                <a:gd name="connsiteY1" fmla="*/ 150038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9647" h="3334194">
                  <a:moveTo>
                    <a:pt x="1010653" y="61604"/>
                  </a:moveTo>
                  <a:lnTo>
                    <a:pt x="16293" y="1500380"/>
                  </a:lnTo>
                  <a:lnTo>
                    <a:pt x="0" y="1713941"/>
                  </a:lnTo>
                  <a:cubicBezTo>
                    <a:pt x="2674" y="2203225"/>
                    <a:pt x="5347" y="2692510"/>
                    <a:pt x="8021" y="3181794"/>
                  </a:cubicBezTo>
                  <a:cubicBezTo>
                    <a:pt x="16042" y="3251310"/>
                    <a:pt x="32084" y="3320826"/>
                    <a:pt x="176463" y="3334194"/>
                  </a:cubicBezTo>
                  <a:cubicBezTo>
                    <a:pt x="352925" y="3310132"/>
                    <a:pt x="344905" y="3262004"/>
                    <a:pt x="368968" y="3197836"/>
                  </a:cubicBezTo>
                  <a:lnTo>
                    <a:pt x="376990" y="1577583"/>
                  </a:lnTo>
                  <a:lnTo>
                    <a:pt x="1283368" y="278173"/>
                  </a:lnTo>
                  <a:cubicBezTo>
                    <a:pt x="1315453" y="184594"/>
                    <a:pt x="1355558" y="147163"/>
                    <a:pt x="1259305" y="45562"/>
                  </a:cubicBezTo>
                  <a:cubicBezTo>
                    <a:pt x="1112252" y="-37323"/>
                    <a:pt x="1085516" y="8131"/>
                    <a:pt x="1010653" y="61604"/>
                  </a:cubicBezTo>
                  <a:close/>
                </a:path>
              </a:pathLst>
            </a:custGeom>
            <a:solidFill>
              <a:schemeClr val="accent6"/>
            </a:solidFill>
            <a:ln w="6350">
              <a:solidFill>
                <a:schemeClr val="accent1">
                  <a:lumMod val="50000"/>
                </a:schemeClr>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759" name="Freeform 41">
              <a:extLst>
                <a:ext uri="{FF2B5EF4-FFF2-40B4-BE49-F238E27FC236}">
                  <a16:creationId xmlns:a16="http://schemas.microsoft.com/office/drawing/2014/main" id="{E2282CE8-89A4-4FEC-A38A-8B2F4C6324FB}"/>
                </a:ext>
              </a:extLst>
            </p:cNvPr>
            <p:cNvSpPr/>
            <p:nvPr/>
          </p:nvSpPr>
          <p:spPr bwMode="auto">
            <a:xfrm flipH="1">
              <a:off x="5579552" y="-2316092"/>
              <a:ext cx="1311916" cy="3333326"/>
            </a:xfrm>
            <a:custGeom>
              <a:avLst/>
              <a:gdLst>
                <a:gd name="connsiteX0" fmla="*/ 1010653 w 1283368"/>
                <a:gd name="connsiteY0" fmla="*/ 16042 h 3296653"/>
                <a:gd name="connsiteX1" fmla="*/ 40105 w 1283368"/>
                <a:gd name="connsiteY1" fmla="*/ 1435768 h 3296653"/>
                <a:gd name="connsiteX2" fmla="*/ 0 w 1283368"/>
                <a:gd name="connsiteY2" fmla="*/ 1668379 h 3296653"/>
                <a:gd name="connsiteX3" fmla="*/ 8021 w 1283368"/>
                <a:gd name="connsiteY3" fmla="*/ 3136232 h 3296653"/>
                <a:gd name="connsiteX4" fmla="*/ 176463 w 1283368"/>
                <a:gd name="connsiteY4" fmla="*/ 3296653 h 3296653"/>
                <a:gd name="connsiteX5" fmla="*/ 368968 w 1283368"/>
                <a:gd name="connsiteY5" fmla="*/ 3152274 h 3296653"/>
                <a:gd name="connsiteX6" fmla="*/ 376990 w 1283368"/>
                <a:gd name="connsiteY6" fmla="*/ 1532021 h 3296653"/>
                <a:gd name="connsiteX7" fmla="*/ 1283368 w 1283368"/>
                <a:gd name="connsiteY7" fmla="*/ 232611 h 3296653"/>
                <a:gd name="connsiteX8" fmla="*/ 1259305 w 1283368"/>
                <a:gd name="connsiteY8" fmla="*/ 0 h 3296653"/>
                <a:gd name="connsiteX9" fmla="*/ 1010653 w 1283368"/>
                <a:gd name="connsiteY9" fmla="*/ 16042 h 3296653"/>
                <a:gd name="connsiteX0" fmla="*/ 1010653 w 1307114"/>
                <a:gd name="connsiteY0" fmla="*/ 16042 h 3296653"/>
                <a:gd name="connsiteX1" fmla="*/ 40105 w 1307114"/>
                <a:gd name="connsiteY1" fmla="*/ 1435768 h 3296653"/>
                <a:gd name="connsiteX2" fmla="*/ 0 w 1307114"/>
                <a:gd name="connsiteY2" fmla="*/ 1668379 h 3296653"/>
                <a:gd name="connsiteX3" fmla="*/ 8021 w 1307114"/>
                <a:gd name="connsiteY3" fmla="*/ 3136232 h 3296653"/>
                <a:gd name="connsiteX4" fmla="*/ 176463 w 1307114"/>
                <a:gd name="connsiteY4" fmla="*/ 3296653 h 3296653"/>
                <a:gd name="connsiteX5" fmla="*/ 368968 w 1307114"/>
                <a:gd name="connsiteY5" fmla="*/ 3152274 h 3296653"/>
                <a:gd name="connsiteX6" fmla="*/ 376990 w 1307114"/>
                <a:gd name="connsiteY6" fmla="*/ 1532021 h 3296653"/>
                <a:gd name="connsiteX7" fmla="*/ 1283368 w 1307114"/>
                <a:gd name="connsiteY7" fmla="*/ 232611 h 3296653"/>
                <a:gd name="connsiteX8" fmla="*/ 1259305 w 1307114"/>
                <a:gd name="connsiteY8" fmla="*/ 0 h 3296653"/>
                <a:gd name="connsiteX9" fmla="*/ 1010653 w 1307114"/>
                <a:gd name="connsiteY9" fmla="*/ 16042 h 3296653"/>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61604 h 3342215"/>
                <a:gd name="connsiteX1" fmla="*/ 40105 w 1307114"/>
                <a:gd name="connsiteY1" fmla="*/ 1481330 h 3342215"/>
                <a:gd name="connsiteX2" fmla="*/ 0 w 1307114"/>
                <a:gd name="connsiteY2" fmla="*/ 1713941 h 3342215"/>
                <a:gd name="connsiteX3" fmla="*/ 8021 w 1307114"/>
                <a:gd name="connsiteY3" fmla="*/ 3181794 h 3342215"/>
                <a:gd name="connsiteX4" fmla="*/ 176463 w 1307114"/>
                <a:gd name="connsiteY4" fmla="*/ 3342215 h 3342215"/>
                <a:gd name="connsiteX5" fmla="*/ 368968 w 1307114"/>
                <a:gd name="connsiteY5" fmla="*/ 3197836 h 3342215"/>
                <a:gd name="connsiteX6" fmla="*/ 376990 w 1307114"/>
                <a:gd name="connsiteY6" fmla="*/ 1577583 h 3342215"/>
                <a:gd name="connsiteX7" fmla="*/ 1283368 w 1307114"/>
                <a:gd name="connsiteY7" fmla="*/ 278173 h 3342215"/>
                <a:gd name="connsiteX8" fmla="*/ 1259305 w 1307114"/>
                <a:gd name="connsiteY8" fmla="*/ 45562 h 3342215"/>
                <a:gd name="connsiteX9" fmla="*/ 1010653 w 1307114"/>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03264 w 1312258"/>
                <a:gd name="connsiteY0" fmla="*/ 61604 h 3334194"/>
                <a:gd name="connsiteX1" fmla="*/ 32716 w 1312258"/>
                <a:gd name="connsiteY1" fmla="*/ 1481330 h 3334194"/>
                <a:gd name="connsiteX2" fmla="*/ 2136 w 1312258"/>
                <a:gd name="connsiteY2" fmla="*/ 1713941 h 3334194"/>
                <a:gd name="connsiteX3" fmla="*/ 632 w 1312258"/>
                <a:gd name="connsiteY3" fmla="*/ 3181794 h 3334194"/>
                <a:gd name="connsiteX4" fmla="*/ 169074 w 1312258"/>
                <a:gd name="connsiteY4" fmla="*/ 3334194 h 3334194"/>
                <a:gd name="connsiteX5" fmla="*/ 361579 w 1312258"/>
                <a:gd name="connsiteY5" fmla="*/ 3197836 h 3334194"/>
                <a:gd name="connsiteX6" fmla="*/ 369601 w 1312258"/>
                <a:gd name="connsiteY6" fmla="*/ 1577583 h 3334194"/>
                <a:gd name="connsiteX7" fmla="*/ 1275979 w 1312258"/>
                <a:gd name="connsiteY7" fmla="*/ 278173 h 3334194"/>
                <a:gd name="connsiteX8" fmla="*/ 1251916 w 1312258"/>
                <a:gd name="connsiteY8" fmla="*/ 45562 h 3334194"/>
                <a:gd name="connsiteX9" fmla="*/ 1003264 w 1312258"/>
                <a:gd name="connsiteY9" fmla="*/ 61604 h 33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2258" h="3334194">
                  <a:moveTo>
                    <a:pt x="1003264" y="61604"/>
                  </a:moveTo>
                  <a:lnTo>
                    <a:pt x="32716" y="1481330"/>
                  </a:lnTo>
                  <a:cubicBezTo>
                    <a:pt x="19348" y="1558867"/>
                    <a:pt x="5979" y="1593541"/>
                    <a:pt x="2136" y="1713941"/>
                  </a:cubicBezTo>
                  <a:cubicBezTo>
                    <a:pt x="4810" y="2203225"/>
                    <a:pt x="-2042" y="2692510"/>
                    <a:pt x="632" y="3181794"/>
                  </a:cubicBezTo>
                  <a:cubicBezTo>
                    <a:pt x="8653" y="3251310"/>
                    <a:pt x="24695" y="3320826"/>
                    <a:pt x="169074" y="3334194"/>
                  </a:cubicBezTo>
                  <a:cubicBezTo>
                    <a:pt x="345536" y="3310132"/>
                    <a:pt x="337516" y="3262004"/>
                    <a:pt x="361579" y="3197836"/>
                  </a:cubicBezTo>
                  <a:lnTo>
                    <a:pt x="369601" y="1577583"/>
                  </a:lnTo>
                  <a:lnTo>
                    <a:pt x="1275979" y="278173"/>
                  </a:lnTo>
                  <a:cubicBezTo>
                    <a:pt x="1308064" y="184594"/>
                    <a:pt x="1348169" y="147163"/>
                    <a:pt x="1251916" y="45562"/>
                  </a:cubicBezTo>
                  <a:cubicBezTo>
                    <a:pt x="1104863" y="-37323"/>
                    <a:pt x="1078127" y="8131"/>
                    <a:pt x="1003264" y="61604"/>
                  </a:cubicBezTo>
                  <a:close/>
                </a:path>
              </a:pathLst>
            </a:custGeom>
            <a:solidFill>
              <a:schemeClr val="accent4"/>
            </a:solidFill>
            <a:ln w="6350">
              <a:solidFill>
                <a:schemeClr val="accent1">
                  <a:lumMod val="50000"/>
                </a:schemeClr>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cxnSp>
          <p:nvCxnSpPr>
            <p:cNvPr id="760" name="Straight Connector 759">
              <a:extLst>
                <a:ext uri="{FF2B5EF4-FFF2-40B4-BE49-F238E27FC236}">
                  <a16:creationId xmlns:a16="http://schemas.microsoft.com/office/drawing/2014/main" id="{6771E519-EB30-46B6-BEC4-9A56D651010C}"/>
                </a:ext>
              </a:extLst>
            </p:cNvPr>
            <p:cNvCxnSpPr/>
            <p:nvPr/>
          </p:nvCxnSpPr>
          <p:spPr bwMode="auto">
            <a:xfrm flipV="1">
              <a:off x="6538001" y="-784002"/>
              <a:ext cx="310613" cy="29044"/>
            </a:xfrm>
            <a:prstGeom prst="line">
              <a:avLst/>
            </a:prstGeom>
            <a:noFill/>
            <a:ln w="6350" cap="flat" cmpd="sng" algn="ctr">
              <a:solidFill>
                <a:schemeClr val="accent4">
                  <a:lumMod val="20000"/>
                  <a:lumOff val="80000"/>
                </a:schemeClr>
              </a:solidFill>
              <a:prstDash val="solid"/>
              <a:round/>
              <a:headEnd type="none" w="med" len="med"/>
              <a:tailEnd type="none" w="med" len="med"/>
            </a:ln>
            <a:effectLst/>
          </p:spPr>
        </p:cxnSp>
        <p:cxnSp>
          <p:nvCxnSpPr>
            <p:cNvPr id="761" name="Straight Connector 760">
              <a:extLst>
                <a:ext uri="{FF2B5EF4-FFF2-40B4-BE49-F238E27FC236}">
                  <a16:creationId xmlns:a16="http://schemas.microsoft.com/office/drawing/2014/main" id="{0ABACA64-8FEE-482F-BC19-C1A509A81E43}"/>
                </a:ext>
              </a:extLst>
            </p:cNvPr>
            <p:cNvCxnSpPr>
              <a:endCxn id="758" idx="6"/>
            </p:cNvCxnSpPr>
            <p:nvPr/>
          </p:nvCxnSpPr>
          <p:spPr bwMode="auto">
            <a:xfrm>
              <a:off x="7083292" y="-786272"/>
              <a:ext cx="334670" cy="47352"/>
            </a:xfrm>
            <a:prstGeom prst="line">
              <a:avLst/>
            </a:prstGeom>
            <a:noFill/>
            <a:ln w="6350" cap="flat" cmpd="sng" algn="ctr">
              <a:solidFill>
                <a:schemeClr val="accent6">
                  <a:lumMod val="60000"/>
                  <a:lumOff val="40000"/>
                </a:schemeClr>
              </a:solidFill>
              <a:prstDash val="solid"/>
              <a:round/>
              <a:headEnd type="none" w="med" len="med"/>
              <a:tailEnd type="none" w="med" len="med"/>
            </a:ln>
            <a:effectLst/>
          </p:spPr>
        </p:cxnSp>
        <p:cxnSp>
          <p:nvCxnSpPr>
            <p:cNvPr id="762" name="Straight Connector 761">
              <a:extLst>
                <a:ext uri="{FF2B5EF4-FFF2-40B4-BE49-F238E27FC236}">
                  <a16:creationId xmlns:a16="http://schemas.microsoft.com/office/drawing/2014/main" id="{49C8AB27-FC80-431E-8FEA-8E46F8F1389D}"/>
                </a:ext>
              </a:extLst>
            </p:cNvPr>
            <p:cNvCxnSpPr/>
            <p:nvPr/>
          </p:nvCxnSpPr>
          <p:spPr bwMode="auto">
            <a:xfrm>
              <a:off x="7506169" y="-1474994"/>
              <a:ext cx="651866" cy="464969"/>
            </a:xfrm>
            <a:prstGeom prst="line">
              <a:avLst/>
            </a:prstGeom>
            <a:noFill/>
            <a:ln w="6350" cap="flat" cmpd="sng" algn="ctr">
              <a:solidFill>
                <a:schemeClr val="accent6">
                  <a:lumMod val="60000"/>
                  <a:lumOff val="40000"/>
                </a:schemeClr>
              </a:solidFill>
              <a:prstDash val="solid"/>
              <a:round/>
              <a:headEnd type="none" w="med" len="med"/>
              <a:tailEnd type="none" w="med" len="med"/>
            </a:ln>
            <a:effectLst/>
          </p:spPr>
        </p:cxnSp>
        <p:cxnSp>
          <p:nvCxnSpPr>
            <p:cNvPr id="763" name="Straight Connector 762">
              <a:extLst>
                <a:ext uri="{FF2B5EF4-FFF2-40B4-BE49-F238E27FC236}">
                  <a16:creationId xmlns:a16="http://schemas.microsoft.com/office/drawing/2014/main" id="{9B8C7A0A-F69F-45B6-AF1B-72D6CA73E5A2}"/>
                </a:ext>
              </a:extLst>
            </p:cNvPr>
            <p:cNvCxnSpPr/>
            <p:nvPr/>
          </p:nvCxnSpPr>
          <p:spPr bwMode="auto">
            <a:xfrm flipV="1">
              <a:off x="5762023" y="-1491032"/>
              <a:ext cx="644910" cy="481007"/>
            </a:xfrm>
            <a:prstGeom prst="line">
              <a:avLst/>
            </a:prstGeom>
            <a:noFill/>
            <a:ln w="6350" cap="flat" cmpd="sng" algn="ctr">
              <a:solidFill>
                <a:schemeClr val="accent4">
                  <a:lumMod val="20000"/>
                  <a:lumOff val="80000"/>
                </a:schemeClr>
              </a:solidFill>
              <a:prstDash val="solid"/>
              <a:round/>
              <a:headEnd type="none" w="med" len="med"/>
              <a:tailEnd type="none" w="med" len="med"/>
            </a:ln>
            <a:effectLst/>
          </p:spPr>
        </p:cxnSp>
        <p:sp>
          <p:nvSpPr>
            <p:cNvPr id="764" name="Rectangle 763">
              <a:extLst>
                <a:ext uri="{FF2B5EF4-FFF2-40B4-BE49-F238E27FC236}">
                  <a16:creationId xmlns:a16="http://schemas.microsoft.com/office/drawing/2014/main" id="{E66CCDBD-2A55-4EC5-AE6F-9D9134835C1A}"/>
                </a:ext>
              </a:extLst>
            </p:cNvPr>
            <p:cNvSpPr/>
            <p:nvPr/>
          </p:nvSpPr>
          <p:spPr bwMode="auto">
            <a:xfrm rot="19486446">
              <a:off x="6029537" y="-1323791"/>
              <a:ext cx="106969" cy="150692"/>
            </a:xfrm>
            <a:prstGeom prst="rect">
              <a:avLst/>
            </a:prstGeom>
            <a:solidFill>
              <a:schemeClr val="bg1"/>
            </a:solidFill>
            <a:ln w="6350">
              <a:solidFill>
                <a:schemeClr val="bg1"/>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765" name="Rectangle 764">
              <a:extLst>
                <a:ext uri="{FF2B5EF4-FFF2-40B4-BE49-F238E27FC236}">
                  <a16:creationId xmlns:a16="http://schemas.microsoft.com/office/drawing/2014/main" id="{238D06FE-9354-4A84-9901-242F0A48A88B}"/>
                </a:ext>
              </a:extLst>
            </p:cNvPr>
            <p:cNvSpPr/>
            <p:nvPr/>
          </p:nvSpPr>
          <p:spPr bwMode="auto">
            <a:xfrm rot="2113554" flipV="1">
              <a:off x="7793378" y="-1313600"/>
              <a:ext cx="106969" cy="150692"/>
            </a:xfrm>
            <a:prstGeom prst="rect">
              <a:avLst/>
            </a:prstGeom>
            <a:solidFill>
              <a:schemeClr val="bg1"/>
            </a:solidFill>
            <a:ln w="6350">
              <a:solidFill>
                <a:schemeClr val="bg1"/>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766" name="Rectangle 765">
              <a:extLst>
                <a:ext uri="{FF2B5EF4-FFF2-40B4-BE49-F238E27FC236}">
                  <a16:creationId xmlns:a16="http://schemas.microsoft.com/office/drawing/2014/main" id="{26836EA0-0F29-40EE-8B7A-74A75E893485}"/>
                </a:ext>
              </a:extLst>
            </p:cNvPr>
            <p:cNvSpPr/>
            <p:nvPr/>
          </p:nvSpPr>
          <p:spPr bwMode="auto">
            <a:xfrm rot="5400000" flipV="1">
              <a:off x="6919200" y="-544674"/>
              <a:ext cx="106969" cy="150692"/>
            </a:xfrm>
            <a:prstGeom prst="rect">
              <a:avLst/>
            </a:prstGeom>
            <a:solidFill>
              <a:schemeClr val="bg1"/>
            </a:solidFill>
            <a:ln w="6350">
              <a:solidFill>
                <a:schemeClr val="bg1"/>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grpSp>
      <p:cxnSp>
        <p:nvCxnSpPr>
          <p:cNvPr id="13" name="Straight Arrow Connector 12">
            <a:extLst>
              <a:ext uri="{FF2B5EF4-FFF2-40B4-BE49-F238E27FC236}">
                <a16:creationId xmlns:a16="http://schemas.microsoft.com/office/drawing/2014/main" id="{D63DE702-B278-4E26-8892-728D48AB31E0}"/>
              </a:ext>
            </a:extLst>
          </p:cNvPr>
          <p:cNvCxnSpPr/>
          <p:nvPr/>
        </p:nvCxnSpPr>
        <p:spPr bwMode="auto">
          <a:xfrm flipV="1">
            <a:off x="6845004" y="4387385"/>
            <a:ext cx="104324" cy="159609"/>
          </a:xfrm>
          <a:prstGeom prst="straightConnector1">
            <a:avLst/>
          </a:prstGeom>
          <a:noFill/>
          <a:ln w="28575" cap="flat" cmpd="sng" algn="ctr">
            <a:solidFill>
              <a:schemeClr val="bg1"/>
            </a:solidFill>
            <a:prstDash val="solid"/>
            <a:round/>
            <a:headEnd type="none" w="med" len="med"/>
            <a:tailEnd type="triangle"/>
          </a:ln>
          <a:effectLst/>
        </p:spPr>
      </p:cxnSp>
      <p:grpSp>
        <p:nvGrpSpPr>
          <p:cNvPr id="20" name="Group 19">
            <a:extLst>
              <a:ext uri="{FF2B5EF4-FFF2-40B4-BE49-F238E27FC236}">
                <a16:creationId xmlns:a16="http://schemas.microsoft.com/office/drawing/2014/main" id="{7EF5DB2A-260D-4077-A921-F03AB8DC4326}"/>
              </a:ext>
            </a:extLst>
          </p:cNvPr>
          <p:cNvGrpSpPr/>
          <p:nvPr/>
        </p:nvGrpSpPr>
        <p:grpSpPr>
          <a:xfrm>
            <a:off x="6082952" y="5415569"/>
            <a:ext cx="133929" cy="288746"/>
            <a:chOff x="6096111" y="5378245"/>
            <a:chExt cx="133929" cy="288746"/>
          </a:xfrm>
        </p:grpSpPr>
        <p:grpSp>
          <p:nvGrpSpPr>
            <p:cNvPr id="19" name="Group 18">
              <a:extLst>
                <a:ext uri="{FF2B5EF4-FFF2-40B4-BE49-F238E27FC236}">
                  <a16:creationId xmlns:a16="http://schemas.microsoft.com/office/drawing/2014/main" id="{B3F91E77-5355-421D-B784-3CC1B39984BE}"/>
                </a:ext>
              </a:extLst>
            </p:cNvPr>
            <p:cNvGrpSpPr/>
            <p:nvPr/>
          </p:nvGrpSpPr>
          <p:grpSpPr>
            <a:xfrm>
              <a:off x="6096111" y="5378245"/>
              <a:ext cx="133776" cy="126585"/>
              <a:chOff x="6096111" y="5378245"/>
              <a:chExt cx="133776" cy="126585"/>
            </a:xfrm>
          </p:grpSpPr>
          <p:cxnSp>
            <p:nvCxnSpPr>
              <p:cNvPr id="17" name="Straight Arrow Connector 16">
                <a:extLst>
                  <a:ext uri="{FF2B5EF4-FFF2-40B4-BE49-F238E27FC236}">
                    <a16:creationId xmlns:a16="http://schemas.microsoft.com/office/drawing/2014/main" id="{E7AC0B7F-A816-490C-99CF-D1F9AC3BF097}"/>
                  </a:ext>
                </a:extLst>
              </p:cNvPr>
              <p:cNvCxnSpPr>
                <a:cxnSpLocks/>
              </p:cNvCxnSpPr>
              <p:nvPr/>
            </p:nvCxnSpPr>
            <p:spPr bwMode="auto">
              <a:xfrm>
                <a:off x="6096111" y="5378245"/>
                <a:ext cx="0" cy="126585"/>
              </a:xfrm>
              <a:prstGeom prst="straightConnector1">
                <a:avLst/>
              </a:prstGeom>
              <a:noFill/>
              <a:ln w="28575" cap="flat" cmpd="sng" algn="ctr">
                <a:solidFill>
                  <a:schemeClr val="accent4"/>
                </a:solidFill>
                <a:prstDash val="solid"/>
                <a:round/>
                <a:headEnd type="none" w="med" len="med"/>
                <a:tailEnd type="triangle"/>
              </a:ln>
              <a:effectLst/>
            </p:spPr>
          </p:cxnSp>
          <p:cxnSp>
            <p:nvCxnSpPr>
              <p:cNvPr id="768" name="Straight Arrow Connector 767">
                <a:extLst>
                  <a:ext uri="{FF2B5EF4-FFF2-40B4-BE49-F238E27FC236}">
                    <a16:creationId xmlns:a16="http://schemas.microsoft.com/office/drawing/2014/main" id="{353E6923-05DF-403A-94E7-67E608D07BDA}"/>
                  </a:ext>
                </a:extLst>
              </p:cNvPr>
              <p:cNvCxnSpPr>
                <a:cxnSpLocks/>
              </p:cNvCxnSpPr>
              <p:nvPr/>
            </p:nvCxnSpPr>
            <p:spPr bwMode="auto">
              <a:xfrm>
                <a:off x="6229887" y="5378245"/>
                <a:ext cx="0" cy="126585"/>
              </a:xfrm>
              <a:prstGeom prst="straightConnector1">
                <a:avLst/>
              </a:prstGeom>
              <a:noFill/>
              <a:ln w="28575" cap="flat" cmpd="sng" algn="ctr">
                <a:solidFill>
                  <a:schemeClr val="accent4"/>
                </a:solidFill>
                <a:prstDash val="solid"/>
                <a:round/>
                <a:headEnd type="none" w="med" len="med"/>
                <a:tailEnd type="triangle"/>
              </a:ln>
              <a:effectLst/>
            </p:spPr>
          </p:cxnSp>
        </p:grpSp>
        <p:grpSp>
          <p:nvGrpSpPr>
            <p:cNvPr id="769" name="Group 768">
              <a:extLst>
                <a:ext uri="{FF2B5EF4-FFF2-40B4-BE49-F238E27FC236}">
                  <a16:creationId xmlns:a16="http://schemas.microsoft.com/office/drawing/2014/main" id="{BCEAEDF9-447E-4293-A29D-E5EE058DACF4}"/>
                </a:ext>
              </a:extLst>
            </p:cNvPr>
            <p:cNvGrpSpPr/>
            <p:nvPr/>
          </p:nvGrpSpPr>
          <p:grpSpPr>
            <a:xfrm>
              <a:off x="6096264" y="5540406"/>
              <a:ext cx="133776" cy="126585"/>
              <a:chOff x="6096111" y="5378245"/>
              <a:chExt cx="133776" cy="126585"/>
            </a:xfrm>
          </p:grpSpPr>
          <p:cxnSp>
            <p:nvCxnSpPr>
              <p:cNvPr id="770" name="Straight Arrow Connector 769">
                <a:extLst>
                  <a:ext uri="{FF2B5EF4-FFF2-40B4-BE49-F238E27FC236}">
                    <a16:creationId xmlns:a16="http://schemas.microsoft.com/office/drawing/2014/main" id="{E0114206-4731-4CAF-B303-21A1F7DC27BB}"/>
                  </a:ext>
                </a:extLst>
              </p:cNvPr>
              <p:cNvCxnSpPr>
                <a:cxnSpLocks/>
              </p:cNvCxnSpPr>
              <p:nvPr/>
            </p:nvCxnSpPr>
            <p:spPr bwMode="auto">
              <a:xfrm>
                <a:off x="6096111" y="5378245"/>
                <a:ext cx="0" cy="126585"/>
              </a:xfrm>
              <a:prstGeom prst="straightConnector1">
                <a:avLst/>
              </a:prstGeom>
              <a:noFill/>
              <a:ln w="28575" cap="flat" cmpd="sng" algn="ctr">
                <a:solidFill>
                  <a:schemeClr val="accent4"/>
                </a:solidFill>
                <a:prstDash val="solid"/>
                <a:round/>
                <a:headEnd type="none" w="med" len="med"/>
                <a:tailEnd type="triangle"/>
              </a:ln>
              <a:effectLst/>
            </p:spPr>
          </p:cxnSp>
          <p:cxnSp>
            <p:nvCxnSpPr>
              <p:cNvPr id="771" name="Straight Arrow Connector 770">
                <a:extLst>
                  <a:ext uri="{FF2B5EF4-FFF2-40B4-BE49-F238E27FC236}">
                    <a16:creationId xmlns:a16="http://schemas.microsoft.com/office/drawing/2014/main" id="{FFC2DDC6-F960-4417-8E02-CBA8812CC91B}"/>
                  </a:ext>
                </a:extLst>
              </p:cNvPr>
              <p:cNvCxnSpPr>
                <a:cxnSpLocks/>
              </p:cNvCxnSpPr>
              <p:nvPr/>
            </p:nvCxnSpPr>
            <p:spPr bwMode="auto">
              <a:xfrm>
                <a:off x="6229887" y="5378245"/>
                <a:ext cx="0" cy="126585"/>
              </a:xfrm>
              <a:prstGeom prst="straightConnector1">
                <a:avLst/>
              </a:prstGeom>
              <a:noFill/>
              <a:ln w="28575" cap="flat" cmpd="sng" algn="ctr">
                <a:solidFill>
                  <a:schemeClr val="accent4"/>
                </a:solidFill>
                <a:prstDash val="solid"/>
                <a:round/>
                <a:headEnd type="none" w="med" len="med"/>
                <a:tailEnd type="triangle"/>
              </a:ln>
              <a:effectLst/>
            </p:spPr>
          </p:cxnSp>
        </p:grpSp>
      </p:grpSp>
      <p:sp>
        <p:nvSpPr>
          <p:cNvPr id="772" name="TextBox 3">
            <a:extLst>
              <a:ext uri="{FF2B5EF4-FFF2-40B4-BE49-F238E27FC236}">
                <a16:creationId xmlns:a16="http://schemas.microsoft.com/office/drawing/2014/main" id="{63B43FB6-7D83-4C55-A126-F312A88CFD55}"/>
              </a:ext>
            </a:extLst>
          </p:cNvPr>
          <p:cNvSpPr txBox="1"/>
          <p:nvPr/>
        </p:nvSpPr>
        <p:spPr>
          <a:xfrm>
            <a:off x="6550362" y="5298829"/>
            <a:ext cx="283804"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rgbClr val="FF0000"/>
                </a:solidFill>
                <a:effectLst/>
                <a:uLnTx/>
                <a:uFillTx/>
                <a:latin typeface="Aharoni" panose="02010803020104030203" pitchFamily="2" charset="-79"/>
                <a:ea typeface="+mn-ea"/>
                <a:cs typeface="Aharoni" panose="02010803020104030203" pitchFamily="2" charset="-79"/>
              </a:rPr>
              <a:t>X</a:t>
            </a:r>
          </a:p>
        </p:txBody>
      </p:sp>
      <p:grpSp>
        <p:nvGrpSpPr>
          <p:cNvPr id="776" name="Group 775">
            <a:extLst>
              <a:ext uri="{FF2B5EF4-FFF2-40B4-BE49-F238E27FC236}">
                <a16:creationId xmlns:a16="http://schemas.microsoft.com/office/drawing/2014/main" id="{87262B5A-E667-484E-91B7-04413C1B1B61}"/>
              </a:ext>
            </a:extLst>
          </p:cNvPr>
          <p:cNvGrpSpPr/>
          <p:nvPr/>
        </p:nvGrpSpPr>
        <p:grpSpPr>
          <a:xfrm>
            <a:off x="7864407" y="4450441"/>
            <a:ext cx="1366487" cy="161482"/>
            <a:chOff x="9220250" y="1713096"/>
            <a:chExt cx="2075426" cy="301552"/>
          </a:xfrm>
        </p:grpSpPr>
        <p:grpSp>
          <p:nvGrpSpPr>
            <p:cNvPr id="777" name="Group 776">
              <a:extLst>
                <a:ext uri="{FF2B5EF4-FFF2-40B4-BE49-F238E27FC236}">
                  <a16:creationId xmlns:a16="http://schemas.microsoft.com/office/drawing/2014/main" id="{01410CFD-D969-407E-86FA-DEEDA27503F2}"/>
                </a:ext>
              </a:extLst>
            </p:cNvPr>
            <p:cNvGrpSpPr/>
            <p:nvPr/>
          </p:nvGrpSpPr>
          <p:grpSpPr>
            <a:xfrm>
              <a:off x="9220250" y="1713096"/>
              <a:ext cx="1036430" cy="294351"/>
              <a:chOff x="4890777" y="3558752"/>
              <a:chExt cx="1367157" cy="388279"/>
            </a:xfrm>
          </p:grpSpPr>
          <p:grpSp>
            <p:nvGrpSpPr>
              <p:cNvPr id="899" name="Group 142">
                <a:extLst>
                  <a:ext uri="{FF2B5EF4-FFF2-40B4-BE49-F238E27FC236}">
                    <a16:creationId xmlns:a16="http://schemas.microsoft.com/office/drawing/2014/main" id="{312B1B29-404C-4168-980D-4BAB2637BC22}"/>
                  </a:ext>
                </a:extLst>
              </p:cNvPr>
              <p:cNvGrpSpPr>
                <a:grpSpLocks/>
              </p:cNvGrpSpPr>
              <p:nvPr/>
            </p:nvGrpSpPr>
            <p:grpSpPr bwMode="auto">
              <a:xfrm>
                <a:off x="4890777" y="3564691"/>
                <a:ext cx="83389" cy="175252"/>
                <a:chOff x="5021753" y="2927868"/>
                <a:chExt cx="83398" cy="175731"/>
              </a:xfrm>
            </p:grpSpPr>
            <p:sp>
              <p:nvSpPr>
                <p:cNvPr id="1016" name="Oval 143">
                  <a:extLst>
                    <a:ext uri="{FF2B5EF4-FFF2-40B4-BE49-F238E27FC236}">
                      <a16:creationId xmlns:a16="http://schemas.microsoft.com/office/drawing/2014/main" id="{F2E9956A-D2F2-4E6F-8DFF-6176E3033342}"/>
                    </a:ext>
                  </a:extLst>
                </p:cNvPr>
                <p:cNvSpPr>
                  <a:spLocks noChangeArrowheads="1"/>
                </p:cNvSpPr>
                <p:nvPr/>
              </p:nvSpPr>
              <p:spPr bwMode="auto">
                <a:xfrm rot="-711073">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17" name="Freeform 144">
                  <a:extLst>
                    <a:ext uri="{FF2B5EF4-FFF2-40B4-BE49-F238E27FC236}">
                      <a16:creationId xmlns:a16="http://schemas.microsoft.com/office/drawing/2014/main" id="{23DE1539-4695-4609-8417-6F23032DB2A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18" name="Freeform 145">
                  <a:extLst>
                    <a:ext uri="{FF2B5EF4-FFF2-40B4-BE49-F238E27FC236}">
                      <a16:creationId xmlns:a16="http://schemas.microsoft.com/office/drawing/2014/main" id="{1D715A5B-7701-404C-9668-37C026F91DE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0" name="Group 146">
                <a:extLst>
                  <a:ext uri="{FF2B5EF4-FFF2-40B4-BE49-F238E27FC236}">
                    <a16:creationId xmlns:a16="http://schemas.microsoft.com/office/drawing/2014/main" id="{B1AD2CAC-BEBA-4719-AE9F-B662ADD60274}"/>
                  </a:ext>
                </a:extLst>
              </p:cNvPr>
              <p:cNvGrpSpPr>
                <a:grpSpLocks/>
              </p:cNvGrpSpPr>
              <p:nvPr/>
            </p:nvGrpSpPr>
            <p:grpSpPr bwMode="auto">
              <a:xfrm>
                <a:off x="4986078" y="3558752"/>
                <a:ext cx="83389" cy="175252"/>
                <a:chOff x="5021753" y="2927868"/>
                <a:chExt cx="83398" cy="175731"/>
              </a:xfrm>
            </p:grpSpPr>
            <p:sp>
              <p:nvSpPr>
                <p:cNvPr id="1013" name="Oval 147">
                  <a:extLst>
                    <a:ext uri="{FF2B5EF4-FFF2-40B4-BE49-F238E27FC236}">
                      <a16:creationId xmlns:a16="http://schemas.microsoft.com/office/drawing/2014/main" id="{3EF97257-C1B8-416D-8282-EFCFD74F5FC3}"/>
                    </a:ext>
                  </a:extLst>
                </p:cNvPr>
                <p:cNvSpPr>
                  <a:spLocks noChangeArrowheads="1"/>
                </p:cNvSpPr>
                <p:nvPr/>
              </p:nvSpPr>
              <p:spPr bwMode="auto">
                <a:xfrm rot="-711073">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14" name="Freeform 148">
                  <a:extLst>
                    <a:ext uri="{FF2B5EF4-FFF2-40B4-BE49-F238E27FC236}">
                      <a16:creationId xmlns:a16="http://schemas.microsoft.com/office/drawing/2014/main" id="{61E60D9C-079A-4D05-BC05-4E67D7A890F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15" name="Freeform 149">
                  <a:extLst>
                    <a:ext uri="{FF2B5EF4-FFF2-40B4-BE49-F238E27FC236}">
                      <a16:creationId xmlns:a16="http://schemas.microsoft.com/office/drawing/2014/main" id="{1A3D3952-7F1A-49F9-A1AA-E398B9CB8EC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1" name="Group 150">
                <a:extLst>
                  <a:ext uri="{FF2B5EF4-FFF2-40B4-BE49-F238E27FC236}">
                    <a16:creationId xmlns:a16="http://schemas.microsoft.com/office/drawing/2014/main" id="{BC000B01-BFED-418B-9548-E69A772D7C7D}"/>
                  </a:ext>
                </a:extLst>
              </p:cNvPr>
              <p:cNvGrpSpPr>
                <a:grpSpLocks/>
              </p:cNvGrpSpPr>
              <p:nvPr/>
            </p:nvGrpSpPr>
            <p:grpSpPr bwMode="auto">
              <a:xfrm>
                <a:off x="5078402" y="3564692"/>
                <a:ext cx="83389" cy="175252"/>
                <a:chOff x="5021753" y="2927868"/>
                <a:chExt cx="83398" cy="175731"/>
              </a:xfrm>
            </p:grpSpPr>
            <p:sp>
              <p:nvSpPr>
                <p:cNvPr id="1010" name="Oval 151">
                  <a:extLst>
                    <a:ext uri="{FF2B5EF4-FFF2-40B4-BE49-F238E27FC236}">
                      <a16:creationId xmlns:a16="http://schemas.microsoft.com/office/drawing/2014/main" id="{98D05DD5-B380-4971-BD30-473BEE829CA2}"/>
                    </a:ext>
                  </a:extLst>
                </p:cNvPr>
                <p:cNvSpPr>
                  <a:spLocks noChangeArrowheads="1"/>
                </p:cNvSpPr>
                <p:nvPr/>
              </p:nvSpPr>
              <p:spPr bwMode="auto">
                <a:xfrm rot="-711073">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11" name="Freeform 152">
                  <a:extLst>
                    <a:ext uri="{FF2B5EF4-FFF2-40B4-BE49-F238E27FC236}">
                      <a16:creationId xmlns:a16="http://schemas.microsoft.com/office/drawing/2014/main" id="{D20A337D-FB67-428E-A075-E252C8C7ECC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12" name="Freeform 153">
                  <a:extLst>
                    <a:ext uri="{FF2B5EF4-FFF2-40B4-BE49-F238E27FC236}">
                      <a16:creationId xmlns:a16="http://schemas.microsoft.com/office/drawing/2014/main" id="{E88799E6-3936-4B53-B613-46009766F3F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2" name="Group 154">
                <a:extLst>
                  <a:ext uri="{FF2B5EF4-FFF2-40B4-BE49-F238E27FC236}">
                    <a16:creationId xmlns:a16="http://schemas.microsoft.com/office/drawing/2014/main" id="{E721C332-2951-4A5F-AA08-1E75F7CD071D}"/>
                  </a:ext>
                </a:extLst>
              </p:cNvPr>
              <p:cNvGrpSpPr>
                <a:grpSpLocks/>
              </p:cNvGrpSpPr>
              <p:nvPr/>
            </p:nvGrpSpPr>
            <p:grpSpPr bwMode="auto">
              <a:xfrm>
                <a:off x="5167747" y="3561722"/>
                <a:ext cx="83389" cy="175252"/>
                <a:chOff x="5021753" y="2927868"/>
                <a:chExt cx="83398" cy="175731"/>
              </a:xfrm>
            </p:grpSpPr>
            <p:sp>
              <p:nvSpPr>
                <p:cNvPr id="1007" name="Oval 155">
                  <a:extLst>
                    <a:ext uri="{FF2B5EF4-FFF2-40B4-BE49-F238E27FC236}">
                      <a16:creationId xmlns:a16="http://schemas.microsoft.com/office/drawing/2014/main" id="{D78F4AD4-7B83-4E2E-A118-4CBB58068334}"/>
                    </a:ext>
                  </a:extLst>
                </p:cNvPr>
                <p:cNvSpPr>
                  <a:spLocks noChangeArrowheads="1"/>
                </p:cNvSpPr>
                <p:nvPr/>
              </p:nvSpPr>
              <p:spPr bwMode="auto">
                <a:xfrm rot="-711073">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8" name="Freeform 156">
                  <a:extLst>
                    <a:ext uri="{FF2B5EF4-FFF2-40B4-BE49-F238E27FC236}">
                      <a16:creationId xmlns:a16="http://schemas.microsoft.com/office/drawing/2014/main" id="{0FC08DA8-17BF-44B4-851E-0018D615285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9" name="Freeform 157">
                  <a:extLst>
                    <a:ext uri="{FF2B5EF4-FFF2-40B4-BE49-F238E27FC236}">
                      <a16:creationId xmlns:a16="http://schemas.microsoft.com/office/drawing/2014/main" id="{D1F5D457-74D0-4797-807E-95B210BD138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3" name="Group 158">
                <a:extLst>
                  <a:ext uri="{FF2B5EF4-FFF2-40B4-BE49-F238E27FC236}">
                    <a16:creationId xmlns:a16="http://schemas.microsoft.com/office/drawing/2014/main" id="{6F4E812D-42D7-407E-B751-EEB3F43C1CE4}"/>
                  </a:ext>
                </a:extLst>
              </p:cNvPr>
              <p:cNvGrpSpPr>
                <a:grpSpLocks/>
              </p:cNvGrpSpPr>
              <p:nvPr/>
            </p:nvGrpSpPr>
            <p:grpSpPr bwMode="auto">
              <a:xfrm>
                <a:off x="5260070" y="3564692"/>
                <a:ext cx="83389" cy="175252"/>
                <a:chOff x="5021753" y="2927868"/>
                <a:chExt cx="83398" cy="175731"/>
              </a:xfrm>
            </p:grpSpPr>
            <p:sp>
              <p:nvSpPr>
                <p:cNvPr id="1004" name="Oval 159">
                  <a:extLst>
                    <a:ext uri="{FF2B5EF4-FFF2-40B4-BE49-F238E27FC236}">
                      <a16:creationId xmlns:a16="http://schemas.microsoft.com/office/drawing/2014/main" id="{C33F5C3C-B8FF-457F-82C2-DCB2D91F3223}"/>
                    </a:ext>
                  </a:extLst>
                </p:cNvPr>
                <p:cNvSpPr>
                  <a:spLocks noChangeArrowheads="1"/>
                </p:cNvSpPr>
                <p:nvPr/>
              </p:nvSpPr>
              <p:spPr bwMode="auto">
                <a:xfrm rot="-711073">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5" name="Freeform 160">
                  <a:extLst>
                    <a:ext uri="{FF2B5EF4-FFF2-40B4-BE49-F238E27FC236}">
                      <a16:creationId xmlns:a16="http://schemas.microsoft.com/office/drawing/2014/main" id="{3F4CF035-E190-4C8C-914D-DF0C9677A63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6" name="Freeform 161">
                  <a:extLst>
                    <a:ext uri="{FF2B5EF4-FFF2-40B4-BE49-F238E27FC236}">
                      <a16:creationId xmlns:a16="http://schemas.microsoft.com/office/drawing/2014/main" id="{F1B72CAC-6866-4ECF-B8FB-54CF92DBC53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4" name="Group 215">
                <a:extLst>
                  <a:ext uri="{FF2B5EF4-FFF2-40B4-BE49-F238E27FC236}">
                    <a16:creationId xmlns:a16="http://schemas.microsoft.com/office/drawing/2014/main" id="{D5657779-2DF4-4435-96BC-B32A4C15B215}"/>
                  </a:ext>
                </a:extLst>
              </p:cNvPr>
              <p:cNvGrpSpPr>
                <a:grpSpLocks/>
              </p:cNvGrpSpPr>
              <p:nvPr/>
            </p:nvGrpSpPr>
            <p:grpSpPr bwMode="auto">
              <a:xfrm>
                <a:off x="5629826" y="3571130"/>
                <a:ext cx="83389" cy="175252"/>
                <a:chOff x="5021753" y="2927868"/>
                <a:chExt cx="83398" cy="175731"/>
              </a:xfrm>
            </p:grpSpPr>
            <p:sp>
              <p:nvSpPr>
                <p:cNvPr id="1001" name="Oval 216">
                  <a:extLst>
                    <a:ext uri="{FF2B5EF4-FFF2-40B4-BE49-F238E27FC236}">
                      <a16:creationId xmlns:a16="http://schemas.microsoft.com/office/drawing/2014/main" id="{5B981E4D-3E0D-4EB7-9A37-8153995BFB08}"/>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2" name="Freeform 217">
                  <a:extLst>
                    <a:ext uri="{FF2B5EF4-FFF2-40B4-BE49-F238E27FC236}">
                      <a16:creationId xmlns:a16="http://schemas.microsoft.com/office/drawing/2014/main" id="{82CCB01C-8924-4102-93A0-C84A577ACC0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3" name="Freeform 218">
                  <a:extLst>
                    <a:ext uri="{FF2B5EF4-FFF2-40B4-BE49-F238E27FC236}">
                      <a16:creationId xmlns:a16="http://schemas.microsoft.com/office/drawing/2014/main" id="{30AABE61-148D-41C2-A86C-E7CCC3E3F07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5" name="Group 219">
                <a:extLst>
                  <a:ext uri="{FF2B5EF4-FFF2-40B4-BE49-F238E27FC236}">
                    <a16:creationId xmlns:a16="http://schemas.microsoft.com/office/drawing/2014/main" id="{A233E2FE-14BE-4FE7-8135-79DFF59D8F5F}"/>
                  </a:ext>
                </a:extLst>
              </p:cNvPr>
              <p:cNvGrpSpPr>
                <a:grpSpLocks/>
              </p:cNvGrpSpPr>
              <p:nvPr/>
            </p:nvGrpSpPr>
            <p:grpSpPr bwMode="auto">
              <a:xfrm>
                <a:off x="5537502" y="3571130"/>
                <a:ext cx="83389" cy="175252"/>
                <a:chOff x="5021753" y="2927868"/>
                <a:chExt cx="83398" cy="175731"/>
              </a:xfrm>
            </p:grpSpPr>
            <p:sp>
              <p:nvSpPr>
                <p:cNvPr id="998" name="Oval 220">
                  <a:extLst>
                    <a:ext uri="{FF2B5EF4-FFF2-40B4-BE49-F238E27FC236}">
                      <a16:creationId xmlns:a16="http://schemas.microsoft.com/office/drawing/2014/main" id="{FE42D56B-C930-4768-BE29-11759E1752ED}"/>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9" name="Freeform 221">
                  <a:extLst>
                    <a:ext uri="{FF2B5EF4-FFF2-40B4-BE49-F238E27FC236}">
                      <a16:creationId xmlns:a16="http://schemas.microsoft.com/office/drawing/2014/main" id="{5394D42A-EDB6-4B9D-A1B7-4C8DD9800A8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0" name="Freeform 222">
                  <a:extLst>
                    <a:ext uri="{FF2B5EF4-FFF2-40B4-BE49-F238E27FC236}">
                      <a16:creationId xmlns:a16="http://schemas.microsoft.com/office/drawing/2014/main" id="{F1125FBA-47EB-42E3-86C2-391410D3B16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6" name="Group 223">
                <a:extLst>
                  <a:ext uri="{FF2B5EF4-FFF2-40B4-BE49-F238E27FC236}">
                    <a16:creationId xmlns:a16="http://schemas.microsoft.com/office/drawing/2014/main" id="{170192C4-48D0-4D12-A5B6-11FEE9F9B5FF}"/>
                  </a:ext>
                </a:extLst>
              </p:cNvPr>
              <p:cNvGrpSpPr>
                <a:grpSpLocks/>
              </p:cNvGrpSpPr>
              <p:nvPr/>
            </p:nvGrpSpPr>
            <p:grpSpPr bwMode="auto">
              <a:xfrm>
                <a:off x="5448158" y="3571130"/>
                <a:ext cx="83389" cy="175252"/>
                <a:chOff x="5021753" y="2927868"/>
                <a:chExt cx="83398" cy="175731"/>
              </a:xfrm>
            </p:grpSpPr>
            <p:sp>
              <p:nvSpPr>
                <p:cNvPr id="995" name="Oval 224">
                  <a:extLst>
                    <a:ext uri="{FF2B5EF4-FFF2-40B4-BE49-F238E27FC236}">
                      <a16:creationId xmlns:a16="http://schemas.microsoft.com/office/drawing/2014/main" id="{6955307A-672C-4F05-9D70-F6A518CB8362}"/>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6" name="Freeform 225">
                  <a:extLst>
                    <a:ext uri="{FF2B5EF4-FFF2-40B4-BE49-F238E27FC236}">
                      <a16:creationId xmlns:a16="http://schemas.microsoft.com/office/drawing/2014/main" id="{62835A42-00E0-4DD9-BCAA-3CF90751C18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7" name="Freeform 226">
                  <a:extLst>
                    <a:ext uri="{FF2B5EF4-FFF2-40B4-BE49-F238E27FC236}">
                      <a16:creationId xmlns:a16="http://schemas.microsoft.com/office/drawing/2014/main" id="{11FBF6C9-6F45-4EED-93CE-B2E491F5E27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7" name="Group 227">
                <a:extLst>
                  <a:ext uri="{FF2B5EF4-FFF2-40B4-BE49-F238E27FC236}">
                    <a16:creationId xmlns:a16="http://schemas.microsoft.com/office/drawing/2014/main" id="{020B1232-9112-4CFD-B243-062DB073593F}"/>
                  </a:ext>
                </a:extLst>
              </p:cNvPr>
              <p:cNvGrpSpPr>
                <a:grpSpLocks/>
              </p:cNvGrpSpPr>
              <p:nvPr/>
            </p:nvGrpSpPr>
            <p:grpSpPr bwMode="auto">
              <a:xfrm>
                <a:off x="5352856" y="3571130"/>
                <a:ext cx="83389" cy="175252"/>
                <a:chOff x="5021753" y="2927868"/>
                <a:chExt cx="83398" cy="175731"/>
              </a:xfrm>
            </p:grpSpPr>
            <p:sp>
              <p:nvSpPr>
                <p:cNvPr id="992" name="Oval 228">
                  <a:extLst>
                    <a:ext uri="{FF2B5EF4-FFF2-40B4-BE49-F238E27FC236}">
                      <a16:creationId xmlns:a16="http://schemas.microsoft.com/office/drawing/2014/main" id="{10576E0A-F26F-40E1-A704-042A4D7AF253}"/>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3" name="Freeform 229">
                  <a:extLst>
                    <a:ext uri="{FF2B5EF4-FFF2-40B4-BE49-F238E27FC236}">
                      <a16:creationId xmlns:a16="http://schemas.microsoft.com/office/drawing/2014/main" id="{7E0740DE-626B-4685-97B3-73275200245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4" name="Freeform 230">
                  <a:extLst>
                    <a:ext uri="{FF2B5EF4-FFF2-40B4-BE49-F238E27FC236}">
                      <a16:creationId xmlns:a16="http://schemas.microsoft.com/office/drawing/2014/main" id="{C836BB35-7646-49DB-96A7-CFC42DBF1CE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8" name="Group 303">
                <a:extLst>
                  <a:ext uri="{FF2B5EF4-FFF2-40B4-BE49-F238E27FC236}">
                    <a16:creationId xmlns:a16="http://schemas.microsoft.com/office/drawing/2014/main" id="{2278C9D1-7DE2-4F60-BB28-6214D138F418}"/>
                  </a:ext>
                </a:extLst>
              </p:cNvPr>
              <p:cNvGrpSpPr>
                <a:grpSpLocks/>
              </p:cNvGrpSpPr>
              <p:nvPr/>
            </p:nvGrpSpPr>
            <p:grpSpPr bwMode="auto">
              <a:xfrm rot="10800000" flipH="1">
                <a:off x="4891735" y="3756281"/>
                <a:ext cx="83389" cy="175252"/>
                <a:chOff x="5021753" y="2927868"/>
                <a:chExt cx="83398" cy="175731"/>
              </a:xfrm>
            </p:grpSpPr>
            <p:sp>
              <p:nvSpPr>
                <p:cNvPr id="989" name="Oval 304">
                  <a:extLst>
                    <a:ext uri="{FF2B5EF4-FFF2-40B4-BE49-F238E27FC236}">
                      <a16:creationId xmlns:a16="http://schemas.microsoft.com/office/drawing/2014/main" id="{F98DCF78-4737-42D1-BF24-95D9EB33A7B5}"/>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0" name="Freeform 305">
                  <a:extLst>
                    <a:ext uri="{FF2B5EF4-FFF2-40B4-BE49-F238E27FC236}">
                      <a16:creationId xmlns:a16="http://schemas.microsoft.com/office/drawing/2014/main" id="{1645E472-EEDE-4C32-A004-F3E305BC787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1" name="Freeform 306">
                  <a:extLst>
                    <a:ext uri="{FF2B5EF4-FFF2-40B4-BE49-F238E27FC236}">
                      <a16:creationId xmlns:a16="http://schemas.microsoft.com/office/drawing/2014/main" id="{DEFB26B1-E842-4162-B6C9-A864645A885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09" name="Group 307">
                <a:extLst>
                  <a:ext uri="{FF2B5EF4-FFF2-40B4-BE49-F238E27FC236}">
                    <a16:creationId xmlns:a16="http://schemas.microsoft.com/office/drawing/2014/main" id="{7AFC6C94-8262-4E46-AEDB-D12CD3961C3C}"/>
                  </a:ext>
                </a:extLst>
              </p:cNvPr>
              <p:cNvGrpSpPr>
                <a:grpSpLocks/>
              </p:cNvGrpSpPr>
              <p:nvPr/>
            </p:nvGrpSpPr>
            <p:grpSpPr bwMode="auto">
              <a:xfrm rot="10800000" flipH="1">
                <a:off x="4984057" y="3753312"/>
                <a:ext cx="83389" cy="175252"/>
                <a:chOff x="5021753" y="2927868"/>
                <a:chExt cx="83398" cy="175731"/>
              </a:xfrm>
            </p:grpSpPr>
            <p:sp>
              <p:nvSpPr>
                <p:cNvPr id="986" name="Oval 308">
                  <a:extLst>
                    <a:ext uri="{FF2B5EF4-FFF2-40B4-BE49-F238E27FC236}">
                      <a16:creationId xmlns:a16="http://schemas.microsoft.com/office/drawing/2014/main" id="{F4ECF0BB-8D03-46EB-A7F3-76F76991C527}"/>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7" name="Freeform 309">
                  <a:extLst>
                    <a:ext uri="{FF2B5EF4-FFF2-40B4-BE49-F238E27FC236}">
                      <a16:creationId xmlns:a16="http://schemas.microsoft.com/office/drawing/2014/main" id="{F14BB34F-5212-462F-848E-C30640BB67B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8" name="Freeform 310">
                  <a:extLst>
                    <a:ext uri="{FF2B5EF4-FFF2-40B4-BE49-F238E27FC236}">
                      <a16:creationId xmlns:a16="http://schemas.microsoft.com/office/drawing/2014/main" id="{9CCD9766-D1D4-4458-9AD2-96A664BDCE0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0" name="Group 311">
                <a:extLst>
                  <a:ext uri="{FF2B5EF4-FFF2-40B4-BE49-F238E27FC236}">
                    <a16:creationId xmlns:a16="http://schemas.microsoft.com/office/drawing/2014/main" id="{F6B9CCD3-FAD0-4731-9664-8A19E901530A}"/>
                  </a:ext>
                </a:extLst>
              </p:cNvPr>
              <p:cNvGrpSpPr>
                <a:grpSpLocks/>
              </p:cNvGrpSpPr>
              <p:nvPr/>
            </p:nvGrpSpPr>
            <p:grpSpPr bwMode="auto">
              <a:xfrm rot="10800000" flipH="1">
                <a:off x="5073404" y="3759253"/>
                <a:ext cx="83389" cy="175252"/>
                <a:chOff x="5021753" y="2927868"/>
                <a:chExt cx="83398" cy="175731"/>
              </a:xfrm>
            </p:grpSpPr>
            <p:sp>
              <p:nvSpPr>
                <p:cNvPr id="983" name="Oval 312">
                  <a:extLst>
                    <a:ext uri="{FF2B5EF4-FFF2-40B4-BE49-F238E27FC236}">
                      <a16:creationId xmlns:a16="http://schemas.microsoft.com/office/drawing/2014/main" id="{4F76B4BC-30F9-46B9-9CDA-10FC9359D0C6}"/>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4" name="Freeform 313">
                  <a:extLst>
                    <a:ext uri="{FF2B5EF4-FFF2-40B4-BE49-F238E27FC236}">
                      <a16:creationId xmlns:a16="http://schemas.microsoft.com/office/drawing/2014/main" id="{E97471F9-8F2B-452F-8722-2F229AE4339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5" name="Freeform 314">
                  <a:extLst>
                    <a:ext uri="{FF2B5EF4-FFF2-40B4-BE49-F238E27FC236}">
                      <a16:creationId xmlns:a16="http://schemas.microsoft.com/office/drawing/2014/main" id="{5F171F38-FA97-48BA-89CA-869A76F41D1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1" name="Group 316">
                <a:extLst>
                  <a:ext uri="{FF2B5EF4-FFF2-40B4-BE49-F238E27FC236}">
                    <a16:creationId xmlns:a16="http://schemas.microsoft.com/office/drawing/2014/main" id="{4744D31D-CC97-4E72-A8FB-DA869CB0777D}"/>
                  </a:ext>
                </a:extLst>
              </p:cNvPr>
              <p:cNvGrpSpPr>
                <a:grpSpLocks/>
              </p:cNvGrpSpPr>
              <p:nvPr/>
            </p:nvGrpSpPr>
            <p:grpSpPr bwMode="auto">
              <a:xfrm rot="10800000" flipH="1">
                <a:off x="5166224" y="3762718"/>
                <a:ext cx="83389" cy="175252"/>
                <a:chOff x="5021753" y="2927868"/>
                <a:chExt cx="83398" cy="175731"/>
              </a:xfrm>
            </p:grpSpPr>
            <p:sp>
              <p:nvSpPr>
                <p:cNvPr id="980" name="Oval 317">
                  <a:extLst>
                    <a:ext uri="{FF2B5EF4-FFF2-40B4-BE49-F238E27FC236}">
                      <a16:creationId xmlns:a16="http://schemas.microsoft.com/office/drawing/2014/main" id="{0FFFCCB8-A652-4852-B8F5-B3A3796CA50C}"/>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1" name="Freeform 318">
                  <a:extLst>
                    <a:ext uri="{FF2B5EF4-FFF2-40B4-BE49-F238E27FC236}">
                      <a16:creationId xmlns:a16="http://schemas.microsoft.com/office/drawing/2014/main" id="{C1833426-7889-495E-B265-5F25638A341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2" name="Freeform 319">
                  <a:extLst>
                    <a:ext uri="{FF2B5EF4-FFF2-40B4-BE49-F238E27FC236}">
                      <a16:creationId xmlns:a16="http://schemas.microsoft.com/office/drawing/2014/main" id="{173D8E8E-9770-4F0C-AE8B-3A84FF7FC9C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2" name="Group 320">
                <a:extLst>
                  <a:ext uri="{FF2B5EF4-FFF2-40B4-BE49-F238E27FC236}">
                    <a16:creationId xmlns:a16="http://schemas.microsoft.com/office/drawing/2014/main" id="{09B09E28-A60A-4166-B87F-4B68923728AC}"/>
                  </a:ext>
                </a:extLst>
              </p:cNvPr>
              <p:cNvGrpSpPr>
                <a:grpSpLocks/>
              </p:cNvGrpSpPr>
              <p:nvPr/>
            </p:nvGrpSpPr>
            <p:grpSpPr bwMode="auto">
              <a:xfrm rot="10800000" flipH="1">
                <a:off x="5259041" y="3760243"/>
                <a:ext cx="83389" cy="175252"/>
                <a:chOff x="5021753" y="2927868"/>
                <a:chExt cx="83398" cy="175731"/>
              </a:xfrm>
            </p:grpSpPr>
            <p:sp>
              <p:nvSpPr>
                <p:cNvPr id="977" name="Oval 321">
                  <a:extLst>
                    <a:ext uri="{FF2B5EF4-FFF2-40B4-BE49-F238E27FC236}">
                      <a16:creationId xmlns:a16="http://schemas.microsoft.com/office/drawing/2014/main" id="{57B1DA6F-8706-46E0-8209-F940395E532F}"/>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8" name="Freeform 322">
                  <a:extLst>
                    <a:ext uri="{FF2B5EF4-FFF2-40B4-BE49-F238E27FC236}">
                      <a16:creationId xmlns:a16="http://schemas.microsoft.com/office/drawing/2014/main" id="{DAF99FA5-2788-4663-9A12-D1A0E0B74AD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9" name="Freeform 323">
                  <a:extLst>
                    <a:ext uri="{FF2B5EF4-FFF2-40B4-BE49-F238E27FC236}">
                      <a16:creationId xmlns:a16="http://schemas.microsoft.com/office/drawing/2014/main" id="{EB5B52E7-8D73-482E-A35E-8A0A04F46A5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3" name="Group 376">
                <a:extLst>
                  <a:ext uri="{FF2B5EF4-FFF2-40B4-BE49-F238E27FC236}">
                    <a16:creationId xmlns:a16="http://schemas.microsoft.com/office/drawing/2014/main" id="{B028C728-6A85-4729-857B-FD753E958420}"/>
                  </a:ext>
                </a:extLst>
              </p:cNvPr>
              <p:cNvGrpSpPr>
                <a:grpSpLocks/>
              </p:cNvGrpSpPr>
              <p:nvPr/>
            </p:nvGrpSpPr>
            <p:grpSpPr bwMode="auto">
              <a:xfrm rot="11349086" flipH="1">
                <a:off x="5638226" y="3767667"/>
                <a:ext cx="83389" cy="175252"/>
                <a:chOff x="5021753" y="2927868"/>
                <a:chExt cx="83398" cy="175731"/>
              </a:xfrm>
            </p:grpSpPr>
            <p:sp>
              <p:nvSpPr>
                <p:cNvPr id="974" name="Oval 377">
                  <a:extLst>
                    <a:ext uri="{FF2B5EF4-FFF2-40B4-BE49-F238E27FC236}">
                      <a16:creationId xmlns:a16="http://schemas.microsoft.com/office/drawing/2014/main" id="{AFE91A21-5EC4-4B1C-959C-CBED1334D183}"/>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5" name="Freeform 378">
                  <a:extLst>
                    <a:ext uri="{FF2B5EF4-FFF2-40B4-BE49-F238E27FC236}">
                      <a16:creationId xmlns:a16="http://schemas.microsoft.com/office/drawing/2014/main" id="{E347D4B9-B316-4553-985E-E83494B46D3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6" name="Freeform 379">
                  <a:extLst>
                    <a:ext uri="{FF2B5EF4-FFF2-40B4-BE49-F238E27FC236}">
                      <a16:creationId xmlns:a16="http://schemas.microsoft.com/office/drawing/2014/main" id="{5D79F23C-07F3-44B0-AF30-7901333BED5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4" name="Group 380">
                <a:extLst>
                  <a:ext uri="{FF2B5EF4-FFF2-40B4-BE49-F238E27FC236}">
                    <a16:creationId xmlns:a16="http://schemas.microsoft.com/office/drawing/2014/main" id="{A99B2A98-AF19-4144-9405-AB53F04AEBA5}"/>
                  </a:ext>
                </a:extLst>
              </p:cNvPr>
              <p:cNvGrpSpPr>
                <a:grpSpLocks/>
              </p:cNvGrpSpPr>
              <p:nvPr/>
            </p:nvGrpSpPr>
            <p:grpSpPr bwMode="auto">
              <a:xfrm rot="11349086" flipH="1">
                <a:off x="5548882" y="3767667"/>
                <a:ext cx="83389" cy="175252"/>
                <a:chOff x="5021753" y="2927868"/>
                <a:chExt cx="83398" cy="175731"/>
              </a:xfrm>
            </p:grpSpPr>
            <p:sp>
              <p:nvSpPr>
                <p:cNvPr id="971" name="Oval 381">
                  <a:extLst>
                    <a:ext uri="{FF2B5EF4-FFF2-40B4-BE49-F238E27FC236}">
                      <a16:creationId xmlns:a16="http://schemas.microsoft.com/office/drawing/2014/main" id="{EAD91544-D73A-42BE-B7AF-962A5E65315A}"/>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2" name="Freeform 382">
                  <a:extLst>
                    <a:ext uri="{FF2B5EF4-FFF2-40B4-BE49-F238E27FC236}">
                      <a16:creationId xmlns:a16="http://schemas.microsoft.com/office/drawing/2014/main" id="{E7BFC429-9F6E-43EF-AF74-C116AFB156D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3" name="Freeform 383">
                  <a:extLst>
                    <a:ext uri="{FF2B5EF4-FFF2-40B4-BE49-F238E27FC236}">
                      <a16:creationId xmlns:a16="http://schemas.microsoft.com/office/drawing/2014/main" id="{9976F8CB-29C6-4E14-9A24-1980F3BF778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5" name="Group 384">
                <a:extLst>
                  <a:ext uri="{FF2B5EF4-FFF2-40B4-BE49-F238E27FC236}">
                    <a16:creationId xmlns:a16="http://schemas.microsoft.com/office/drawing/2014/main" id="{A262C8EC-F32E-441B-96B0-0794F07CABF6}"/>
                  </a:ext>
                </a:extLst>
              </p:cNvPr>
              <p:cNvGrpSpPr>
                <a:grpSpLocks/>
              </p:cNvGrpSpPr>
              <p:nvPr/>
            </p:nvGrpSpPr>
            <p:grpSpPr bwMode="auto">
              <a:xfrm rot="11349086" flipH="1">
                <a:off x="5459538" y="3767667"/>
                <a:ext cx="83389" cy="175252"/>
                <a:chOff x="5021753" y="2927868"/>
                <a:chExt cx="83398" cy="175731"/>
              </a:xfrm>
            </p:grpSpPr>
            <p:sp>
              <p:nvSpPr>
                <p:cNvPr id="968" name="Oval 385">
                  <a:extLst>
                    <a:ext uri="{FF2B5EF4-FFF2-40B4-BE49-F238E27FC236}">
                      <a16:creationId xmlns:a16="http://schemas.microsoft.com/office/drawing/2014/main" id="{00C49343-B474-4083-AAA0-74B050032FF0}"/>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9" name="Freeform 386">
                  <a:extLst>
                    <a:ext uri="{FF2B5EF4-FFF2-40B4-BE49-F238E27FC236}">
                      <a16:creationId xmlns:a16="http://schemas.microsoft.com/office/drawing/2014/main" id="{4BA546E3-9065-4D5C-ABF5-B5678849940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0" name="Freeform 387">
                  <a:extLst>
                    <a:ext uri="{FF2B5EF4-FFF2-40B4-BE49-F238E27FC236}">
                      <a16:creationId xmlns:a16="http://schemas.microsoft.com/office/drawing/2014/main" id="{12B38079-0000-421A-9D12-45990642CC0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6" name="Group 388">
                <a:extLst>
                  <a:ext uri="{FF2B5EF4-FFF2-40B4-BE49-F238E27FC236}">
                    <a16:creationId xmlns:a16="http://schemas.microsoft.com/office/drawing/2014/main" id="{2FC5DE8F-0189-4D71-A107-AF1247F8EC20}"/>
                  </a:ext>
                </a:extLst>
              </p:cNvPr>
              <p:cNvGrpSpPr>
                <a:grpSpLocks/>
              </p:cNvGrpSpPr>
              <p:nvPr/>
            </p:nvGrpSpPr>
            <p:grpSpPr bwMode="auto">
              <a:xfrm rot="11349086" flipH="1">
                <a:off x="5361258" y="3767667"/>
                <a:ext cx="83389" cy="175252"/>
                <a:chOff x="5021753" y="2927868"/>
                <a:chExt cx="83398" cy="175731"/>
              </a:xfrm>
            </p:grpSpPr>
            <p:sp>
              <p:nvSpPr>
                <p:cNvPr id="965" name="Oval 389">
                  <a:extLst>
                    <a:ext uri="{FF2B5EF4-FFF2-40B4-BE49-F238E27FC236}">
                      <a16:creationId xmlns:a16="http://schemas.microsoft.com/office/drawing/2014/main" id="{FADEADB8-3CAA-4F3C-B339-46D8C67915CE}"/>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6" name="Freeform 390">
                  <a:extLst>
                    <a:ext uri="{FF2B5EF4-FFF2-40B4-BE49-F238E27FC236}">
                      <a16:creationId xmlns:a16="http://schemas.microsoft.com/office/drawing/2014/main" id="{B85757D4-E9A1-4184-A959-D8CDBBCA95C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7" name="Freeform 391">
                  <a:extLst>
                    <a:ext uri="{FF2B5EF4-FFF2-40B4-BE49-F238E27FC236}">
                      <a16:creationId xmlns:a16="http://schemas.microsoft.com/office/drawing/2014/main" id="{B700209D-2630-476E-A24A-C0604BAF7E3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7" name="Group 215">
                <a:extLst>
                  <a:ext uri="{FF2B5EF4-FFF2-40B4-BE49-F238E27FC236}">
                    <a16:creationId xmlns:a16="http://schemas.microsoft.com/office/drawing/2014/main" id="{9821282E-1D43-4EC9-9093-04D8273696F4}"/>
                  </a:ext>
                </a:extLst>
              </p:cNvPr>
              <p:cNvGrpSpPr>
                <a:grpSpLocks/>
              </p:cNvGrpSpPr>
              <p:nvPr/>
            </p:nvGrpSpPr>
            <p:grpSpPr bwMode="auto">
              <a:xfrm>
                <a:off x="5984734" y="3575242"/>
                <a:ext cx="83389" cy="175252"/>
                <a:chOff x="5021753" y="2927868"/>
                <a:chExt cx="83398" cy="175731"/>
              </a:xfrm>
            </p:grpSpPr>
            <p:sp>
              <p:nvSpPr>
                <p:cNvPr id="962" name="Oval 216">
                  <a:extLst>
                    <a:ext uri="{FF2B5EF4-FFF2-40B4-BE49-F238E27FC236}">
                      <a16:creationId xmlns:a16="http://schemas.microsoft.com/office/drawing/2014/main" id="{D192EE3B-6E63-4CFD-8E44-201914FF46B1}"/>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3" name="Freeform 217">
                  <a:extLst>
                    <a:ext uri="{FF2B5EF4-FFF2-40B4-BE49-F238E27FC236}">
                      <a16:creationId xmlns:a16="http://schemas.microsoft.com/office/drawing/2014/main" id="{04A9BC7F-0248-47BA-AECE-F402628DA65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4" name="Freeform 218">
                  <a:extLst>
                    <a:ext uri="{FF2B5EF4-FFF2-40B4-BE49-F238E27FC236}">
                      <a16:creationId xmlns:a16="http://schemas.microsoft.com/office/drawing/2014/main" id="{09CC80A4-1E0D-47EE-969C-027791FE1A9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8" name="Group 219">
                <a:extLst>
                  <a:ext uri="{FF2B5EF4-FFF2-40B4-BE49-F238E27FC236}">
                    <a16:creationId xmlns:a16="http://schemas.microsoft.com/office/drawing/2014/main" id="{F3AEF313-FCB6-46D5-A1DF-0D15F2FEADB6}"/>
                  </a:ext>
                </a:extLst>
              </p:cNvPr>
              <p:cNvGrpSpPr>
                <a:grpSpLocks/>
              </p:cNvGrpSpPr>
              <p:nvPr/>
            </p:nvGrpSpPr>
            <p:grpSpPr bwMode="auto">
              <a:xfrm>
                <a:off x="5892410" y="3575242"/>
                <a:ext cx="83389" cy="175252"/>
                <a:chOff x="5021753" y="2927868"/>
                <a:chExt cx="83398" cy="175731"/>
              </a:xfrm>
            </p:grpSpPr>
            <p:sp>
              <p:nvSpPr>
                <p:cNvPr id="959" name="Oval 220">
                  <a:extLst>
                    <a:ext uri="{FF2B5EF4-FFF2-40B4-BE49-F238E27FC236}">
                      <a16:creationId xmlns:a16="http://schemas.microsoft.com/office/drawing/2014/main" id="{B93F173B-B515-41A3-9188-4734CDEA23F8}"/>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0" name="Freeform 221">
                  <a:extLst>
                    <a:ext uri="{FF2B5EF4-FFF2-40B4-BE49-F238E27FC236}">
                      <a16:creationId xmlns:a16="http://schemas.microsoft.com/office/drawing/2014/main" id="{664564F9-7FE9-4ED9-823F-DD9E526AD38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1" name="Freeform 222">
                  <a:extLst>
                    <a:ext uri="{FF2B5EF4-FFF2-40B4-BE49-F238E27FC236}">
                      <a16:creationId xmlns:a16="http://schemas.microsoft.com/office/drawing/2014/main" id="{B22345A7-D180-4AE1-B3E2-39B6965E4F4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9" name="Group 223">
                <a:extLst>
                  <a:ext uri="{FF2B5EF4-FFF2-40B4-BE49-F238E27FC236}">
                    <a16:creationId xmlns:a16="http://schemas.microsoft.com/office/drawing/2014/main" id="{E59AC6EC-7A57-4B71-916D-03202F6C513E}"/>
                  </a:ext>
                </a:extLst>
              </p:cNvPr>
              <p:cNvGrpSpPr>
                <a:grpSpLocks/>
              </p:cNvGrpSpPr>
              <p:nvPr/>
            </p:nvGrpSpPr>
            <p:grpSpPr bwMode="auto">
              <a:xfrm>
                <a:off x="5803065" y="3575242"/>
                <a:ext cx="83389" cy="175252"/>
                <a:chOff x="5021753" y="2927868"/>
                <a:chExt cx="83398" cy="175731"/>
              </a:xfrm>
            </p:grpSpPr>
            <p:sp>
              <p:nvSpPr>
                <p:cNvPr id="956" name="Oval 224">
                  <a:extLst>
                    <a:ext uri="{FF2B5EF4-FFF2-40B4-BE49-F238E27FC236}">
                      <a16:creationId xmlns:a16="http://schemas.microsoft.com/office/drawing/2014/main" id="{B2D60E3F-0593-4039-B50F-BBC2E123A4C7}"/>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7" name="Freeform 225">
                  <a:extLst>
                    <a:ext uri="{FF2B5EF4-FFF2-40B4-BE49-F238E27FC236}">
                      <a16:creationId xmlns:a16="http://schemas.microsoft.com/office/drawing/2014/main" id="{51F2B297-D583-46E1-B767-2CB6D4F45C5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8" name="Freeform 226">
                  <a:extLst>
                    <a:ext uri="{FF2B5EF4-FFF2-40B4-BE49-F238E27FC236}">
                      <a16:creationId xmlns:a16="http://schemas.microsoft.com/office/drawing/2014/main" id="{D68987B3-B3D8-439F-A4D7-0C3032AF248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20" name="Group 227">
                <a:extLst>
                  <a:ext uri="{FF2B5EF4-FFF2-40B4-BE49-F238E27FC236}">
                    <a16:creationId xmlns:a16="http://schemas.microsoft.com/office/drawing/2014/main" id="{DCC64FFA-F72A-4451-AC38-FCF7FAF671D5}"/>
                  </a:ext>
                </a:extLst>
              </p:cNvPr>
              <p:cNvGrpSpPr>
                <a:grpSpLocks/>
              </p:cNvGrpSpPr>
              <p:nvPr/>
            </p:nvGrpSpPr>
            <p:grpSpPr bwMode="auto">
              <a:xfrm>
                <a:off x="5707764" y="3575242"/>
                <a:ext cx="83389" cy="175252"/>
                <a:chOff x="5021753" y="2927868"/>
                <a:chExt cx="83398" cy="175731"/>
              </a:xfrm>
            </p:grpSpPr>
            <p:sp>
              <p:nvSpPr>
                <p:cNvPr id="953" name="Oval 228">
                  <a:extLst>
                    <a:ext uri="{FF2B5EF4-FFF2-40B4-BE49-F238E27FC236}">
                      <a16:creationId xmlns:a16="http://schemas.microsoft.com/office/drawing/2014/main" id="{B974E941-EBDD-4067-BC6E-0DEBF880B208}"/>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4" name="Freeform 229">
                  <a:extLst>
                    <a:ext uri="{FF2B5EF4-FFF2-40B4-BE49-F238E27FC236}">
                      <a16:creationId xmlns:a16="http://schemas.microsoft.com/office/drawing/2014/main" id="{4E432CEA-21D8-417C-89A5-A531F4AF1AD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5" name="Freeform 230">
                  <a:extLst>
                    <a:ext uri="{FF2B5EF4-FFF2-40B4-BE49-F238E27FC236}">
                      <a16:creationId xmlns:a16="http://schemas.microsoft.com/office/drawing/2014/main" id="{D936E817-8BCE-40BA-8383-B61F12FB055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21" name="Group 376">
                <a:extLst>
                  <a:ext uri="{FF2B5EF4-FFF2-40B4-BE49-F238E27FC236}">
                    <a16:creationId xmlns:a16="http://schemas.microsoft.com/office/drawing/2014/main" id="{E3DFCA0E-A194-4FAE-8BE2-C3E712DC0255}"/>
                  </a:ext>
                </a:extLst>
              </p:cNvPr>
              <p:cNvGrpSpPr>
                <a:grpSpLocks/>
              </p:cNvGrpSpPr>
              <p:nvPr/>
            </p:nvGrpSpPr>
            <p:grpSpPr bwMode="auto">
              <a:xfrm rot="11349086" flipH="1">
                <a:off x="5993134" y="3771779"/>
                <a:ext cx="83389" cy="175252"/>
                <a:chOff x="5021753" y="2927868"/>
                <a:chExt cx="83398" cy="175731"/>
              </a:xfrm>
            </p:grpSpPr>
            <p:sp>
              <p:nvSpPr>
                <p:cNvPr id="950" name="Oval 377">
                  <a:extLst>
                    <a:ext uri="{FF2B5EF4-FFF2-40B4-BE49-F238E27FC236}">
                      <a16:creationId xmlns:a16="http://schemas.microsoft.com/office/drawing/2014/main" id="{387D4730-9C7B-40E2-ABFC-D873014606D4}"/>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1" name="Freeform 378">
                  <a:extLst>
                    <a:ext uri="{FF2B5EF4-FFF2-40B4-BE49-F238E27FC236}">
                      <a16:creationId xmlns:a16="http://schemas.microsoft.com/office/drawing/2014/main" id="{DDB0695A-3498-4649-9E8D-F29B6D53089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2" name="Freeform 379">
                  <a:extLst>
                    <a:ext uri="{FF2B5EF4-FFF2-40B4-BE49-F238E27FC236}">
                      <a16:creationId xmlns:a16="http://schemas.microsoft.com/office/drawing/2014/main" id="{FD1465EE-F2A6-4571-9C81-736521E06A9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22" name="Group 380">
                <a:extLst>
                  <a:ext uri="{FF2B5EF4-FFF2-40B4-BE49-F238E27FC236}">
                    <a16:creationId xmlns:a16="http://schemas.microsoft.com/office/drawing/2014/main" id="{C957A87B-948C-43CB-85EF-B3D1E52D67AC}"/>
                  </a:ext>
                </a:extLst>
              </p:cNvPr>
              <p:cNvGrpSpPr>
                <a:grpSpLocks/>
              </p:cNvGrpSpPr>
              <p:nvPr/>
            </p:nvGrpSpPr>
            <p:grpSpPr bwMode="auto">
              <a:xfrm rot="11349086" flipH="1">
                <a:off x="5903791" y="3771779"/>
                <a:ext cx="83389" cy="175252"/>
                <a:chOff x="5021753" y="2927868"/>
                <a:chExt cx="83398" cy="175731"/>
              </a:xfrm>
            </p:grpSpPr>
            <p:sp>
              <p:nvSpPr>
                <p:cNvPr id="947" name="Oval 381">
                  <a:extLst>
                    <a:ext uri="{FF2B5EF4-FFF2-40B4-BE49-F238E27FC236}">
                      <a16:creationId xmlns:a16="http://schemas.microsoft.com/office/drawing/2014/main" id="{117642AD-5B9F-4155-9D72-86AF45E2A364}"/>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8" name="Freeform 382">
                  <a:extLst>
                    <a:ext uri="{FF2B5EF4-FFF2-40B4-BE49-F238E27FC236}">
                      <a16:creationId xmlns:a16="http://schemas.microsoft.com/office/drawing/2014/main" id="{51242961-210B-4315-8D99-3E7BE05A000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9" name="Freeform 383">
                  <a:extLst>
                    <a:ext uri="{FF2B5EF4-FFF2-40B4-BE49-F238E27FC236}">
                      <a16:creationId xmlns:a16="http://schemas.microsoft.com/office/drawing/2014/main" id="{25741519-A3A7-47F3-8F90-C20C9429E3A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23" name="Group 384">
                <a:extLst>
                  <a:ext uri="{FF2B5EF4-FFF2-40B4-BE49-F238E27FC236}">
                    <a16:creationId xmlns:a16="http://schemas.microsoft.com/office/drawing/2014/main" id="{AC142E0A-E71E-411F-A59A-2017B79801C2}"/>
                  </a:ext>
                </a:extLst>
              </p:cNvPr>
              <p:cNvGrpSpPr>
                <a:grpSpLocks/>
              </p:cNvGrpSpPr>
              <p:nvPr/>
            </p:nvGrpSpPr>
            <p:grpSpPr bwMode="auto">
              <a:xfrm rot="11349086" flipH="1">
                <a:off x="5814446" y="3771779"/>
                <a:ext cx="83389" cy="175252"/>
                <a:chOff x="5021753" y="2927868"/>
                <a:chExt cx="83398" cy="175731"/>
              </a:xfrm>
            </p:grpSpPr>
            <p:sp>
              <p:nvSpPr>
                <p:cNvPr id="944" name="Oval 385">
                  <a:extLst>
                    <a:ext uri="{FF2B5EF4-FFF2-40B4-BE49-F238E27FC236}">
                      <a16:creationId xmlns:a16="http://schemas.microsoft.com/office/drawing/2014/main" id="{705BB528-5F27-4AC8-9336-AB6BC2E96334}"/>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5" name="Freeform 386">
                  <a:extLst>
                    <a:ext uri="{FF2B5EF4-FFF2-40B4-BE49-F238E27FC236}">
                      <a16:creationId xmlns:a16="http://schemas.microsoft.com/office/drawing/2014/main" id="{DF65AE6F-CA35-418F-81F3-A950F5F4597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6" name="Freeform 387">
                  <a:extLst>
                    <a:ext uri="{FF2B5EF4-FFF2-40B4-BE49-F238E27FC236}">
                      <a16:creationId xmlns:a16="http://schemas.microsoft.com/office/drawing/2014/main" id="{194D1E2A-A773-44D5-AE5A-1DD26C2910A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24" name="Group 388">
                <a:extLst>
                  <a:ext uri="{FF2B5EF4-FFF2-40B4-BE49-F238E27FC236}">
                    <a16:creationId xmlns:a16="http://schemas.microsoft.com/office/drawing/2014/main" id="{D94C4E78-4D4B-47DE-A653-C966F9ABC183}"/>
                  </a:ext>
                </a:extLst>
              </p:cNvPr>
              <p:cNvGrpSpPr>
                <a:grpSpLocks/>
              </p:cNvGrpSpPr>
              <p:nvPr/>
            </p:nvGrpSpPr>
            <p:grpSpPr bwMode="auto">
              <a:xfrm rot="11349086" flipH="1">
                <a:off x="5716166" y="3771779"/>
                <a:ext cx="83389" cy="175252"/>
                <a:chOff x="5021753" y="2927868"/>
                <a:chExt cx="83398" cy="175731"/>
              </a:xfrm>
            </p:grpSpPr>
            <p:sp>
              <p:nvSpPr>
                <p:cNvPr id="941" name="Oval 389">
                  <a:extLst>
                    <a:ext uri="{FF2B5EF4-FFF2-40B4-BE49-F238E27FC236}">
                      <a16:creationId xmlns:a16="http://schemas.microsoft.com/office/drawing/2014/main" id="{CFAD75DE-AABA-40D5-B0EC-DBD5B7D8A866}"/>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2" name="Freeform 390">
                  <a:extLst>
                    <a:ext uri="{FF2B5EF4-FFF2-40B4-BE49-F238E27FC236}">
                      <a16:creationId xmlns:a16="http://schemas.microsoft.com/office/drawing/2014/main" id="{EB6BB7B8-57CA-48A1-9123-E06B13F02CE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3" name="Freeform 391">
                  <a:extLst>
                    <a:ext uri="{FF2B5EF4-FFF2-40B4-BE49-F238E27FC236}">
                      <a16:creationId xmlns:a16="http://schemas.microsoft.com/office/drawing/2014/main" id="{7B90BFCA-B563-4BCA-9EF8-AE7A01FF404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25" name="Group 219">
                <a:extLst>
                  <a:ext uri="{FF2B5EF4-FFF2-40B4-BE49-F238E27FC236}">
                    <a16:creationId xmlns:a16="http://schemas.microsoft.com/office/drawing/2014/main" id="{5D1F1B86-846B-4872-8C51-D66C75CD6B4B}"/>
                  </a:ext>
                </a:extLst>
              </p:cNvPr>
              <p:cNvGrpSpPr>
                <a:grpSpLocks/>
              </p:cNvGrpSpPr>
              <p:nvPr/>
            </p:nvGrpSpPr>
            <p:grpSpPr bwMode="auto">
              <a:xfrm>
                <a:off x="6163165" y="3574936"/>
                <a:ext cx="83389" cy="175252"/>
                <a:chOff x="5021753" y="2927868"/>
                <a:chExt cx="83398" cy="175731"/>
              </a:xfrm>
            </p:grpSpPr>
            <p:sp>
              <p:nvSpPr>
                <p:cNvPr id="938" name="Oval 220">
                  <a:extLst>
                    <a:ext uri="{FF2B5EF4-FFF2-40B4-BE49-F238E27FC236}">
                      <a16:creationId xmlns:a16="http://schemas.microsoft.com/office/drawing/2014/main" id="{99FAC871-4E98-4EBB-A737-FFAFA8EECF01}"/>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9" name="Freeform 221">
                  <a:extLst>
                    <a:ext uri="{FF2B5EF4-FFF2-40B4-BE49-F238E27FC236}">
                      <a16:creationId xmlns:a16="http://schemas.microsoft.com/office/drawing/2014/main" id="{E799EBE0-BD9B-4C27-ABD4-438B6A3C7C9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0" name="Freeform 222">
                  <a:extLst>
                    <a:ext uri="{FF2B5EF4-FFF2-40B4-BE49-F238E27FC236}">
                      <a16:creationId xmlns:a16="http://schemas.microsoft.com/office/drawing/2014/main" id="{95064A56-9783-45A3-8AF7-61E96C3B9FE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26" name="Group 223">
                <a:extLst>
                  <a:ext uri="{FF2B5EF4-FFF2-40B4-BE49-F238E27FC236}">
                    <a16:creationId xmlns:a16="http://schemas.microsoft.com/office/drawing/2014/main" id="{D6A04740-F9A6-441B-AF60-C197F7858409}"/>
                  </a:ext>
                </a:extLst>
              </p:cNvPr>
              <p:cNvGrpSpPr>
                <a:grpSpLocks/>
              </p:cNvGrpSpPr>
              <p:nvPr/>
            </p:nvGrpSpPr>
            <p:grpSpPr bwMode="auto">
              <a:xfrm>
                <a:off x="6073820" y="3574936"/>
                <a:ext cx="83389" cy="175252"/>
                <a:chOff x="5021753" y="2927868"/>
                <a:chExt cx="83398" cy="175731"/>
              </a:xfrm>
            </p:grpSpPr>
            <p:sp>
              <p:nvSpPr>
                <p:cNvPr id="935" name="Oval 224">
                  <a:extLst>
                    <a:ext uri="{FF2B5EF4-FFF2-40B4-BE49-F238E27FC236}">
                      <a16:creationId xmlns:a16="http://schemas.microsoft.com/office/drawing/2014/main" id="{B1D1D706-C5F4-4C93-9559-E05C6744DB15}"/>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6" name="Freeform 225">
                  <a:extLst>
                    <a:ext uri="{FF2B5EF4-FFF2-40B4-BE49-F238E27FC236}">
                      <a16:creationId xmlns:a16="http://schemas.microsoft.com/office/drawing/2014/main" id="{FDFB65F0-C882-4A21-8D35-190331C6A66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7" name="Freeform 226">
                  <a:extLst>
                    <a:ext uri="{FF2B5EF4-FFF2-40B4-BE49-F238E27FC236}">
                      <a16:creationId xmlns:a16="http://schemas.microsoft.com/office/drawing/2014/main" id="{BAC9569F-8B08-407D-A6DD-C243F656FC5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27" name="Group 380">
                <a:extLst>
                  <a:ext uri="{FF2B5EF4-FFF2-40B4-BE49-F238E27FC236}">
                    <a16:creationId xmlns:a16="http://schemas.microsoft.com/office/drawing/2014/main" id="{6CE563A2-3796-488D-8BAB-52ADA9B05127}"/>
                  </a:ext>
                </a:extLst>
              </p:cNvPr>
              <p:cNvGrpSpPr>
                <a:grpSpLocks/>
              </p:cNvGrpSpPr>
              <p:nvPr/>
            </p:nvGrpSpPr>
            <p:grpSpPr bwMode="auto">
              <a:xfrm rot="11349086" flipH="1">
                <a:off x="6174545" y="3771474"/>
                <a:ext cx="83389" cy="175252"/>
                <a:chOff x="5021753" y="2927868"/>
                <a:chExt cx="83398" cy="175731"/>
              </a:xfrm>
            </p:grpSpPr>
            <p:sp>
              <p:nvSpPr>
                <p:cNvPr id="932" name="Oval 381">
                  <a:extLst>
                    <a:ext uri="{FF2B5EF4-FFF2-40B4-BE49-F238E27FC236}">
                      <a16:creationId xmlns:a16="http://schemas.microsoft.com/office/drawing/2014/main" id="{5268296F-7DC7-437D-A6C4-99DAA5109A95}"/>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3" name="Freeform 382">
                  <a:extLst>
                    <a:ext uri="{FF2B5EF4-FFF2-40B4-BE49-F238E27FC236}">
                      <a16:creationId xmlns:a16="http://schemas.microsoft.com/office/drawing/2014/main" id="{B897D80A-3510-49D9-BB7A-7F4506A947F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4" name="Freeform 383">
                  <a:extLst>
                    <a:ext uri="{FF2B5EF4-FFF2-40B4-BE49-F238E27FC236}">
                      <a16:creationId xmlns:a16="http://schemas.microsoft.com/office/drawing/2014/main" id="{90FCE331-0E85-4EC2-B52F-1CD75BF3A81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28" name="Group 384">
                <a:extLst>
                  <a:ext uri="{FF2B5EF4-FFF2-40B4-BE49-F238E27FC236}">
                    <a16:creationId xmlns:a16="http://schemas.microsoft.com/office/drawing/2014/main" id="{A7A82C1E-64A7-4335-9E54-798778FDC981}"/>
                  </a:ext>
                </a:extLst>
              </p:cNvPr>
              <p:cNvGrpSpPr>
                <a:grpSpLocks/>
              </p:cNvGrpSpPr>
              <p:nvPr/>
            </p:nvGrpSpPr>
            <p:grpSpPr bwMode="auto">
              <a:xfrm rot="11349086" flipH="1">
                <a:off x="6085199" y="3771474"/>
                <a:ext cx="83389" cy="175252"/>
                <a:chOff x="5021753" y="2927868"/>
                <a:chExt cx="83398" cy="175731"/>
              </a:xfrm>
            </p:grpSpPr>
            <p:sp>
              <p:nvSpPr>
                <p:cNvPr id="929" name="Oval 385">
                  <a:extLst>
                    <a:ext uri="{FF2B5EF4-FFF2-40B4-BE49-F238E27FC236}">
                      <a16:creationId xmlns:a16="http://schemas.microsoft.com/office/drawing/2014/main" id="{33FFBCAA-0BF2-43D1-8CD8-D29737E460F0}"/>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0" name="Freeform 386">
                  <a:extLst>
                    <a:ext uri="{FF2B5EF4-FFF2-40B4-BE49-F238E27FC236}">
                      <a16:creationId xmlns:a16="http://schemas.microsoft.com/office/drawing/2014/main" id="{CB5B94E8-76E2-4D9C-A12C-25FB3B345DD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1" name="Freeform 387">
                  <a:extLst>
                    <a:ext uri="{FF2B5EF4-FFF2-40B4-BE49-F238E27FC236}">
                      <a16:creationId xmlns:a16="http://schemas.microsoft.com/office/drawing/2014/main" id="{7BACE93F-106B-48EA-AA03-D64F6826435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778" name="Group 777">
              <a:extLst>
                <a:ext uri="{FF2B5EF4-FFF2-40B4-BE49-F238E27FC236}">
                  <a16:creationId xmlns:a16="http://schemas.microsoft.com/office/drawing/2014/main" id="{0EABBA43-ECDC-42E3-ABED-A2984BE3B470}"/>
                </a:ext>
              </a:extLst>
            </p:cNvPr>
            <p:cNvGrpSpPr/>
            <p:nvPr/>
          </p:nvGrpSpPr>
          <p:grpSpPr>
            <a:xfrm>
              <a:off x="10259246" y="1720297"/>
              <a:ext cx="1036430" cy="294351"/>
              <a:chOff x="4890777" y="3558752"/>
              <a:chExt cx="1367157" cy="388279"/>
            </a:xfrm>
          </p:grpSpPr>
          <p:grpSp>
            <p:nvGrpSpPr>
              <p:cNvPr id="779" name="Group 778">
                <a:extLst>
                  <a:ext uri="{FF2B5EF4-FFF2-40B4-BE49-F238E27FC236}">
                    <a16:creationId xmlns:a16="http://schemas.microsoft.com/office/drawing/2014/main" id="{8C90EC8E-F99D-4305-8CD6-D9FA3937FE69}"/>
                  </a:ext>
                </a:extLst>
              </p:cNvPr>
              <p:cNvGrpSpPr>
                <a:grpSpLocks/>
              </p:cNvGrpSpPr>
              <p:nvPr/>
            </p:nvGrpSpPr>
            <p:grpSpPr bwMode="auto">
              <a:xfrm>
                <a:off x="4890777" y="3564691"/>
                <a:ext cx="83389" cy="175252"/>
                <a:chOff x="5021753" y="2927868"/>
                <a:chExt cx="83398" cy="175731"/>
              </a:xfrm>
            </p:grpSpPr>
            <p:sp>
              <p:nvSpPr>
                <p:cNvPr id="896" name="Oval 143">
                  <a:extLst>
                    <a:ext uri="{FF2B5EF4-FFF2-40B4-BE49-F238E27FC236}">
                      <a16:creationId xmlns:a16="http://schemas.microsoft.com/office/drawing/2014/main" id="{8C44D8A3-B82A-4FF5-AD1D-0D3BB1843157}"/>
                    </a:ext>
                  </a:extLst>
                </p:cNvPr>
                <p:cNvSpPr>
                  <a:spLocks noChangeArrowheads="1"/>
                </p:cNvSpPr>
                <p:nvPr/>
              </p:nvSpPr>
              <p:spPr bwMode="auto">
                <a:xfrm rot="-711073">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97" name="Freeform 144">
                  <a:extLst>
                    <a:ext uri="{FF2B5EF4-FFF2-40B4-BE49-F238E27FC236}">
                      <a16:creationId xmlns:a16="http://schemas.microsoft.com/office/drawing/2014/main" id="{AD7BFAA5-5907-4E21-88E0-51A11695AB9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98" name="Freeform 145">
                  <a:extLst>
                    <a:ext uri="{FF2B5EF4-FFF2-40B4-BE49-F238E27FC236}">
                      <a16:creationId xmlns:a16="http://schemas.microsoft.com/office/drawing/2014/main" id="{9A798E00-4B35-4B78-9B81-42A295A1C89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80" name="Group 146">
                <a:extLst>
                  <a:ext uri="{FF2B5EF4-FFF2-40B4-BE49-F238E27FC236}">
                    <a16:creationId xmlns:a16="http://schemas.microsoft.com/office/drawing/2014/main" id="{C3FF17B3-6624-461B-901C-9ED0AD4E2221}"/>
                  </a:ext>
                </a:extLst>
              </p:cNvPr>
              <p:cNvGrpSpPr>
                <a:grpSpLocks/>
              </p:cNvGrpSpPr>
              <p:nvPr/>
            </p:nvGrpSpPr>
            <p:grpSpPr bwMode="auto">
              <a:xfrm>
                <a:off x="4986078" y="3558752"/>
                <a:ext cx="83389" cy="175252"/>
                <a:chOff x="5021753" y="2927868"/>
                <a:chExt cx="83398" cy="175731"/>
              </a:xfrm>
            </p:grpSpPr>
            <p:sp>
              <p:nvSpPr>
                <p:cNvPr id="893" name="Oval 147">
                  <a:extLst>
                    <a:ext uri="{FF2B5EF4-FFF2-40B4-BE49-F238E27FC236}">
                      <a16:creationId xmlns:a16="http://schemas.microsoft.com/office/drawing/2014/main" id="{CA32AC56-19F1-4082-8143-D38E4D48A5A8}"/>
                    </a:ext>
                  </a:extLst>
                </p:cNvPr>
                <p:cNvSpPr>
                  <a:spLocks noChangeArrowheads="1"/>
                </p:cNvSpPr>
                <p:nvPr/>
              </p:nvSpPr>
              <p:spPr bwMode="auto">
                <a:xfrm rot="-711073">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94" name="Freeform 148">
                  <a:extLst>
                    <a:ext uri="{FF2B5EF4-FFF2-40B4-BE49-F238E27FC236}">
                      <a16:creationId xmlns:a16="http://schemas.microsoft.com/office/drawing/2014/main" id="{858322B9-316D-4501-9AF2-6C405AAD744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95" name="Freeform 149">
                  <a:extLst>
                    <a:ext uri="{FF2B5EF4-FFF2-40B4-BE49-F238E27FC236}">
                      <a16:creationId xmlns:a16="http://schemas.microsoft.com/office/drawing/2014/main" id="{68CAB873-9B27-40BA-BB91-721C213CDF3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81" name="Group 150">
                <a:extLst>
                  <a:ext uri="{FF2B5EF4-FFF2-40B4-BE49-F238E27FC236}">
                    <a16:creationId xmlns:a16="http://schemas.microsoft.com/office/drawing/2014/main" id="{BE6675EF-0877-48AD-A837-E8B75E677F2D}"/>
                  </a:ext>
                </a:extLst>
              </p:cNvPr>
              <p:cNvGrpSpPr>
                <a:grpSpLocks/>
              </p:cNvGrpSpPr>
              <p:nvPr/>
            </p:nvGrpSpPr>
            <p:grpSpPr bwMode="auto">
              <a:xfrm>
                <a:off x="5078402" y="3564692"/>
                <a:ext cx="83389" cy="175252"/>
                <a:chOff x="5021753" y="2927868"/>
                <a:chExt cx="83398" cy="175731"/>
              </a:xfrm>
            </p:grpSpPr>
            <p:sp>
              <p:nvSpPr>
                <p:cNvPr id="890" name="Oval 151">
                  <a:extLst>
                    <a:ext uri="{FF2B5EF4-FFF2-40B4-BE49-F238E27FC236}">
                      <a16:creationId xmlns:a16="http://schemas.microsoft.com/office/drawing/2014/main" id="{B8416867-F5F0-4659-952D-0631E43B8FA5}"/>
                    </a:ext>
                  </a:extLst>
                </p:cNvPr>
                <p:cNvSpPr>
                  <a:spLocks noChangeArrowheads="1"/>
                </p:cNvSpPr>
                <p:nvPr/>
              </p:nvSpPr>
              <p:spPr bwMode="auto">
                <a:xfrm rot="-711073">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91" name="Freeform 152">
                  <a:extLst>
                    <a:ext uri="{FF2B5EF4-FFF2-40B4-BE49-F238E27FC236}">
                      <a16:creationId xmlns:a16="http://schemas.microsoft.com/office/drawing/2014/main" id="{B4713407-C42B-4108-A2AF-9A0D1B0400F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92" name="Freeform 153">
                  <a:extLst>
                    <a:ext uri="{FF2B5EF4-FFF2-40B4-BE49-F238E27FC236}">
                      <a16:creationId xmlns:a16="http://schemas.microsoft.com/office/drawing/2014/main" id="{7B5BF2CF-1236-42D2-B38B-654BAF64F40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82" name="Group 154">
                <a:extLst>
                  <a:ext uri="{FF2B5EF4-FFF2-40B4-BE49-F238E27FC236}">
                    <a16:creationId xmlns:a16="http://schemas.microsoft.com/office/drawing/2014/main" id="{A9A0E31C-2199-4B29-806D-B6E6C1A09D9B}"/>
                  </a:ext>
                </a:extLst>
              </p:cNvPr>
              <p:cNvGrpSpPr>
                <a:grpSpLocks/>
              </p:cNvGrpSpPr>
              <p:nvPr/>
            </p:nvGrpSpPr>
            <p:grpSpPr bwMode="auto">
              <a:xfrm>
                <a:off x="5167747" y="3561722"/>
                <a:ext cx="83389" cy="175252"/>
                <a:chOff x="5021753" y="2927868"/>
                <a:chExt cx="83398" cy="175731"/>
              </a:xfrm>
            </p:grpSpPr>
            <p:sp>
              <p:nvSpPr>
                <p:cNvPr id="887" name="Oval 155">
                  <a:extLst>
                    <a:ext uri="{FF2B5EF4-FFF2-40B4-BE49-F238E27FC236}">
                      <a16:creationId xmlns:a16="http://schemas.microsoft.com/office/drawing/2014/main" id="{BC4EFFF9-BFD5-4DF8-B792-AC2B36AAAAB2}"/>
                    </a:ext>
                  </a:extLst>
                </p:cNvPr>
                <p:cNvSpPr>
                  <a:spLocks noChangeArrowheads="1"/>
                </p:cNvSpPr>
                <p:nvPr/>
              </p:nvSpPr>
              <p:spPr bwMode="auto">
                <a:xfrm rot="-711073">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88" name="Freeform 156">
                  <a:extLst>
                    <a:ext uri="{FF2B5EF4-FFF2-40B4-BE49-F238E27FC236}">
                      <a16:creationId xmlns:a16="http://schemas.microsoft.com/office/drawing/2014/main" id="{24A7A7E5-4493-48EF-9CBE-C78EC88A62B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89" name="Freeform 157">
                  <a:extLst>
                    <a:ext uri="{FF2B5EF4-FFF2-40B4-BE49-F238E27FC236}">
                      <a16:creationId xmlns:a16="http://schemas.microsoft.com/office/drawing/2014/main" id="{165348BE-7B0A-47C1-AC93-B1363B49675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83" name="Group 158">
                <a:extLst>
                  <a:ext uri="{FF2B5EF4-FFF2-40B4-BE49-F238E27FC236}">
                    <a16:creationId xmlns:a16="http://schemas.microsoft.com/office/drawing/2014/main" id="{007C4308-CDB1-40FB-B236-F95F51BCDB68}"/>
                  </a:ext>
                </a:extLst>
              </p:cNvPr>
              <p:cNvGrpSpPr>
                <a:grpSpLocks/>
              </p:cNvGrpSpPr>
              <p:nvPr/>
            </p:nvGrpSpPr>
            <p:grpSpPr bwMode="auto">
              <a:xfrm>
                <a:off x="5260070" y="3564692"/>
                <a:ext cx="83389" cy="175252"/>
                <a:chOff x="5021753" y="2927868"/>
                <a:chExt cx="83398" cy="175731"/>
              </a:xfrm>
            </p:grpSpPr>
            <p:sp>
              <p:nvSpPr>
                <p:cNvPr id="884" name="Oval 159">
                  <a:extLst>
                    <a:ext uri="{FF2B5EF4-FFF2-40B4-BE49-F238E27FC236}">
                      <a16:creationId xmlns:a16="http://schemas.microsoft.com/office/drawing/2014/main" id="{135E0C51-ABA5-416F-87ED-5C5345CC96B4}"/>
                    </a:ext>
                  </a:extLst>
                </p:cNvPr>
                <p:cNvSpPr>
                  <a:spLocks noChangeArrowheads="1"/>
                </p:cNvSpPr>
                <p:nvPr/>
              </p:nvSpPr>
              <p:spPr bwMode="auto">
                <a:xfrm rot="-711073">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85" name="Freeform 160">
                  <a:extLst>
                    <a:ext uri="{FF2B5EF4-FFF2-40B4-BE49-F238E27FC236}">
                      <a16:creationId xmlns:a16="http://schemas.microsoft.com/office/drawing/2014/main" id="{59417C4E-338A-4D05-A7CF-38948CEF13A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86" name="Freeform 161">
                  <a:extLst>
                    <a:ext uri="{FF2B5EF4-FFF2-40B4-BE49-F238E27FC236}">
                      <a16:creationId xmlns:a16="http://schemas.microsoft.com/office/drawing/2014/main" id="{BA10E049-B558-4763-BEB5-E7AD8CB5CC5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84" name="Group 215">
                <a:extLst>
                  <a:ext uri="{FF2B5EF4-FFF2-40B4-BE49-F238E27FC236}">
                    <a16:creationId xmlns:a16="http://schemas.microsoft.com/office/drawing/2014/main" id="{847F3C45-EA45-4C0C-98A6-C7D55708333D}"/>
                  </a:ext>
                </a:extLst>
              </p:cNvPr>
              <p:cNvGrpSpPr>
                <a:grpSpLocks/>
              </p:cNvGrpSpPr>
              <p:nvPr/>
            </p:nvGrpSpPr>
            <p:grpSpPr bwMode="auto">
              <a:xfrm>
                <a:off x="5629826" y="3571130"/>
                <a:ext cx="83389" cy="175252"/>
                <a:chOff x="5021753" y="2927868"/>
                <a:chExt cx="83398" cy="175731"/>
              </a:xfrm>
            </p:grpSpPr>
            <p:sp>
              <p:nvSpPr>
                <p:cNvPr id="881" name="Oval 216">
                  <a:extLst>
                    <a:ext uri="{FF2B5EF4-FFF2-40B4-BE49-F238E27FC236}">
                      <a16:creationId xmlns:a16="http://schemas.microsoft.com/office/drawing/2014/main" id="{07C20989-61CB-4B34-B271-D80CBD355B97}"/>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82" name="Freeform 217">
                  <a:extLst>
                    <a:ext uri="{FF2B5EF4-FFF2-40B4-BE49-F238E27FC236}">
                      <a16:creationId xmlns:a16="http://schemas.microsoft.com/office/drawing/2014/main" id="{3B50241B-5CAC-4F17-BBBB-A5D5957E81E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83" name="Freeform 218">
                  <a:extLst>
                    <a:ext uri="{FF2B5EF4-FFF2-40B4-BE49-F238E27FC236}">
                      <a16:creationId xmlns:a16="http://schemas.microsoft.com/office/drawing/2014/main" id="{ADDC35B6-9BC3-43DC-A539-2750BD1A554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85" name="Group 219">
                <a:extLst>
                  <a:ext uri="{FF2B5EF4-FFF2-40B4-BE49-F238E27FC236}">
                    <a16:creationId xmlns:a16="http://schemas.microsoft.com/office/drawing/2014/main" id="{4C73FFD0-31D4-483D-9E20-544D3039D1EC}"/>
                  </a:ext>
                </a:extLst>
              </p:cNvPr>
              <p:cNvGrpSpPr>
                <a:grpSpLocks/>
              </p:cNvGrpSpPr>
              <p:nvPr/>
            </p:nvGrpSpPr>
            <p:grpSpPr bwMode="auto">
              <a:xfrm>
                <a:off x="5537502" y="3571130"/>
                <a:ext cx="83389" cy="175252"/>
                <a:chOff x="5021753" y="2927868"/>
                <a:chExt cx="83398" cy="175731"/>
              </a:xfrm>
            </p:grpSpPr>
            <p:sp>
              <p:nvSpPr>
                <p:cNvPr id="878" name="Oval 220">
                  <a:extLst>
                    <a:ext uri="{FF2B5EF4-FFF2-40B4-BE49-F238E27FC236}">
                      <a16:creationId xmlns:a16="http://schemas.microsoft.com/office/drawing/2014/main" id="{F4334029-2C97-4930-B306-FD1D96266587}"/>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9" name="Freeform 221">
                  <a:extLst>
                    <a:ext uri="{FF2B5EF4-FFF2-40B4-BE49-F238E27FC236}">
                      <a16:creationId xmlns:a16="http://schemas.microsoft.com/office/drawing/2014/main" id="{6CAAB404-894C-4801-828A-AA74CADAEF1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80" name="Freeform 222">
                  <a:extLst>
                    <a:ext uri="{FF2B5EF4-FFF2-40B4-BE49-F238E27FC236}">
                      <a16:creationId xmlns:a16="http://schemas.microsoft.com/office/drawing/2014/main" id="{BF40ABA4-F42D-4A30-A375-415477E8691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86" name="Group 223">
                <a:extLst>
                  <a:ext uri="{FF2B5EF4-FFF2-40B4-BE49-F238E27FC236}">
                    <a16:creationId xmlns:a16="http://schemas.microsoft.com/office/drawing/2014/main" id="{C5B7A74F-1C87-442A-BE33-309B2F7DFD06}"/>
                  </a:ext>
                </a:extLst>
              </p:cNvPr>
              <p:cNvGrpSpPr>
                <a:grpSpLocks/>
              </p:cNvGrpSpPr>
              <p:nvPr/>
            </p:nvGrpSpPr>
            <p:grpSpPr bwMode="auto">
              <a:xfrm>
                <a:off x="5448158" y="3571130"/>
                <a:ext cx="83389" cy="175252"/>
                <a:chOff x="5021753" y="2927868"/>
                <a:chExt cx="83398" cy="175731"/>
              </a:xfrm>
            </p:grpSpPr>
            <p:sp>
              <p:nvSpPr>
                <p:cNvPr id="875" name="Oval 224">
                  <a:extLst>
                    <a:ext uri="{FF2B5EF4-FFF2-40B4-BE49-F238E27FC236}">
                      <a16:creationId xmlns:a16="http://schemas.microsoft.com/office/drawing/2014/main" id="{4CCEA139-98A8-4270-89BE-DD11BB110F09}"/>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6" name="Freeform 225">
                  <a:extLst>
                    <a:ext uri="{FF2B5EF4-FFF2-40B4-BE49-F238E27FC236}">
                      <a16:creationId xmlns:a16="http://schemas.microsoft.com/office/drawing/2014/main" id="{76950DDD-FB43-4EF5-A482-88E1B43FA57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7" name="Freeform 226">
                  <a:extLst>
                    <a:ext uri="{FF2B5EF4-FFF2-40B4-BE49-F238E27FC236}">
                      <a16:creationId xmlns:a16="http://schemas.microsoft.com/office/drawing/2014/main" id="{6146C45C-42F2-4879-A1FE-AEDDA646D67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87" name="Group 227">
                <a:extLst>
                  <a:ext uri="{FF2B5EF4-FFF2-40B4-BE49-F238E27FC236}">
                    <a16:creationId xmlns:a16="http://schemas.microsoft.com/office/drawing/2014/main" id="{071A7C3B-96A8-4A1B-8EE9-43053C8711DB}"/>
                  </a:ext>
                </a:extLst>
              </p:cNvPr>
              <p:cNvGrpSpPr>
                <a:grpSpLocks/>
              </p:cNvGrpSpPr>
              <p:nvPr/>
            </p:nvGrpSpPr>
            <p:grpSpPr bwMode="auto">
              <a:xfrm>
                <a:off x="5352856" y="3571130"/>
                <a:ext cx="83389" cy="175252"/>
                <a:chOff x="5021753" y="2927868"/>
                <a:chExt cx="83398" cy="175731"/>
              </a:xfrm>
            </p:grpSpPr>
            <p:sp>
              <p:nvSpPr>
                <p:cNvPr id="872" name="Oval 228">
                  <a:extLst>
                    <a:ext uri="{FF2B5EF4-FFF2-40B4-BE49-F238E27FC236}">
                      <a16:creationId xmlns:a16="http://schemas.microsoft.com/office/drawing/2014/main" id="{D7975275-1E9D-45E4-B178-65229EDE5A8F}"/>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3" name="Freeform 229">
                  <a:extLst>
                    <a:ext uri="{FF2B5EF4-FFF2-40B4-BE49-F238E27FC236}">
                      <a16:creationId xmlns:a16="http://schemas.microsoft.com/office/drawing/2014/main" id="{477C58A2-81D5-4B05-B00D-B97B06C1D0B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4" name="Freeform 230">
                  <a:extLst>
                    <a:ext uri="{FF2B5EF4-FFF2-40B4-BE49-F238E27FC236}">
                      <a16:creationId xmlns:a16="http://schemas.microsoft.com/office/drawing/2014/main" id="{7DB4C453-DD42-4C27-9A43-662CB999199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88" name="Group 303">
                <a:extLst>
                  <a:ext uri="{FF2B5EF4-FFF2-40B4-BE49-F238E27FC236}">
                    <a16:creationId xmlns:a16="http://schemas.microsoft.com/office/drawing/2014/main" id="{D7E988E2-FBE4-4627-8833-EA68C7A57800}"/>
                  </a:ext>
                </a:extLst>
              </p:cNvPr>
              <p:cNvGrpSpPr>
                <a:grpSpLocks/>
              </p:cNvGrpSpPr>
              <p:nvPr/>
            </p:nvGrpSpPr>
            <p:grpSpPr bwMode="auto">
              <a:xfrm rot="10800000" flipH="1">
                <a:off x="4891735" y="3756281"/>
                <a:ext cx="83389" cy="175252"/>
                <a:chOff x="5021753" y="2927868"/>
                <a:chExt cx="83398" cy="175731"/>
              </a:xfrm>
            </p:grpSpPr>
            <p:sp>
              <p:nvSpPr>
                <p:cNvPr id="869" name="Oval 304">
                  <a:extLst>
                    <a:ext uri="{FF2B5EF4-FFF2-40B4-BE49-F238E27FC236}">
                      <a16:creationId xmlns:a16="http://schemas.microsoft.com/office/drawing/2014/main" id="{7F82E867-2DD0-4495-8371-EF6DE031EB87}"/>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0" name="Freeform 305">
                  <a:extLst>
                    <a:ext uri="{FF2B5EF4-FFF2-40B4-BE49-F238E27FC236}">
                      <a16:creationId xmlns:a16="http://schemas.microsoft.com/office/drawing/2014/main" id="{E1283810-4F7C-40AA-9EF7-D20FC890CA3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1" name="Freeform 306">
                  <a:extLst>
                    <a:ext uri="{FF2B5EF4-FFF2-40B4-BE49-F238E27FC236}">
                      <a16:creationId xmlns:a16="http://schemas.microsoft.com/office/drawing/2014/main" id="{7ADA02AD-87F1-446E-AEE4-ED29C37CE51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89" name="Group 307">
                <a:extLst>
                  <a:ext uri="{FF2B5EF4-FFF2-40B4-BE49-F238E27FC236}">
                    <a16:creationId xmlns:a16="http://schemas.microsoft.com/office/drawing/2014/main" id="{4E8D6898-EA1C-4B05-AE88-E78DB374F956}"/>
                  </a:ext>
                </a:extLst>
              </p:cNvPr>
              <p:cNvGrpSpPr>
                <a:grpSpLocks/>
              </p:cNvGrpSpPr>
              <p:nvPr/>
            </p:nvGrpSpPr>
            <p:grpSpPr bwMode="auto">
              <a:xfrm rot="10800000" flipH="1">
                <a:off x="4984057" y="3753312"/>
                <a:ext cx="83389" cy="175252"/>
                <a:chOff x="5021753" y="2927868"/>
                <a:chExt cx="83398" cy="175731"/>
              </a:xfrm>
            </p:grpSpPr>
            <p:sp>
              <p:nvSpPr>
                <p:cNvPr id="866" name="Oval 308">
                  <a:extLst>
                    <a:ext uri="{FF2B5EF4-FFF2-40B4-BE49-F238E27FC236}">
                      <a16:creationId xmlns:a16="http://schemas.microsoft.com/office/drawing/2014/main" id="{A17AABD3-BFA1-4F97-8FAC-514DF94F106D}"/>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7" name="Freeform 309">
                  <a:extLst>
                    <a:ext uri="{FF2B5EF4-FFF2-40B4-BE49-F238E27FC236}">
                      <a16:creationId xmlns:a16="http://schemas.microsoft.com/office/drawing/2014/main" id="{4E715689-CC99-412D-AC44-0FB450F4799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8" name="Freeform 310">
                  <a:extLst>
                    <a:ext uri="{FF2B5EF4-FFF2-40B4-BE49-F238E27FC236}">
                      <a16:creationId xmlns:a16="http://schemas.microsoft.com/office/drawing/2014/main" id="{E8091081-30BA-4C59-A11E-815F1CF618F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90" name="Group 311">
                <a:extLst>
                  <a:ext uri="{FF2B5EF4-FFF2-40B4-BE49-F238E27FC236}">
                    <a16:creationId xmlns:a16="http://schemas.microsoft.com/office/drawing/2014/main" id="{5A2C6EF5-87D9-4A08-82F6-6891218AAA30}"/>
                  </a:ext>
                </a:extLst>
              </p:cNvPr>
              <p:cNvGrpSpPr>
                <a:grpSpLocks/>
              </p:cNvGrpSpPr>
              <p:nvPr/>
            </p:nvGrpSpPr>
            <p:grpSpPr bwMode="auto">
              <a:xfrm rot="10800000" flipH="1">
                <a:off x="5073404" y="3759253"/>
                <a:ext cx="83389" cy="175252"/>
                <a:chOff x="5021753" y="2927868"/>
                <a:chExt cx="83398" cy="175731"/>
              </a:xfrm>
            </p:grpSpPr>
            <p:sp>
              <p:nvSpPr>
                <p:cNvPr id="863" name="Oval 312">
                  <a:extLst>
                    <a:ext uri="{FF2B5EF4-FFF2-40B4-BE49-F238E27FC236}">
                      <a16:creationId xmlns:a16="http://schemas.microsoft.com/office/drawing/2014/main" id="{D943E380-4580-4AC2-9FA5-76FC78C456D5}"/>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4" name="Freeform 313">
                  <a:extLst>
                    <a:ext uri="{FF2B5EF4-FFF2-40B4-BE49-F238E27FC236}">
                      <a16:creationId xmlns:a16="http://schemas.microsoft.com/office/drawing/2014/main" id="{28D98925-4319-4EFF-A8FF-24759A6FEDA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5" name="Freeform 314">
                  <a:extLst>
                    <a:ext uri="{FF2B5EF4-FFF2-40B4-BE49-F238E27FC236}">
                      <a16:creationId xmlns:a16="http://schemas.microsoft.com/office/drawing/2014/main" id="{8FB07EF2-BA4E-4CC3-A687-28A18A46DBE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91" name="Group 316">
                <a:extLst>
                  <a:ext uri="{FF2B5EF4-FFF2-40B4-BE49-F238E27FC236}">
                    <a16:creationId xmlns:a16="http://schemas.microsoft.com/office/drawing/2014/main" id="{C7ACA335-A5DB-459C-A74F-700DF10849CC}"/>
                  </a:ext>
                </a:extLst>
              </p:cNvPr>
              <p:cNvGrpSpPr>
                <a:grpSpLocks/>
              </p:cNvGrpSpPr>
              <p:nvPr/>
            </p:nvGrpSpPr>
            <p:grpSpPr bwMode="auto">
              <a:xfrm rot="10800000" flipH="1">
                <a:off x="5166224" y="3762718"/>
                <a:ext cx="83389" cy="175252"/>
                <a:chOff x="5021753" y="2927868"/>
                <a:chExt cx="83398" cy="175731"/>
              </a:xfrm>
            </p:grpSpPr>
            <p:sp>
              <p:nvSpPr>
                <p:cNvPr id="860" name="Oval 317">
                  <a:extLst>
                    <a:ext uri="{FF2B5EF4-FFF2-40B4-BE49-F238E27FC236}">
                      <a16:creationId xmlns:a16="http://schemas.microsoft.com/office/drawing/2014/main" id="{B33DF1B6-07CB-42EA-B6DD-BC44D3AA1901}"/>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1" name="Freeform 318">
                  <a:extLst>
                    <a:ext uri="{FF2B5EF4-FFF2-40B4-BE49-F238E27FC236}">
                      <a16:creationId xmlns:a16="http://schemas.microsoft.com/office/drawing/2014/main" id="{BF4163A3-1456-48BC-9FE6-E1FA97FC890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2" name="Freeform 319">
                  <a:extLst>
                    <a:ext uri="{FF2B5EF4-FFF2-40B4-BE49-F238E27FC236}">
                      <a16:creationId xmlns:a16="http://schemas.microsoft.com/office/drawing/2014/main" id="{41E625C4-67E1-420A-AF59-A619EB3141B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92" name="Group 320">
                <a:extLst>
                  <a:ext uri="{FF2B5EF4-FFF2-40B4-BE49-F238E27FC236}">
                    <a16:creationId xmlns:a16="http://schemas.microsoft.com/office/drawing/2014/main" id="{8BF6E6F4-DFFC-4653-A6E1-687A9F8CD3C1}"/>
                  </a:ext>
                </a:extLst>
              </p:cNvPr>
              <p:cNvGrpSpPr>
                <a:grpSpLocks/>
              </p:cNvGrpSpPr>
              <p:nvPr/>
            </p:nvGrpSpPr>
            <p:grpSpPr bwMode="auto">
              <a:xfrm rot="10800000" flipH="1">
                <a:off x="5259041" y="3760243"/>
                <a:ext cx="83389" cy="175252"/>
                <a:chOff x="5021753" y="2927868"/>
                <a:chExt cx="83398" cy="175731"/>
              </a:xfrm>
            </p:grpSpPr>
            <p:sp>
              <p:nvSpPr>
                <p:cNvPr id="857" name="Oval 321">
                  <a:extLst>
                    <a:ext uri="{FF2B5EF4-FFF2-40B4-BE49-F238E27FC236}">
                      <a16:creationId xmlns:a16="http://schemas.microsoft.com/office/drawing/2014/main" id="{85525442-FF1C-4F9C-BB5E-9754C5783839}"/>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8" name="Freeform 322">
                  <a:extLst>
                    <a:ext uri="{FF2B5EF4-FFF2-40B4-BE49-F238E27FC236}">
                      <a16:creationId xmlns:a16="http://schemas.microsoft.com/office/drawing/2014/main" id="{53A58796-B5E9-4214-A546-9F42605D33B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9" name="Freeform 323">
                  <a:extLst>
                    <a:ext uri="{FF2B5EF4-FFF2-40B4-BE49-F238E27FC236}">
                      <a16:creationId xmlns:a16="http://schemas.microsoft.com/office/drawing/2014/main" id="{F992B238-1361-42F1-BC03-8EDD1DA8DC7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93" name="Group 376">
                <a:extLst>
                  <a:ext uri="{FF2B5EF4-FFF2-40B4-BE49-F238E27FC236}">
                    <a16:creationId xmlns:a16="http://schemas.microsoft.com/office/drawing/2014/main" id="{BF14DDF3-3C16-4D67-ACF1-77EF31564843}"/>
                  </a:ext>
                </a:extLst>
              </p:cNvPr>
              <p:cNvGrpSpPr>
                <a:grpSpLocks/>
              </p:cNvGrpSpPr>
              <p:nvPr/>
            </p:nvGrpSpPr>
            <p:grpSpPr bwMode="auto">
              <a:xfrm rot="11349086" flipH="1">
                <a:off x="5638226" y="3767667"/>
                <a:ext cx="83389" cy="175252"/>
                <a:chOff x="5021753" y="2927868"/>
                <a:chExt cx="83398" cy="175731"/>
              </a:xfrm>
            </p:grpSpPr>
            <p:sp>
              <p:nvSpPr>
                <p:cNvPr id="854" name="Oval 377">
                  <a:extLst>
                    <a:ext uri="{FF2B5EF4-FFF2-40B4-BE49-F238E27FC236}">
                      <a16:creationId xmlns:a16="http://schemas.microsoft.com/office/drawing/2014/main" id="{F7DF5CF7-C5AF-47B0-BCA6-F3A800AE311A}"/>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5" name="Freeform 378">
                  <a:extLst>
                    <a:ext uri="{FF2B5EF4-FFF2-40B4-BE49-F238E27FC236}">
                      <a16:creationId xmlns:a16="http://schemas.microsoft.com/office/drawing/2014/main" id="{9AAEC628-D4A9-486C-A2CA-ED8C485032D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6" name="Freeform 379">
                  <a:extLst>
                    <a:ext uri="{FF2B5EF4-FFF2-40B4-BE49-F238E27FC236}">
                      <a16:creationId xmlns:a16="http://schemas.microsoft.com/office/drawing/2014/main" id="{8CFF6510-8399-4B7A-B3F2-916533F2BB4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94" name="Group 380">
                <a:extLst>
                  <a:ext uri="{FF2B5EF4-FFF2-40B4-BE49-F238E27FC236}">
                    <a16:creationId xmlns:a16="http://schemas.microsoft.com/office/drawing/2014/main" id="{9BD212ED-E118-4FB5-8FC7-E043E6027F02}"/>
                  </a:ext>
                </a:extLst>
              </p:cNvPr>
              <p:cNvGrpSpPr>
                <a:grpSpLocks/>
              </p:cNvGrpSpPr>
              <p:nvPr/>
            </p:nvGrpSpPr>
            <p:grpSpPr bwMode="auto">
              <a:xfrm rot="11349086" flipH="1">
                <a:off x="5548882" y="3767667"/>
                <a:ext cx="83389" cy="175252"/>
                <a:chOff x="5021753" y="2927868"/>
                <a:chExt cx="83398" cy="175731"/>
              </a:xfrm>
            </p:grpSpPr>
            <p:sp>
              <p:nvSpPr>
                <p:cNvPr id="851" name="Oval 381">
                  <a:extLst>
                    <a:ext uri="{FF2B5EF4-FFF2-40B4-BE49-F238E27FC236}">
                      <a16:creationId xmlns:a16="http://schemas.microsoft.com/office/drawing/2014/main" id="{EE9B8D83-6A67-46C0-BBFC-647C151C0E65}"/>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2" name="Freeform 382">
                  <a:extLst>
                    <a:ext uri="{FF2B5EF4-FFF2-40B4-BE49-F238E27FC236}">
                      <a16:creationId xmlns:a16="http://schemas.microsoft.com/office/drawing/2014/main" id="{2559C6AA-C25E-4FD6-B22F-A0006A90D43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3" name="Freeform 383">
                  <a:extLst>
                    <a:ext uri="{FF2B5EF4-FFF2-40B4-BE49-F238E27FC236}">
                      <a16:creationId xmlns:a16="http://schemas.microsoft.com/office/drawing/2014/main" id="{CE29B2AE-5CD4-4622-A07A-59FC9E4897F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95" name="Group 384">
                <a:extLst>
                  <a:ext uri="{FF2B5EF4-FFF2-40B4-BE49-F238E27FC236}">
                    <a16:creationId xmlns:a16="http://schemas.microsoft.com/office/drawing/2014/main" id="{6122CD6F-A23D-4B92-AAD4-3AEF1F088BBE}"/>
                  </a:ext>
                </a:extLst>
              </p:cNvPr>
              <p:cNvGrpSpPr>
                <a:grpSpLocks/>
              </p:cNvGrpSpPr>
              <p:nvPr/>
            </p:nvGrpSpPr>
            <p:grpSpPr bwMode="auto">
              <a:xfrm rot="11349086" flipH="1">
                <a:off x="5459538" y="3767667"/>
                <a:ext cx="83389" cy="175252"/>
                <a:chOff x="5021753" y="2927868"/>
                <a:chExt cx="83398" cy="175731"/>
              </a:xfrm>
            </p:grpSpPr>
            <p:sp>
              <p:nvSpPr>
                <p:cNvPr id="848" name="Oval 385">
                  <a:extLst>
                    <a:ext uri="{FF2B5EF4-FFF2-40B4-BE49-F238E27FC236}">
                      <a16:creationId xmlns:a16="http://schemas.microsoft.com/office/drawing/2014/main" id="{EF832732-90AD-4857-95DE-186BCEE17174}"/>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9" name="Freeform 386">
                  <a:extLst>
                    <a:ext uri="{FF2B5EF4-FFF2-40B4-BE49-F238E27FC236}">
                      <a16:creationId xmlns:a16="http://schemas.microsoft.com/office/drawing/2014/main" id="{D8B9C863-3FD7-4FE0-BBD4-56D235C528F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0" name="Freeform 387">
                  <a:extLst>
                    <a:ext uri="{FF2B5EF4-FFF2-40B4-BE49-F238E27FC236}">
                      <a16:creationId xmlns:a16="http://schemas.microsoft.com/office/drawing/2014/main" id="{C02B46B1-D305-4FFC-9C09-DC85B148042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96" name="Group 388">
                <a:extLst>
                  <a:ext uri="{FF2B5EF4-FFF2-40B4-BE49-F238E27FC236}">
                    <a16:creationId xmlns:a16="http://schemas.microsoft.com/office/drawing/2014/main" id="{06A0D1A1-5DCC-423C-A03B-17F6701FFDC7}"/>
                  </a:ext>
                </a:extLst>
              </p:cNvPr>
              <p:cNvGrpSpPr>
                <a:grpSpLocks/>
              </p:cNvGrpSpPr>
              <p:nvPr/>
            </p:nvGrpSpPr>
            <p:grpSpPr bwMode="auto">
              <a:xfrm rot="11349086" flipH="1">
                <a:off x="5361258" y="3767667"/>
                <a:ext cx="83389" cy="175252"/>
                <a:chOff x="5021753" y="2927868"/>
                <a:chExt cx="83398" cy="175731"/>
              </a:xfrm>
            </p:grpSpPr>
            <p:sp>
              <p:nvSpPr>
                <p:cNvPr id="845" name="Oval 389">
                  <a:extLst>
                    <a:ext uri="{FF2B5EF4-FFF2-40B4-BE49-F238E27FC236}">
                      <a16:creationId xmlns:a16="http://schemas.microsoft.com/office/drawing/2014/main" id="{C28C6270-012E-4306-98FF-03895AB36E90}"/>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6" name="Freeform 390">
                  <a:extLst>
                    <a:ext uri="{FF2B5EF4-FFF2-40B4-BE49-F238E27FC236}">
                      <a16:creationId xmlns:a16="http://schemas.microsoft.com/office/drawing/2014/main" id="{E73FA26D-26FF-48D8-8791-CF2D3DD7FF5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7" name="Freeform 391">
                  <a:extLst>
                    <a:ext uri="{FF2B5EF4-FFF2-40B4-BE49-F238E27FC236}">
                      <a16:creationId xmlns:a16="http://schemas.microsoft.com/office/drawing/2014/main" id="{1D1F4873-B3AA-4E41-9B6A-B7450906CD1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97" name="Group 215">
                <a:extLst>
                  <a:ext uri="{FF2B5EF4-FFF2-40B4-BE49-F238E27FC236}">
                    <a16:creationId xmlns:a16="http://schemas.microsoft.com/office/drawing/2014/main" id="{28212F77-A184-4177-8882-E2787BF407E0}"/>
                  </a:ext>
                </a:extLst>
              </p:cNvPr>
              <p:cNvGrpSpPr>
                <a:grpSpLocks/>
              </p:cNvGrpSpPr>
              <p:nvPr/>
            </p:nvGrpSpPr>
            <p:grpSpPr bwMode="auto">
              <a:xfrm>
                <a:off x="5984734" y="3575242"/>
                <a:ext cx="83389" cy="175252"/>
                <a:chOff x="5021753" y="2927868"/>
                <a:chExt cx="83398" cy="175731"/>
              </a:xfrm>
            </p:grpSpPr>
            <p:sp>
              <p:nvSpPr>
                <p:cNvPr id="842" name="Oval 216">
                  <a:extLst>
                    <a:ext uri="{FF2B5EF4-FFF2-40B4-BE49-F238E27FC236}">
                      <a16:creationId xmlns:a16="http://schemas.microsoft.com/office/drawing/2014/main" id="{912526CB-65C3-4D4C-BA2D-4C6185947119}"/>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3" name="Freeform 217">
                  <a:extLst>
                    <a:ext uri="{FF2B5EF4-FFF2-40B4-BE49-F238E27FC236}">
                      <a16:creationId xmlns:a16="http://schemas.microsoft.com/office/drawing/2014/main" id="{00DDE18B-531E-4FCF-B654-593E4B5CD5D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4" name="Freeform 218">
                  <a:extLst>
                    <a:ext uri="{FF2B5EF4-FFF2-40B4-BE49-F238E27FC236}">
                      <a16:creationId xmlns:a16="http://schemas.microsoft.com/office/drawing/2014/main" id="{E75D6F57-5354-42F0-B860-A67928E9906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98" name="Group 219">
                <a:extLst>
                  <a:ext uri="{FF2B5EF4-FFF2-40B4-BE49-F238E27FC236}">
                    <a16:creationId xmlns:a16="http://schemas.microsoft.com/office/drawing/2014/main" id="{57B82CE0-4D7E-480F-82C6-C005294EBDE4}"/>
                  </a:ext>
                </a:extLst>
              </p:cNvPr>
              <p:cNvGrpSpPr>
                <a:grpSpLocks/>
              </p:cNvGrpSpPr>
              <p:nvPr/>
            </p:nvGrpSpPr>
            <p:grpSpPr bwMode="auto">
              <a:xfrm>
                <a:off x="5892410" y="3575242"/>
                <a:ext cx="83389" cy="175252"/>
                <a:chOff x="5021753" y="2927868"/>
                <a:chExt cx="83398" cy="175731"/>
              </a:xfrm>
            </p:grpSpPr>
            <p:sp>
              <p:nvSpPr>
                <p:cNvPr id="839" name="Oval 220">
                  <a:extLst>
                    <a:ext uri="{FF2B5EF4-FFF2-40B4-BE49-F238E27FC236}">
                      <a16:creationId xmlns:a16="http://schemas.microsoft.com/office/drawing/2014/main" id="{45AE3655-E064-4484-87D4-90A208DABDFD}"/>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0" name="Freeform 221">
                  <a:extLst>
                    <a:ext uri="{FF2B5EF4-FFF2-40B4-BE49-F238E27FC236}">
                      <a16:creationId xmlns:a16="http://schemas.microsoft.com/office/drawing/2014/main" id="{EE5DBAA8-C17E-4089-9C68-DDEAF239B0F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1" name="Freeform 222">
                  <a:extLst>
                    <a:ext uri="{FF2B5EF4-FFF2-40B4-BE49-F238E27FC236}">
                      <a16:creationId xmlns:a16="http://schemas.microsoft.com/office/drawing/2014/main" id="{6786B8DD-C551-4092-BC32-12E67768FE2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99" name="Group 223">
                <a:extLst>
                  <a:ext uri="{FF2B5EF4-FFF2-40B4-BE49-F238E27FC236}">
                    <a16:creationId xmlns:a16="http://schemas.microsoft.com/office/drawing/2014/main" id="{2DCAB590-060F-472D-998B-7D90CBA72E72}"/>
                  </a:ext>
                </a:extLst>
              </p:cNvPr>
              <p:cNvGrpSpPr>
                <a:grpSpLocks/>
              </p:cNvGrpSpPr>
              <p:nvPr/>
            </p:nvGrpSpPr>
            <p:grpSpPr bwMode="auto">
              <a:xfrm>
                <a:off x="5803065" y="3575242"/>
                <a:ext cx="83389" cy="175252"/>
                <a:chOff x="5021753" y="2927868"/>
                <a:chExt cx="83398" cy="175731"/>
              </a:xfrm>
            </p:grpSpPr>
            <p:sp>
              <p:nvSpPr>
                <p:cNvPr id="836" name="Oval 224">
                  <a:extLst>
                    <a:ext uri="{FF2B5EF4-FFF2-40B4-BE49-F238E27FC236}">
                      <a16:creationId xmlns:a16="http://schemas.microsoft.com/office/drawing/2014/main" id="{17E87847-FB04-4227-9FC8-5C533F04328C}"/>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7" name="Freeform 225">
                  <a:extLst>
                    <a:ext uri="{FF2B5EF4-FFF2-40B4-BE49-F238E27FC236}">
                      <a16:creationId xmlns:a16="http://schemas.microsoft.com/office/drawing/2014/main" id="{587F23E7-11C4-4DCA-987F-91729D5A163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8" name="Freeform 226">
                  <a:extLst>
                    <a:ext uri="{FF2B5EF4-FFF2-40B4-BE49-F238E27FC236}">
                      <a16:creationId xmlns:a16="http://schemas.microsoft.com/office/drawing/2014/main" id="{EEF6D1D9-C737-4EA7-8587-783EB1AAD9B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0" name="Group 227">
                <a:extLst>
                  <a:ext uri="{FF2B5EF4-FFF2-40B4-BE49-F238E27FC236}">
                    <a16:creationId xmlns:a16="http://schemas.microsoft.com/office/drawing/2014/main" id="{4F55D8BA-8F1F-4E53-B50B-E7F3F6715CD1}"/>
                  </a:ext>
                </a:extLst>
              </p:cNvPr>
              <p:cNvGrpSpPr>
                <a:grpSpLocks/>
              </p:cNvGrpSpPr>
              <p:nvPr/>
            </p:nvGrpSpPr>
            <p:grpSpPr bwMode="auto">
              <a:xfrm>
                <a:off x="5707764" y="3575242"/>
                <a:ext cx="83389" cy="175252"/>
                <a:chOff x="5021753" y="2927868"/>
                <a:chExt cx="83398" cy="175731"/>
              </a:xfrm>
            </p:grpSpPr>
            <p:sp>
              <p:nvSpPr>
                <p:cNvPr id="833" name="Oval 228">
                  <a:extLst>
                    <a:ext uri="{FF2B5EF4-FFF2-40B4-BE49-F238E27FC236}">
                      <a16:creationId xmlns:a16="http://schemas.microsoft.com/office/drawing/2014/main" id="{325EF6AF-040B-4302-A627-35364EDACB7A}"/>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4" name="Freeform 229">
                  <a:extLst>
                    <a:ext uri="{FF2B5EF4-FFF2-40B4-BE49-F238E27FC236}">
                      <a16:creationId xmlns:a16="http://schemas.microsoft.com/office/drawing/2014/main" id="{3C05EEAE-8D6B-4F6C-8022-DBDE9052CA8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5" name="Freeform 230">
                  <a:extLst>
                    <a:ext uri="{FF2B5EF4-FFF2-40B4-BE49-F238E27FC236}">
                      <a16:creationId xmlns:a16="http://schemas.microsoft.com/office/drawing/2014/main" id="{7E341448-7B33-476E-9CDD-5492BA7EF32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1" name="Group 376">
                <a:extLst>
                  <a:ext uri="{FF2B5EF4-FFF2-40B4-BE49-F238E27FC236}">
                    <a16:creationId xmlns:a16="http://schemas.microsoft.com/office/drawing/2014/main" id="{9137F159-8AA5-47F9-9945-D3747F79A645}"/>
                  </a:ext>
                </a:extLst>
              </p:cNvPr>
              <p:cNvGrpSpPr>
                <a:grpSpLocks/>
              </p:cNvGrpSpPr>
              <p:nvPr/>
            </p:nvGrpSpPr>
            <p:grpSpPr bwMode="auto">
              <a:xfrm rot="11349086" flipH="1">
                <a:off x="5993134" y="3771779"/>
                <a:ext cx="83389" cy="175252"/>
                <a:chOff x="5021753" y="2927868"/>
                <a:chExt cx="83398" cy="175731"/>
              </a:xfrm>
            </p:grpSpPr>
            <p:sp>
              <p:nvSpPr>
                <p:cNvPr id="830" name="Oval 377">
                  <a:extLst>
                    <a:ext uri="{FF2B5EF4-FFF2-40B4-BE49-F238E27FC236}">
                      <a16:creationId xmlns:a16="http://schemas.microsoft.com/office/drawing/2014/main" id="{3DE41884-74B9-4356-B366-86F4082BAEAE}"/>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1" name="Freeform 378">
                  <a:extLst>
                    <a:ext uri="{FF2B5EF4-FFF2-40B4-BE49-F238E27FC236}">
                      <a16:creationId xmlns:a16="http://schemas.microsoft.com/office/drawing/2014/main" id="{F24DF783-D83A-4FAB-9673-5A316684231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2" name="Freeform 379">
                  <a:extLst>
                    <a:ext uri="{FF2B5EF4-FFF2-40B4-BE49-F238E27FC236}">
                      <a16:creationId xmlns:a16="http://schemas.microsoft.com/office/drawing/2014/main" id="{4F9787D7-63CF-466E-A24E-FCF0D8C57F4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2" name="Group 380">
                <a:extLst>
                  <a:ext uri="{FF2B5EF4-FFF2-40B4-BE49-F238E27FC236}">
                    <a16:creationId xmlns:a16="http://schemas.microsoft.com/office/drawing/2014/main" id="{09E12F76-5631-4CE1-A48D-CB13D6958908}"/>
                  </a:ext>
                </a:extLst>
              </p:cNvPr>
              <p:cNvGrpSpPr>
                <a:grpSpLocks/>
              </p:cNvGrpSpPr>
              <p:nvPr/>
            </p:nvGrpSpPr>
            <p:grpSpPr bwMode="auto">
              <a:xfrm rot="11349086" flipH="1">
                <a:off x="5903791" y="3771779"/>
                <a:ext cx="83389" cy="175252"/>
                <a:chOff x="5021753" y="2927868"/>
                <a:chExt cx="83398" cy="175731"/>
              </a:xfrm>
            </p:grpSpPr>
            <p:sp>
              <p:nvSpPr>
                <p:cNvPr id="827" name="Oval 381">
                  <a:extLst>
                    <a:ext uri="{FF2B5EF4-FFF2-40B4-BE49-F238E27FC236}">
                      <a16:creationId xmlns:a16="http://schemas.microsoft.com/office/drawing/2014/main" id="{40E200F7-5F7A-46F4-B75E-52FDAE4432DA}"/>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8" name="Freeform 382">
                  <a:extLst>
                    <a:ext uri="{FF2B5EF4-FFF2-40B4-BE49-F238E27FC236}">
                      <a16:creationId xmlns:a16="http://schemas.microsoft.com/office/drawing/2014/main" id="{7377C907-B8AA-47D6-8E2A-30D678E03D4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9" name="Freeform 383">
                  <a:extLst>
                    <a:ext uri="{FF2B5EF4-FFF2-40B4-BE49-F238E27FC236}">
                      <a16:creationId xmlns:a16="http://schemas.microsoft.com/office/drawing/2014/main" id="{A2824919-3777-461A-A050-0A2BF221D33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3" name="Group 384">
                <a:extLst>
                  <a:ext uri="{FF2B5EF4-FFF2-40B4-BE49-F238E27FC236}">
                    <a16:creationId xmlns:a16="http://schemas.microsoft.com/office/drawing/2014/main" id="{DAFF8FF1-91A1-4338-B634-290029A9358E}"/>
                  </a:ext>
                </a:extLst>
              </p:cNvPr>
              <p:cNvGrpSpPr>
                <a:grpSpLocks/>
              </p:cNvGrpSpPr>
              <p:nvPr/>
            </p:nvGrpSpPr>
            <p:grpSpPr bwMode="auto">
              <a:xfrm rot="11349086" flipH="1">
                <a:off x="5814446" y="3771779"/>
                <a:ext cx="83389" cy="175252"/>
                <a:chOff x="5021753" y="2927868"/>
                <a:chExt cx="83398" cy="175731"/>
              </a:xfrm>
            </p:grpSpPr>
            <p:sp>
              <p:nvSpPr>
                <p:cNvPr id="824" name="Oval 385">
                  <a:extLst>
                    <a:ext uri="{FF2B5EF4-FFF2-40B4-BE49-F238E27FC236}">
                      <a16:creationId xmlns:a16="http://schemas.microsoft.com/office/drawing/2014/main" id="{6FB95A9B-9764-4BBB-B30C-2E71DD5D6B07}"/>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5" name="Freeform 386">
                  <a:extLst>
                    <a:ext uri="{FF2B5EF4-FFF2-40B4-BE49-F238E27FC236}">
                      <a16:creationId xmlns:a16="http://schemas.microsoft.com/office/drawing/2014/main" id="{B684A763-6A04-4622-8EB2-99A09B39F5B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6" name="Freeform 387">
                  <a:extLst>
                    <a:ext uri="{FF2B5EF4-FFF2-40B4-BE49-F238E27FC236}">
                      <a16:creationId xmlns:a16="http://schemas.microsoft.com/office/drawing/2014/main" id="{6A27BF37-080B-4DF6-9151-287DFB0E828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4" name="Group 388">
                <a:extLst>
                  <a:ext uri="{FF2B5EF4-FFF2-40B4-BE49-F238E27FC236}">
                    <a16:creationId xmlns:a16="http://schemas.microsoft.com/office/drawing/2014/main" id="{6B235174-7E1B-4A4A-931F-4A37090F047C}"/>
                  </a:ext>
                </a:extLst>
              </p:cNvPr>
              <p:cNvGrpSpPr>
                <a:grpSpLocks/>
              </p:cNvGrpSpPr>
              <p:nvPr/>
            </p:nvGrpSpPr>
            <p:grpSpPr bwMode="auto">
              <a:xfrm rot="11349086" flipH="1">
                <a:off x="5716166" y="3771779"/>
                <a:ext cx="83389" cy="175252"/>
                <a:chOff x="5021753" y="2927868"/>
                <a:chExt cx="83398" cy="175731"/>
              </a:xfrm>
            </p:grpSpPr>
            <p:sp>
              <p:nvSpPr>
                <p:cNvPr id="821" name="Oval 389">
                  <a:extLst>
                    <a:ext uri="{FF2B5EF4-FFF2-40B4-BE49-F238E27FC236}">
                      <a16:creationId xmlns:a16="http://schemas.microsoft.com/office/drawing/2014/main" id="{4D5FC5A2-5D95-4393-A18E-99E92E2C8A29}"/>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2" name="Freeform 390">
                  <a:extLst>
                    <a:ext uri="{FF2B5EF4-FFF2-40B4-BE49-F238E27FC236}">
                      <a16:creationId xmlns:a16="http://schemas.microsoft.com/office/drawing/2014/main" id="{253A623F-FB8E-4DA2-B2AF-DCB6AEA270B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3" name="Freeform 391">
                  <a:extLst>
                    <a:ext uri="{FF2B5EF4-FFF2-40B4-BE49-F238E27FC236}">
                      <a16:creationId xmlns:a16="http://schemas.microsoft.com/office/drawing/2014/main" id="{367B670A-3613-45C8-85C3-79D82571C37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5" name="Group 219">
                <a:extLst>
                  <a:ext uri="{FF2B5EF4-FFF2-40B4-BE49-F238E27FC236}">
                    <a16:creationId xmlns:a16="http://schemas.microsoft.com/office/drawing/2014/main" id="{43D2B8D3-993C-41FB-BEFC-D1775292B81E}"/>
                  </a:ext>
                </a:extLst>
              </p:cNvPr>
              <p:cNvGrpSpPr>
                <a:grpSpLocks/>
              </p:cNvGrpSpPr>
              <p:nvPr/>
            </p:nvGrpSpPr>
            <p:grpSpPr bwMode="auto">
              <a:xfrm>
                <a:off x="6163165" y="3574936"/>
                <a:ext cx="83389" cy="175252"/>
                <a:chOff x="5021753" y="2927868"/>
                <a:chExt cx="83398" cy="175731"/>
              </a:xfrm>
            </p:grpSpPr>
            <p:sp>
              <p:nvSpPr>
                <p:cNvPr id="818" name="Oval 220">
                  <a:extLst>
                    <a:ext uri="{FF2B5EF4-FFF2-40B4-BE49-F238E27FC236}">
                      <a16:creationId xmlns:a16="http://schemas.microsoft.com/office/drawing/2014/main" id="{04278A0B-3834-4FFA-A00E-30A305FBC43E}"/>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19" name="Freeform 221">
                  <a:extLst>
                    <a:ext uri="{FF2B5EF4-FFF2-40B4-BE49-F238E27FC236}">
                      <a16:creationId xmlns:a16="http://schemas.microsoft.com/office/drawing/2014/main" id="{22B0E8F2-3C5E-41E2-A6EB-99A217A8C11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0" name="Freeform 222">
                  <a:extLst>
                    <a:ext uri="{FF2B5EF4-FFF2-40B4-BE49-F238E27FC236}">
                      <a16:creationId xmlns:a16="http://schemas.microsoft.com/office/drawing/2014/main" id="{69F0A064-5B9E-45C9-95A0-DD3E6586FE0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6" name="Group 223">
                <a:extLst>
                  <a:ext uri="{FF2B5EF4-FFF2-40B4-BE49-F238E27FC236}">
                    <a16:creationId xmlns:a16="http://schemas.microsoft.com/office/drawing/2014/main" id="{A6D7A3E1-5660-4957-930E-2B8DAAD51C74}"/>
                  </a:ext>
                </a:extLst>
              </p:cNvPr>
              <p:cNvGrpSpPr>
                <a:grpSpLocks/>
              </p:cNvGrpSpPr>
              <p:nvPr/>
            </p:nvGrpSpPr>
            <p:grpSpPr bwMode="auto">
              <a:xfrm>
                <a:off x="6073820" y="3574936"/>
                <a:ext cx="83389" cy="175252"/>
                <a:chOff x="5021753" y="2927868"/>
                <a:chExt cx="83398" cy="175731"/>
              </a:xfrm>
            </p:grpSpPr>
            <p:sp>
              <p:nvSpPr>
                <p:cNvPr id="815" name="Oval 224">
                  <a:extLst>
                    <a:ext uri="{FF2B5EF4-FFF2-40B4-BE49-F238E27FC236}">
                      <a16:creationId xmlns:a16="http://schemas.microsoft.com/office/drawing/2014/main" id="{AD0A852D-71D7-4E1C-9ABD-19E932340285}"/>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16" name="Freeform 225">
                  <a:extLst>
                    <a:ext uri="{FF2B5EF4-FFF2-40B4-BE49-F238E27FC236}">
                      <a16:creationId xmlns:a16="http://schemas.microsoft.com/office/drawing/2014/main" id="{9ACF958F-053B-4AFE-AF2D-50A28C21527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17" name="Freeform 226">
                  <a:extLst>
                    <a:ext uri="{FF2B5EF4-FFF2-40B4-BE49-F238E27FC236}">
                      <a16:creationId xmlns:a16="http://schemas.microsoft.com/office/drawing/2014/main" id="{3439B597-0EC0-4378-B99F-905283239DF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7" name="Group 380">
                <a:extLst>
                  <a:ext uri="{FF2B5EF4-FFF2-40B4-BE49-F238E27FC236}">
                    <a16:creationId xmlns:a16="http://schemas.microsoft.com/office/drawing/2014/main" id="{5239760D-01BA-4336-A735-BB943F5F54DF}"/>
                  </a:ext>
                </a:extLst>
              </p:cNvPr>
              <p:cNvGrpSpPr>
                <a:grpSpLocks/>
              </p:cNvGrpSpPr>
              <p:nvPr/>
            </p:nvGrpSpPr>
            <p:grpSpPr bwMode="auto">
              <a:xfrm rot="11349086" flipH="1">
                <a:off x="6174545" y="3771474"/>
                <a:ext cx="83389" cy="175252"/>
                <a:chOff x="5021753" y="2927868"/>
                <a:chExt cx="83398" cy="175731"/>
              </a:xfrm>
            </p:grpSpPr>
            <p:sp>
              <p:nvSpPr>
                <p:cNvPr id="812" name="Oval 381">
                  <a:extLst>
                    <a:ext uri="{FF2B5EF4-FFF2-40B4-BE49-F238E27FC236}">
                      <a16:creationId xmlns:a16="http://schemas.microsoft.com/office/drawing/2014/main" id="{BB9DCE4F-FAD6-4AF4-A3F1-4B6E90C1CA1C}"/>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13" name="Freeform 382">
                  <a:extLst>
                    <a:ext uri="{FF2B5EF4-FFF2-40B4-BE49-F238E27FC236}">
                      <a16:creationId xmlns:a16="http://schemas.microsoft.com/office/drawing/2014/main" id="{46A4118A-0954-4088-B8D9-86EDB3BA4F6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14" name="Freeform 383">
                  <a:extLst>
                    <a:ext uri="{FF2B5EF4-FFF2-40B4-BE49-F238E27FC236}">
                      <a16:creationId xmlns:a16="http://schemas.microsoft.com/office/drawing/2014/main" id="{479B0F59-60E2-4A2C-AEDB-8F9C876A9B5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8" name="Group 384">
                <a:extLst>
                  <a:ext uri="{FF2B5EF4-FFF2-40B4-BE49-F238E27FC236}">
                    <a16:creationId xmlns:a16="http://schemas.microsoft.com/office/drawing/2014/main" id="{DE741B6E-C3A7-4E50-8F0E-AB0A710771B8}"/>
                  </a:ext>
                </a:extLst>
              </p:cNvPr>
              <p:cNvGrpSpPr>
                <a:grpSpLocks/>
              </p:cNvGrpSpPr>
              <p:nvPr/>
            </p:nvGrpSpPr>
            <p:grpSpPr bwMode="auto">
              <a:xfrm rot="11349086" flipH="1">
                <a:off x="6085199" y="3771474"/>
                <a:ext cx="83389" cy="175252"/>
                <a:chOff x="5021753" y="2927868"/>
                <a:chExt cx="83398" cy="175731"/>
              </a:xfrm>
            </p:grpSpPr>
            <p:sp>
              <p:nvSpPr>
                <p:cNvPr id="809" name="Oval 385">
                  <a:extLst>
                    <a:ext uri="{FF2B5EF4-FFF2-40B4-BE49-F238E27FC236}">
                      <a16:creationId xmlns:a16="http://schemas.microsoft.com/office/drawing/2014/main" id="{23327514-098C-4520-A410-1ABA445D7E88}"/>
                    </a:ext>
                  </a:extLst>
                </p:cNvPr>
                <p:cNvSpPr>
                  <a:spLocks noChangeArrowheads="1"/>
                </p:cNvSpPr>
                <p:nvPr/>
              </p:nvSpPr>
              <p:spPr bwMode="auto">
                <a:xfrm rot="335885">
                  <a:off x="5021753" y="2927868"/>
                  <a:ext cx="83398" cy="51676"/>
                </a:xfrm>
                <a:prstGeom prst="ellipse">
                  <a:avLst/>
                </a:prstGeom>
                <a:solidFill>
                  <a:schemeClr val="bg2"/>
                </a:solidFill>
                <a:ln w="6350">
                  <a:solidFill>
                    <a:schemeClr val="tx1"/>
                  </a:solid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126"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10" name="Freeform 386">
                  <a:extLst>
                    <a:ext uri="{FF2B5EF4-FFF2-40B4-BE49-F238E27FC236}">
                      <a16:creationId xmlns:a16="http://schemas.microsoft.com/office/drawing/2014/main" id="{9BAD26DA-B354-45CC-8AA5-8E9B5FA92FC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11" name="Freeform 387">
                  <a:extLst>
                    <a:ext uri="{FF2B5EF4-FFF2-40B4-BE49-F238E27FC236}">
                      <a16:creationId xmlns:a16="http://schemas.microsoft.com/office/drawing/2014/main" id="{66D53D4A-88E7-48CF-BE00-9706FDD4E2E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635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sp>
        <p:nvSpPr>
          <p:cNvPr id="1031" name="Freeform: Shape 1030">
            <a:extLst>
              <a:ext uri="{FF2B5EF4-FFF2-40B4-BE49-F238E27FC236}">
                <a16:creationId xmlns:a16="http://schemas.microsoft.com/office/drawing/2014/main" id="{87D48CC3-FB5E-40DE-9492-36DB89E40178}"/>
              </a:ext>
            </a:extLst>
          </p:cNvPr>
          <p:cNvSpPr/>
          <p:nvPr/>
        </p:nvSpPr>
        <p:spPr bwMode="auto">
          <a:xfrm>
            <a:off x="8575646" y="4298079"/>
            <a:ext cx="90521" cy="294320"/>
          </a:xfrm>
          <a:custGeom>
            <a:avLst/>
            <a:gdLst>
              <a:gd name="connsiteX0" fmla="*/ 578501 w 578501"/>
              <a:gd name="connsiteY0" fmla="*/ 234109 h 1883156"/>
              <a:gd name="connsiteX1" fmla="*/ 406563 w 578501"/>
              <a:gd name="connsiteY1" fmla="*/ 46540 h 1883156"/>
              <a:gd name="connsiteX2" fmla="*/ 218993 w 578501"/>
              <a:gd name="connsiteY2" fmla="*/ 7463 h 1883156"/>
              <a:gd name="connsiteX3" fmla="*/ 15793 w 578501"/>
              <a:gd name="connsiteY3" fmla="*/ 163771 h 1883156"/>
              <a:gd name="connsiteX4" fmla="*/ 54870 w 578501"/>
              <a:gd name="connsiteY4" fmla="*/ 304448 h 1883156"/>
              <a:gd name="connsiteX5" fmla="*/ 250255 w 578501"/>
              <a:gd name="connsiteY5" fmla="*/ 507648 h 1883156"/>
              <a:gd name="connsiteX6" fmla="*/ 312778 w 578501"/>
              <a:gd name="connsiteY6" fmla="*/ 742109 h 1883156"/>
              <a:gd name="connsiteX7" fmla="*/ 250255 w 578501"/>
              <a:gd name="connsiteY7" fmla="*/ 992202 h 1883156"/>
              <a:gd name="connsiteX8" fmla="*/ 86132 w 578501"/>
              <a:gd name="connsiteY8" fmla="*/ 1156325 h 1883156"/>
              <a:gd name="connsiteX9" fmla="*/ 163 w 578501"/>
              <a:gd name="connsiteY9" fmla="*/ 1351709 h 1883156"/>
              <a:gd name="connsiteX10" fmla="*/ 70501 w 578501"/>
              <a:gd name="connsiteY10" fmla="*/ 1640879 h 1883156"/>
              <a:gd name="connsiteX11" fmla="*/ 265886 w 578501"/>
              <a:gd name="connsiteY11" fmla="*/ 1883156 h 1883156"/>
              <a:gd name="connsiteX0" fmla="*/ 578501 w 578501"/>
              <a:gd name="connsiteY0" fmla="*/ 231898 h 1880945"/>
              <a:gd name="connsiteX1" fmla="*/ 406563 w 578501"/>
              <a:gd name="connsiteY1" fmla="*/ 44329 h 1880945"/>
              <a:gd name="connsiteX2" fmla="*/ 218993 w 578501"/>
              <a:gd name="connsiteY2" fmla="*/ 5252 h 1880945"/>
              <a:gd name="connsiteX3" fmla="*/ 31424 w 578501"/>
              <a:gd name="connsiteY3" fmla="*/ 130299 h 1880945"/>
              <a:gd name="connsiteX4" fmla="*/ 54870 w 578501"/>
              <a:gd name="connsiteY4" fmla="*/ 302237 h 1880945"/>
              <a:gd name="connsiteX5" fmla="*/ 250255 w 578501"/>
              <a:gd name="connsiteY5" fmla="*/ 505437 h 1880945"/>
              <a:gd name="connsiteX6" fmla="*/ 312778 w 578501"/>
              <a:gd name="connsiteY6" fmla="*/ 739898 h 1880945"/>
              <a:gd name="connsiteX7" fmla="*/ 250255 w 578501"/>
              <a:gd name="connsiteY7" fmla="*/ 989991 h 1880945"/>
              <a:gd name="connsiteX8" fmla="*/ 86132 w 578501"/>
              <a:gd name="connsiteY8" fmla="*/ 1154114 h 1880945"/>
              <a:gd name="connsiteX9" fmla="*/ 163 w 578501"/>
              <a:gd name="connsiteY9" fmla="*/ 1349498 h 1880945"/>
              <a:gd name="connsiteX10" fmla="*/ 70501 w 578501"/>
              <a:gd name="connsiteY10" fmla="*/ 1638668 h 1880945"/>
              <a:gd name="connsiteX11" fmla="*/ 265886 w 578501"/>
              <a:gd name="connsiteY11" fmla="*/ 1880945 h 1880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8501" h="1880945">
                <a:moveTo>
                  <a:pt x="578501" y="231898"/>
                </a:moveTo>
                <a:cubicBezTo>
                  <a:pt x="522491" y="157000"/>
                  <a:pt x="466481" y="82103"/>
                  <a:pt x="406563" y="44329"/>
                </a:cubicBezTo>
                <a:cubicBezTo>
                  <a:pt x="346645" y="6555"/>
                  <a:pt x="281516" y="-9076"/>
                  <a:pt x="218993" y="5252"/>
                </a:cubicBezTo>
                <a:cubicBezTo>
                  <a:pt x="156470" y="19580"/>
                  <a:pt x="58778" y="80802"/>
                  <a:pt x="31424" y="130299"/>
                </a:cubicBezTo>
                <a:cubicBezTo>
                  <a:pt x="4070" y="179796"/>
                  <a:pt x="18398" y="239714"/>
                  <a:pt x="54870" y="302237"/>
                </a:cubicBezTo>
                <a:cubicBezTo>
                  <a:pt x="91342" y="364760"/>
                  <a:pt x="207270" y="432494"/>
                  <a:pt x="250255" y="505437"/>
                </a:cubicBezTo>
                <a:cubicBezTo>
                  <a:pt x="293240" y="578380"/>
                  <a:pt x="312778" y="659139"/>
                  <a:pt x="312778" y="739898"/>
                </a:cubicBezTo>
                <a:cubicBezTo>
                  <a:pt x="312778" y="820657"/>
                  <a:pt x="288029" y="920955"/>
                  <a:pt x="250255" y="989991"/>
                </a:cubicBezTo>
                <a:cubicBezTo>
                  <a:pt x="212481" y="1059027"/>
                  <a:pt x="127814" y="1094196"/>
                  <a:pt x="86132" y="1154114"/>
                </a:cubicBezTo>
                <a:cubicBezTo>
                  <a:pt x="44450" y="1214032"/>
                  <a:pt x="2768" y="1268739"/>
                  <a:pt x="163" y="1349498"/>
                </a:cubicBezTo>
                <a:cubicBezTo>
                  <a:pt x="-2442" y="1430257"/>
                  <a:pt x="26214" y="1550094"/>
                  <a:pt x="70501" y="1638668"/>
                </a:cubicBezTo>
                <a:cubicBezTo>
                  <a:pt x="114788" y="1727242"/>
                  <a:pt x="190337" y="1804093"/>
                  <a:pt x="265886" y="1880945"/>
                </a:cubicBezTo>
              </a:path>
            </a:pathLst>
          </a:custGeom>
          <a:noFill/>
          <a:ln w="38100" cap="rnd">
            <a:solidFill>
              <a:schemeClr val="tx2">
                <a:lumMod val="75000"/>
              </a:schemeClr>
            </a:solid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1032" name="Freeform: Shape 1031">
            <a:extLst>
              <a:ext uri="{FF2B5EF4-FFF2-40B4-BE49-F238E27FC236}">
                <a16:creationId xmlns:a16="http://schemas.microsoft.com/office/drawing/2014/main" id="{5831DE03-6D63-4D4E-AD1E-39CC5903A7F8}"/>
              </a:ext>
            </a:extLst>
          </p:cNvPr>
          <p:cNvSpPr/>
          <p:nvPr/>
        </p:nvSpPr>
        <p:spPr bwMode="auto">
          <a:xfrm>
            <a:off x="8570110" y="5159425"/>
            <a:ext cx="90521" cy="294320"/>
          </a:xfrm>
          <a:custGeom>
            <a:avLst/>
            <a:gdLst>
              <a:gd name="connsiteX0" fmla="*/ 578501 w 578501"/>
              <a:gd name="connsiteY0" fmla="*/ 234109 h 1883156"/>
              <a:gd name="connsiteX1" fmla="*/ 406563 w 578501"/>
              <a:gd name="connsiteY1" fmla="*/ 46540 h 1883156"/>
              <a:gd name="connsiteX2" fmla="*/ 218993 w 578501"/>
              <a:gd name="connsiteY2" fmla="*/ 7463 h 1883156"/>
              <a:gd name="connsiteX3" fmla="*/ 15793 w 578501"/>
              <a:gd name="connsiteY3" fmla="*/ 163771 h 1883156"/>
              <a:gd name="connsiteX4" fmla="*/ 54870 w 578501"/>
              <a:gd name="connsiteY4" fmla="*/ 304448 h 1883156"/>
              <a:gd name="connsiteX5" fmla="*/ 250255 w 578501"/>
              <a:gd name="connsiteY5" fmla="*/ 507648 h 1883156"/>
              <a:gd name="connsiteX6" fmla="*/ 312778 w 578501"/>
              <a:gd name="connsiteY6" fmla="*/ 742109 h 1883156"/>
              <a:gd name="connsiteX7" fmla="*/ 250255 w 578501"/>
              <a:gd name="connsiteY7" fmla="*/ 992202 h 1883156"/>
              <a:gd name="connsiteX8" fmla="*/ 86132 w 578501"/>
              <a:gd name="connsiteY8" fmla="*/ 1156325 h 1883156"/>
              <a:gd name="connsiteX9" fmla="*/ 163 w 578501"/>
              <a:gd name="connsiteY9" fmla="*/ 1351709 h 1883156"/>
              <a:gd name="connsiteX10" fmla="*/ 70501 w 578501"/>
              <a:gd name="connsiteY10" fmla="*/ 1640879 h 1883156"/>
              <a:gd name="connsiteX11" fmla="*/ 265886 w 578501"/>
              <a:gd name="connsiteY11" fmla="*/ 1883156 h 1883156"/>
              <a:gd name="connsiteX0" fmla="*/ 578501 w 578501"/>
              <a:gd name="connsiteY0" fmla="*/ 231898 h 1880945"/>
              <a:gd name="connsiteX1" fmla="*/ 406563 w 578501"/>
              <a:gd name="connsiteY1" fmla="*/ 44329 h 1880945"/>
              <a:gd name="connsiteX2" fmla="*/ 218993 w 578501"/>
              <a:gd name="connsiteY2" fmla="*/ 5252 h 1880945"/>
              <a:gd name="connsiteX3" fmla="*/ 31424 w 578501"/>
              <a:gd name="connsiteY3" fmla="*/ 130299 h 1880945"/>
              <a:gd name="connsiteX4" fmla="*/ 54870 w 578501"/>
              <a:gd name="connsiteY4" fmla="*/ 302237 h 1880945"/>
              <a:gd name="connsiteX5" fmla="*/ 250255 w 578501"/>
              <a:gd name="connsiteY5" fmla="*/ 505437 h 1880945"/>
              <a:gd name="connsiteX6" fmla="*/ 312778 w 578501"/>
              <a:gd name="connsiteY6" fmla="*/ 739898 h 1880945"/>
              <a:gd name="connsiteX7" fmla="*/ 250255 w 578501"/>
              <a:gd name="connsiteY7" fmla="*/ 989991 h 1880945"/>
              <a:gd name="connsiteX8" fmla="*/ 86132 w 578501"/>
              <a:gd name="connsiteY8" fmla="*/ 1154114 h 1880945"/>
              <a:gd name="connsiteX9" fmla="*/ 163 w 578501"/>
              <a:gd name="connsiteY9" fmla="*/ 1349498 h 1880945"/>
              <a:gd name="connsiteX10" fmla="*/ 70501 w 578501"/>
              <a:gd name="connsiteY10" fmla="*/ 1638668 h 1880945"/>
              <a:gd name="connsiteX11" fmla="*/ 265886 w 578501"/>
              <a:gd name="connsiteY11" fmla="*/ 1880945 h 1880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8501" h="1880945">
                <a:moveTo>
                  <a:pt x="578501" y="231898"/>
                </a:moveTo>
                <a:cubicBezTo>
                  <a:pt x="522491" y="157000"/>
                  <a:pt x="466481" y="82103"/>
                  <a:pt x="406563" y="44329"/>
                </a:cubicBezTo>
                <a:cubicBezTo>
                  <a:pt x="346645" y="6555"/>
                  <a:pt x="281516" y="-9076"/>
                  <a:pt x="218993" y="5252"/>
                </a:cubicBezTo>
                <a:cubicBezTo>
                  <a:pt x="156470" y="19580"/>
                  <a:pt x="58778" y="80802"/>
                  <a:pt x="31424" y="130299"/>
                </a:cubicBezTo>
                <a:cubicBezTo>
                  <a:pt x="4070" y="179796"/>
                  <a:pt x="18398" y="239714"/>
                  <a:pt x="54870" y="302237"/>
                </a:cubicBezTo>
                <a:cubicBezTo>
                  <a:pt x="91342" y="364760"/>
                  <a:pt x="207270" y="432494"/>
                  <a:pt x="250255" y="505437"/>
                </a:cubicBezTo>
                <a:cubicBezTo>
                  <a:pt x="293240" y="578380"/>
                  <a:pt x="312778" y="659139"/>
                  <a:pt x="312778" y="739898"/>
                </a:cubicBezTo>
                <a:cubicBezTo>
                  <a:pt x="312778" y="820657"/>
                  <a:pt x="288029" y="920955"/>
                  <a:pt x="250255" y="989991"/>
                </a:cubicBezTo>
                <a:cubicBezTo>
                  <a:pt x="212481" y="1059027"/>
                  <a:pt x="127814" y="1094196"/>
                  <a:pt x="86132" y="1154114"/>
                </a:cubicBezTo>
                <a:cubicBezTo>
                  <a:pt x="44450" y="1214032"/>
                  <a:pt x="2768" y="1268739"/>
                  <a:pt x="163" y="1349498"/>
                </a:cubicBezTo>
                <a:cubicBezTo>
                  <a:pt x="-2442" y="1430257"/>
                  <a:pt x="26214" y="1550094"/>
                  <a:pt x="70501" y="1638668"/>
                </a:cubicBezTo>
                <a:cubicBezTo>
                  <a:pt x="114788" y="1727242"/>
                  <a:pt x="190337" y="1804093"/>
                  <a:pt x="265886" y="1880945"/>
                </a:cubicBezTo>
              </a:path>
            </a:pathLst>
          </a:custGeom>
          <a:noFill/>
          <a:ln w="38100" cap="rnd">
            <a:solidFill>
              <a:schemeClr val="tx2">
                <a:lumMod val="75000"/>
              </a:schemeClr>
            </a:solid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nvGrpSpPr>
          <p:cNvPr id="1019" name="Group 1018">
            <a:extLst>
              <a:ext uri="{FF2B5EF4-FFF2-40B4-BE49-F238E27FC236}">
                <a16:creationId xmlns:a16="http://schemas.microsoft.com/office/drawing/2014/main" id="{E8ABFD4B-85B3-435E-BC73-7D02E665853E}"/>
              </a:ext>
            </a:extLst>
          </p:cNvPr>
          <p:cNvGrpSpPr/>
          <p:nvPr/>
        </p:nvGrpSpPr>
        <p:grpSpPr>
          <a:xfrm rot="9644257">
            <a:off x="8306638" y="4128771"/>
            <a:ext cx="252250" cy="269666"/>
            <a:chOff x="5441950" y="-2316092"/>
            <a:chExt cx="3118051" cy="3333326"/>
          </a:xfrm>
        </p:grpSpPr>
        <p:sp>
          <p:nvSpPr>
            <p:cNvPr id="1020" name="Freeform 73">
              <a:extLst>
                <a:ext uri="{FF2B5EF4-FFF2-40B4-BE49-F238E27FC236}">
                  <a16:creationId xmlns:a16="http://schemas.microsoft.com/office/drawing/2014/main" id="{D06EFC99-CE7E-404F-A036-71EE100B0FBD}"/>
                </a:ext>
              </a:extLst>
            </p:cNvPr>
            <p:cNvSpPr/>
            <p:nvPr/>
          </p:nvSpPr>
          <p:spPr bwMode="auto">
            <a:xfrm>
              <a:off x="7642493" y="-1808846"/>
              <a:ext cx="917508" cy="1211423"/>
            </a:xfrm>
            <a:custGeom>
              <a:avLst/>
              <a:gdLst>
                <a:gd name="connsiteX0" fmla="*/ 256674 w 890337"/>
                <a:gd name="connsiteY0" fmla="*/ 1122948 h 1130969"/>
                <a:gd name="connsiteX1" fmla="*/ 890337 w 890337"/>
                <a:gd name="connsiteY1" fmla="*/ 216569 h 1130969"/>
                <a:gd name="connsiteX2" fmla="*/ 842211 w 890337"/>
                <a:gd name="connsiteY2" fmla="*/ 0 h 1130969"/>
                <a:gd name="connsiteX3" fmla="*/ 625642 w 890337"/>
                <a:gd name="connsiteY3" fmla="*/ 0 h 1130969"/>
                <a:gd name="connsiteX4" fmla="*/ 0 w 890337"/>
                <a:gd name="connsiteY4" fmla="*/ 906379 h 1130969"/>
                <a:gd name="connsiteX5" fmla="*/ 24063 w 890337"/>
                <a:gd name="connsiteY5" fmla="*/ 1130969 h 1130969"/>
                <a:gd name="connsiteX6" fmla="*/ 256674 w 890337"/>
                <a:gd name="connsiteY6" fmla="*/ 1122948 h 1130969"/>
                <a:gd name="connsiteX0" fmla="*/ 256674 w 895015"/>
                <a:gd name="connsiteY0" fmla="*/ 1122948 h 1130969"/>
                <a:gd name="connsiteX1" fmla="*/ 890337 w 895015"/>
                <a:gd name="connsiteY1" fmla="*/ 216569 h 1130969"/>
                <a:gd name="connsiteX2" fmla="*/ 842211 w 895015"/>
                <a:gd name="connsiteY2" fmla="*/ 0 h 1130969"/>
                <a:gd name="connsiteX3" fmla="*/ 625642 w 895015"/>
                <a:gd name="connsiteY3" fmla="*/ 0 h 1130969"/>
                <a:gd name="connsiteX4" fmla="*/ 0 w 895015"/>
                <a:gd name="connsiteY4" fmla="*/ 906379 h 1130969"/>
                <a:gd name="connsiteX5" fmla="*/ 24063 w 895015"/>
                <a:gd name="connsiteY5" fmla="*/ 1130969 h 1130969"/>
                <a:gd name="connsiteX6" fmla="*/ 256674 w 895015"/>
                <a:gd name="connsiteY6" fmla="*/ 1122948 h 1130969"/>
                <a:gd name="connsiteX0" fmla="*/ 256674 w 917747"/>
                <a:gd name="connsiteY0" fmla="*/ 1122948 h 1130969"/>
                <a:gd name="connsiteX1" fmla="*/ 890337 w 917747"/>
                <a:gd name="connsiteY1" fmla="*/ 216569 h 1130969"/>
                <a:gd name="connsiteX2" fmla="*/ 842211 w 917747"/>
                <a:gd name="connsiteY2" fmla="*/ 0 h 1130969"/>
                <a:gd name="connsiteX3" fmla="*/ 625642 w 917747"/>
                <a:gd name="connsiteY3" fmla="*/ 0 h 1130969"/>
                <a:gd name="connsiteX4" fmla="*/ 0 w 917747"/>
                <a:gd name="connsiteY4" fmla="*/ 906379 h 1130969"/>
                <a:gd name="connsiteX5" fmla="*/ 24063 w 917747"/>
                <a:gd name="connsiteY5" fmla="*/ 1130969 h 1130969"/>
                <a:gd name="connsiteX6" fmla="*/ 256674 w 917747"/>
                <a:gd name="connsiteY6" fmla="*/ 1122948 h 1130969"/>
                <a:gd name="connsiteX0" fmla="*/ 256674 w 917747"/>
                <a:gd name="connsiteY0" fmla="*/ 1154698 h 1162719"/>
                <a:gd name="connsiteX1" fmla="*/ 890337 w 917747"/>
                <a:gd name="connsiteY1" fmla="*/ 248319 h 1162719"/>
                <a:gd name="connsiteX2" fmla="*/ 842211 w 917747"/>
                <a:gd name="connsiteY2" fmla="*/ 31750 h 1162719"/>
                <a:gd name="connsiteX3" fmla="*/ 625642 w 917747"/>
                <a:gd name="connsiteY3" fmla="*/ 31750 h 1162719"/>
                <a:gd name="connsiteX4" fmla="*/ 0 w 917747"/>
                <a:gd name="connsiteY4" fmla="*/ 938129 h 1162719"/>
                <a:gd name="connsiteX5" fmla="*/ 24063 w 917747"/>
                <a:gd name="connsiteY5" fmla="*/ 1162719 h 1162719"/>
                <a:gd name="connsiteX6" fmla="*/ 256674 w 917747"/>
                <a:gd name="connsiteY6" fmla="*/ 1154698 h 1162719"/>
                <a:gd name="connsiteX0" fmla="*/ 256674 w 917747"/>
                <a:gd name="connsiteY0" fmla="*/ 1166461 h 1174482"/>
                <a:gd name="connsiteX1" fmla="*/ 890337 w 917747"/>
                <a:gd name="connsiteY1" fmla="*/ 260082 h 1174482"/>
                <a:gd name="connsiteX2" fmla="*/ 842211 w 917747"/>
                <a:gd name="connsiteY2" fmla="*/ 43513 h 1174482"/>
                <a:gd name="connsiteX3" fmla="*/ 625642 w 917747"/>
                <a:gd name="connsiteY3" fmla="*/ 43513 h 1174482"/>
                <a:gd name="connsiteX4" fmla="*/ 0 w 917747"/>
                <a:gd name="connsiteY4" fmla="*/ 949892 h 1174482"/>
                <a:gd name="connsiteX5" fmla="*/ 24063 w 917747"/>
                <a:gd name="connsiteY5" fmla="*/ 1174482 h 1174482"/>
                <a:gd name="connsiteX6" fmla="*/ 256674 w 917747"/>
                <a:gd name="connsiteY6" fmla="*/ 1166461 h 1174482"/>
                <a:gd name="connsiteX0" fmla="*/ 256674 w 917747"/>
                <a:gd name="connsiteY0" fmla="*/ 1166461 h 1203631"/>
                <a:gd name="connsiteX1" fmla="*/ 890337 w 917747"/>
                <a:gd name="connsiteY1" fmla="*/ 260082 h 1203631"/>
                <a:gd name="connsiteX2" fmla="*/ 842211 w 917747"/>
                <a:gd name="connsiteY2" fmla="*/ 43513 h 1203631"/>
                <a:gd name="connsiteX3" fmla="*/ 625642 w 917747"/>
                <a:gd name="connsiteY3" fmla="*/ 43513 h 1203631"/>
                <a:gd name="connsiteX4" fmla="*/ 0 w 917747"/>
                <a:gd name="connsiteY4" fmla="*/ 949892 h 1203631"/>
                <a:gd name="connsiteX5" fmla="*/ 24063 w 917747"/>
                <a:gd name="connsiteY5" fmla="*/ 1174482 h 1203631"/>
                <a:gd name="connsiteX6" fmla="*/ 256674 w 917747"/>
                <a:gd name="connsiteY6" fmla="*/ 1166461 h 1203631"/>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 name="connsiteX0" fmla="*/ 262919 w 923992"/>
                <a:gd name="connsiteY0" fmla="*/ 1166461 h 1211739"/>
                <a:gd name="connsiteX1" fmla="*/ 896582 w 923992"/>
                <a:gd name="connsiteY1" fmla="*/ 260082 h 1211739"/>
                <a:gd name="connsiteX2" fmla="*/ 848456 w 923992"/>
                <a:gd name="connsiteY2" fmla="*/ 43513 h 1211739"/>
                <a:gd name="connsiteX3" fmla="*/ 631887 w 923992"/>
                <a:gd name="connsiteY3" fmla="*/ 43513 h 1211739"/>
                <a:gd name="connsiteX4" fmla="*/ 6245 w 923992"/>
                <a:gd name="connsiteY4" fmla="*/ 949892 h 1211739"/>
                <a:gd name="connsiteX5" fmla="*/ 30308 w 923992"/>
                <a:gd name="connsiteY5" fmla="*/ 1174482 h 1211739"/>
                <a:gd name="connsiteX6" fmla="*/ 262919 w 923992"/>
                <a:gd name="connsiteY6" fmla="*/ 1166461 h 1211739"/>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747" h="1211739">
                  <a:moveTo>
                    <a:pt x="256674" y="1166461"/>
                  </a:moveTo>
                  <a:lnTo>
                    <a:pt x="890337" y="260082"/>
                  </a:lnTo>
                  <a:cubicBezTo>
                    <a:pt x="931445" y="192655"/>
                    <a:pt x="934453" y="96653"/>
                    <a:pt x="842211" y="43513"/>
                  </a:cubicBezTo>
                  <a:cubicBezTo>
                    <a:pt x="765259" y="-27925"/>
                    <a:pt x="712119" y="650"/>
                    <a:pt x="625642" y="43513"/>
                  </a:cubicBezTo>
                  <a:lnTo>
                    <a:pt x="0" y="949892"/>
                  </a:lnTo>
                  <a:cubicBezTo>
                    <a:pt x="-39604" y="1024755"/>
                    <a:pt x="-31583" y="1094856"/>
                    <a:pt x="24063" y="1174482"/>
                  </a:cubicBezTo>
                  <a:cubicBezTo>
                    <a:pt x="153988" y="1243245"/>
                    <a:pt x="202950" y="1202473"/>
                    <a:pt x="256674" y="1166461"/>
                  </a:cubicBezTo>
                  <a:close/>
                </a:path>
              </a:pathLst>
            </a:custGeom>
            <a:solidFill>
              <a:schemeClr val="accent6"/>
            </a:solidFill>
            <a:ln w="6350">
              <a:solidFill>
                <a:schemeClr val="accent1">
                  <a:lumMod val="50000"/>
                </a:schemeClr>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021" name="Freeform 74">
              <a:extLst>
                <a:ext uri="{FF2B5EF4-FFF2-40B4-BE49-F238E27FC236}">
                  <a16:creationId xmlns:a16="http://schemas.microsoft.com/office/drawing/2014/main" id="{FEAF9D3E-64DA-4359-927B-642CF8301593}"/>
                </a:ext>
              </a:extLst>
            </p:cNvPr>
            <p:cNvSpPr/>
            <p:nvPr/>
          </p:nvSpPr>
          <p:spPr bwMode="auto">
            <a:xfrm flipV="1">
              <a:off x="5441950" y="-1761758"/>
              <a:ext cx="917508" cy="1211423"/>
            </a:xfrm>
            <a:custGeom>
              <a:avLst/>
              <a:gdLst>
                <a:gd name="connsiteX0" fmla="*/ 256674 w 890337"/>
                <a:gd name="connsiteY0" fmla="*/ 1122948 h 1130969"/>
                <a:gd name="connsiteX1" fmla="*/ 890337 w 890337"/>
                <a:gd name="connsiteY1" fmla="*/ 216569 h 1130969"/>
                <a:gd name="connsiteX2" fmla="*/ 842211 w 890337"/>
                <a:gd name="connsiteY2" fmla="*/ 0 h 1130969"/>
                <a:gd name="connsiteX3" fmla="*/ 625642 w 890337"/>
                <a:gd name="connsiteY3" fmla="*/ 0 h 1130969"/>
                <a:gd name="connsiteX4" fmla="*/ 0 w 890337"/>
                <a:gd name="connsiteY4" fmla="*/ 906379 h 1130969"/>
                <a:gd name="connsiteX5" fmla="*/ 24063 w 890337"/>
                <a:gd name="connsiteY5" fmla="*/ 1130969 h 1130969"/>
                <a:gd name="connsiteX6" fmla="*/ 256674 w 890337"/>
                <a:gd name="connsiteY6" fmla="*/ 1122948 h 1130969"/>
                <a:gd name="connsiteX0" fmla="*/ 256674 w 895015"/>
                <a:gd name="connsiteY0" fmla="*/ 1122948 h 1130969"/>
                <a:gd name="connsiteX1" fmla="*/ 890337 w 895015"/>
                <a:gd name="connsiteY1" fmla="*/ 216569 h 1130969"/>
                <a:gd name="connsiteX2" fmla="*/ 842211 w 895015"/>
                <a:gd name="connsiteY2" fmla="*/ 0 h 1130969"/>
                <a:gd name="connsiteX3" fmla="*/ 625642 w 895015"/>
                <a:gd name="connsiteY3" fmla="*/ 0 h 1130969"/>
                <a:gd name="connsiteX4" fmla="*/ 0 w 895015"/>
                <a:gd name="connsiteY4" fmla="*/ 906379 h 1130969"/>
                <a:gd name="connsiteX5" fmla="*/ 24063 w 895015"/>
                <a:gd name="connsiteY5" fmla="*/ 1130969 h 1130969"/>
                <a:gd name="connsiteX6" fmla="*/ 256674 w 895015"/>
                <a:gd name="connsiteY6" fmla="*/ 1122948 h 1130969"/>
                <a:gd name="connsiteX0" fmla="*/ 256674 w 917747"/>
                <a:gd name="connsiteY0" fmla="*/ 1122948 h 1130969"/>
                <a:gd name="connsiteX1" fmla="*/ 890337 w 917747"/>
                <a:gd name="connsiteY1" fmla="*/ 216569 h 1130969"/>
                <a:gd name="connsiteX2" fmla="*/ 842211 w 917747"/>
                <a:gd name="connsiteY2" fmla="*/ 0 h 1130969"/>
                <a:gd name="connsiteX3" fmla="*/ 625642 w 917747"/>
                <a:gd name="connsiteY3" fmla="*/ 0 h 1130969"/>
                <a:gd name="connsiteX4" fmla="*/ 0 w 917747"/>
                <a:gd name="connsiteY4" fmla="*/ 906379 h 1130969"/>
                <a:gd name="connsiteX5" fmla="*/ 24063 w 917747"/>
                <a:gd name="connsiteY5" fmla="*/ 1130969 h 1130969"/>
                <a:gd name="connsiteX6" fmla="*/ 256674 w 917747"/>
                <a:gd name="connsiteY6" fmla="*/ 1122948 h 1130969"/>
                <a:gd name="connsiteX0" fmla="*/ 256674 w 917747"/>
                <a:gd name="connsiteY0" fmla="*/ 1154698 h 1162719"/>
                <a:gd name="connsiteX1" fmla="*/ 890337 w 917747"/>
                <a:gd name="connsiteY1" fmla="*/ 248319 h 1162719"/>
                <a:gd name="connsiteX2" fmla="*/ 842211 w 917747"/>
                <a:gd name="connsiteY2" fmla="*/ 31750 h 1162719"/>
                <a:gd name="connsiteX3" fmla="*/ 625642 w 917747"/>
                <a:gd name="connsiteY3" fmla="*/ 31750 h 1162719"/>
                <a:gd name="connsiteX4" fmla="*/ 0 w 917747"/>
                <a:gd name="connsiteY4" fmla="*/ 938129 h 1162719"/>
                <a:gd name="connsiteX5" fmla="*/ 24063 w 917747"/>
                <a:gd name="connsiteY5" fmla="*/ 1162719 h 1162719"/>
                <a:gd name="connsiteX6" fmla="*/ 256674 w 917747"/>
                <a:gd name="connsiteY6" fmla="*/ 1154698 h 1162719"/>
                <a:gd name="connsiteX0" fmla="*/ 256674 w 917747"/>
                <a:gd name="connsiteY0" fmla="*/ 1166461 h 1174482"/>
                <a:gd name="connsiteX1" fmla="*/ 890337 w 917747"/>
                <a:gd name="connsiteY1" fmla="*/ 260082 h 1174482"/>
                <a:gd name="connsiteX2" fmla="*/ 842211 w 917747"/>
                <a:gd name="connsiteY2" fmla="*/ 43513 h 1174482"/>
                <a:gd name="connsiteX3" fmla="*/ 625642 w 917747"/>
                <a:gd name="connsiteY3" fmla="*/ 43513 h 1174482"/>
                <a:gd name="connsiteX4" fmla="*/ 0 w 917747"/>
                <a:gd name="connsiteY4" fmla="*/ 949892 h 1174482"/>
                <a:gd name="connsiteX5" fmla="*/ 24063 w 917747"/>
                <a:gd name="connsiteY5" fmla="*/ 1174482 h 1174482"/>
                <a:gd name="connsiteX6" fmla="*/ 256674 w 917747"/>
                <a:gd name="connsiteY6" fmla="*/ 1166461 h 1174482"/>
                <a:gd name="connsiteX0" fmla="*/ 256674 w 917747"/>
                <a:gd name="connsiteY0" fmla="*/ 1166461 h 1203631"/>
                <a:gd name="connsiteX1" fmla="*/ 890337 w 917747"/>
                <a:gd name="connsiteY1" fmla="*/ 260082 h 1203631"/>
                <a:gd name="connsiteX2" fmla="*/ 842211 w 917747"/>
                <a:gd name="connsiteY2" fmla="*/ 43513 h 1203631"/>
                <a:gd name="connsiteX3" fmla="*/ 625642 w 917747"/>
                <a:gd name="connsiteY3" fmla="*/ 43513 h 1203631"/>
                <a:gd name="connsiteX4" fmla="*/ 0 w 917747"/>
                <a:gd name="connsiteY4" fmla="*/ 949892 h 1203631"/>
                <a:gd name="connsiteX5" fmla="*/ 24063 w 917747"/>
                <a:gd name="connsiteY5" fmla="*/ 1174482 h 1203631"/>
                <a:gd name="connsiteX6" fmla="*/ 256674 w 917747"/>
                <a:gd name="connsiteY6" fmla="*/ 1166461 h 1203631"/>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 name="connsiteX0" fmla="*/ 262919 w 923992"/>
                <a:gd name="connsiteY0" fmla="*/ 1166461 h 1211739"/>
                <a:gd name="connsiteX1" fmla="*/ 896582 w 923992"/>
                <a:gd name="connsiteY1" fmla="*/ 260082 h 1211739"/>
                <a:gd name="connsiteX2" fmla="*/ 848456 w 923992"/>
                <a:gd name="connsiteY2" fmla="*/ 43513 h 1211739"/>
                <a:gd name="connsiteX3" fmla="*/ 631887 w 923992"/>
                <a:gd name="connsiteY3" fmla="*/ 43513 h 1211739"/>
                <a:gd name="connsiteX4" fmla="*/ 6245 w 923992"/>
                <a:gd name="connsiteY4" fmla="*/ 949892 h 1211739"/>
                <a:gd name="connsiteX5" fmla="*/ 30308 w 923992"/>
                <a:gd name="connsiteY5" fmla="*/ 1174482 h 1211739"/>
                <a:gd name="connsiteX6" fmla="*/ 262919 w 923992"/>
                <a:gd name="connsiteY6" fmla="*/ 1166461 h 1211739"/>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747" h="1211739">
                  <a:moveTo>
                    <a:pt x="256674" y="1166461"/>
                  </a:moveTo>
                  <a:lnTo>
                    <a:pt x="890337" y="260082"/>
                  </a:lnTo>
                  <a:cubicBezTo>
                    <a:pt x="931445" y="192655"/>
                    <a:pt x="934453" y="96653"/>
                    <a:pt x="842211" y="43513"/>
                  </a:cubicBezTo>
                  <a:cubicBezTo>
                    <a:pt x="765259" y="-27925"/>
                    <a:pt x="712119" y="650"/>
                    <a:pt x="625642" y="43513"/>
                  </a:cubicBezTo>
                  <a:lnTo>
                    <a:pt x="0" y="949892"/>
                  </a:lnTo>
                  <a:cubicBezTo>
                    <a:pt x="-39604" y="1024755"/>
                    <a:pt x="-31583" y="1094856"/>
                    <a:pt x="24063" y="1174482"/>
                  </a:cubicBezTo>
                  <a:cubicBezTo>
                    <a:pt x="153988" y="1243245"/>
                    <a:pt x="202950" y="1202473"/>
                    <a:pt x="256674" y="1166461"/>
                  </a:cubicBezTo>
                  <a:close/>
                </a:path>
              </a:pathLst>
            </a:custGeom>
            <a:solidFill>
              <a:schemeClr val="accent4"/>
            </a:solidFill>
            <a:ln w="6350">
              <a:solidFill>
                <a:schemeClr val="accent1">
                  <a:lumMod val="50000"/>
                </a:schemeClr>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022" name="Freeform 39">
              <a:extLst>
                <a:ext uri="{FF2B5EF4-FFF2-40B4-BE49-F238E27FC236}">
                  <a16:creationId xmlns:a16="http://schemas.microsoft.com/office/drawing/2014/main" id="{D4AF5858-1092-42C8-8E69-F21FC410FF3E}"/>
                </a:ext>
              </a:extLst>
            </p:cNvPr>
            <p:cNvSpPr/>
            <p:nvPr/>
          </p:nvSpPr>
          <p:spPr bwMode="auto">
            <a:xfrm>
              <a:off x="7041071" y="-2316092"/>
              <a:ext cx="1319303" cy="3333326"/>
            </a:xfrm>
            <a:custGeom>
              <a:avLst/>
              <a:gdLst>
                <a:gd name="connsiteX0" fmla="*/ 1010653 w 1283368"/>
                <a:gd name="connsiteY0" fmla="*/ 16042 h 3296653"/>
                <a:gd name="connsiteX1" fmla="*/ 40105 w 1283368"/>
                <a:gd name="connsiteY1" fmla="*/ 1435768 h 3296653"/>
                <a:gd name="connsiteX2" fmla="*/ 0 w 1283368"/>
                <a:gd name="connsiteY2" fmla="*/ 1668379 h 3296653"/>
                <a:gd name="connsiteX3" fmla="*/ 8021 w 1283368"/>
                <a:gd name="connsiteY3" fmla="*/ 3136232 h 3296653"/>
                <a:gd name="connsiteX4" fmla="*/ 176463 w 1283368"/>
                <a:gd name="connsiteY4" fmla="*/ 3296653 h 3296653"/>
                <a:gd name="connsiteX5" fmla="*/ 368968 w 1283368"/>
                <a:gd name="connsiteY5" fmla="*/ 3152274 h 3296653"/>
                <a:gd name="connsiteX6" fmla="*/ 376990 w 1283368"/>
                <a:gd name="connsiteY6" fmla="*/ 1532021 h 3296653"/>
                <a:gd name="connsiteX7" fmla="*/ 1283368 w 1283368"/>
                <a:gd name="connsiteY7" fmla="*/ 232611 h 3296653"/>
                <a:gd name="connsiteX8" fmla="*/ 1259305 w 1283368"/>
                <a:gd name="connsiteY8" fmla="*/ 0 h 3296653"/>
                <a:gd name="connsiteX9" fmla="*/ 1010653 w 1283368"/>
                <a:gd name="connsiteY9" fmla="*/ 16042 h 3296653"/>
                <a:gd name="connsiteX0" fmla="*/ 1010653 w 1307114"/>
                <a:gd name="connsiteY0" fmla="*/ 16042 h 3296653"/>
                <a:gd name="connsiteX1" fmla="*/ 40105 w 1307114"/>
                <a:gd name="connsiteY1" fmla="*/ 1435768 h 3296653"/>
                <a:gd name="connsiteX2" fmla="*/ 0 w 1307114"/>
                <a:gd name="connsiteY2" fmla="*/ 1668379 h 3296653"/>
                <a:gd name="connsiteX3" fmla="*/ 8021 w 1307114"/>
                <a:gd name="connsiteY3" fmla="*/ 3136232 h 3296653"/>
                <a:gd name="connsiteX4" fmla="*/ 176463 w 1307114"/>
                <a:gd name="connsiteY4" fmla="*/ 3296653 h 3296653"/>
                <a:gd name="connsiteX5" fmla="*/ 368968 w 1307114"/>
                <a:gd name="connsiteY5" fmla="*/ 3152274 h 3296653"/>
                <a:gd name="connsiteX6" fmla="*/ 376990 w 1307114"/>
                <a:gd name="connsiteY6" fmla="*/ 1532021 h 3296653"/>
                <a:gd name="connsiteX7" fmla="*/ 1283368 w 1307114"/>
                <a:gd name="connsiteY7" fmla="*/ 232611 h 3296653"/>
                <a:gd name="connsiteX8" fmla="*/ 1259305 w 1307114"/>
                <a:gd name="connsiteY8" fmla="*/ 0 h 3296653"/>
                <a:gd name="connsiteX9" fmla="*/ 1010653 w 1307114"/>
                <a:gd name="connsiteY9" fmla="*/ 16042 h 3296653"/>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61604 h 3342215"/>
                <a:gd name="connsiteX1" fmla="*/ 40105 w 1307114"/>
                <a:gd name="connsiteY1" fmla="*/ 1481330 h 3342215"/>
                <a:gd name="connsiteX2" fmla="*/ 0 w 1307114"/>
                <a:gd name="connsiteY2" fmla="*/ 1713941 h 3342215"/>
                <a:gd name="connsiteX3" fmla="*/ 8021 w 1307114"/>
                <a:gd name="connsiteY3" fmla="*/ 3181794 h 3342215"/>
                <a:gd name="connsiteX4" fmla="*/ 176463 w 1307114"/>
                <a:gd name="connsiteY4" fmla="*/ 3342215 h 3342215"/>
                <a:gd name="connsiteX5" fmla="*/ 368968 w 1307114"/>
                <a:gd name="connsiteY5" fmla="*/ 3197836 h 3342215"/>
                <a:gd name="connsiteX6" fmla="*/ 376990 w 1307114"/>
                <a:gd name="connsiteY6" fmla="*/ 1577583 h 3342215"/>
                <a:gd name="connsiteX7" fmla="*/ 1283368 w 1307114"/>
                <a:gd name="connsiteY7" fmla="*/ 278173 h 3342215"/>
                <a:gd name="connsiteX8" fmla="*/ 1259305 w 1307114"/>
                <a:gd name="connsiteY8" fmla="*/ 45562 h 3342215"/>
                <a:gd name="connsiteX9" fmla="*/ 1010653 w 1307114"/>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16293 w 1319647"/>
                <a:gd name="connsiteY1" fmla="*/ 150038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9647" h="3334194">
                  <a:moveTo>
                    <a:pt x="1010653" y="61604"/>
                  </a:moveTo>
                  <a:lnTo>
                    <a:pt x="16293" y="1500380"/>
                  </a:lnTo>
                  <a:lnTo>
                    <a:pt x="0" y="1713941"/>
                  </a:lnTo>
                  <a:cubicBezTo>
                    <a:pt x="2674" y="2203225"/>
                    <a:pt x="5347" y="2692510"/>
                    <a:pt x="8021" y="3181794"/>
                  </a:cubicBezTo>
                  <a:cubicBezTo>
                    <a:pt x="16042" y="3251310"/>
                    <a:pt x="32084" y="3320826"/>
                    <a:pt x="176463" y="3334194"/>
                  </a:cubicBezTo>
                  <a:cubicBezTo>
                    <a:pt x="352925" y="3310132"/>
                    <a:pt x="344905" y="3262004"/>
                    <a:pt x="368968" y="3197836"/>
                  </a:cubicBezTo>
                  <a:lnTo>
                    <a:pt x="376990" y="1577583"/>
                  </a:lnTo>
                  <a:lnTo>
                    <a:pt x="1283368" y="278173"/>
                  </a:lnTo>
                  <a:cubicBezTo>
                    <a:pt x="1315453" y="184594"/>
                    <a:pt x="1355558" y="147163"/>
                    <a:pt x="1259305" y="45562"/>
                  </a:cubicBezTo>
                  <a:cubicBezTo>
                    <a:pt x="1112252" y="-37323"/>
                    <a:pt x="1085516" y="8131"/>
                    <a:pt x="1010653" y="61604"/>
                  </a:cubicBezTo>
                  <a:close/>
                </a:path>
              </a:pathLst>
            </a:custGeom>
            <a:solidFill>
              <a:schemeClr val="accent6"/>
            </a:solidFill>
            <a:ln w="6350">
              <a:solidFill>
                <a:schemeClr val="accent1">
                  <a:lumMod val="50000"/>
                </a:schemeClr>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023" name="Freeform 41">
              <a:extLst>
                <a:ext uri="{FF2B5EF4-FFF2-40B4-BE49-F238E27FC236}">
                  <a16:creationId xmlns:a16="http://schemas.microsoft.com/office/drawing/2014/main" id="{9BD13E3E-A42B-415B-9AD5-3EB5A7022768}"/>
                </a:ext>
              </a:extLst>
            </p:cNvPr>
            <p:cNvSpPr/>
            <p:nvPr/>
          </p:nvSpPr>
          <p:spPr bwMode="auto">
            <a:xfrm flipH="1">
              <a:off x="5579552" y="-2316092"/>
              <a:ext cx="1311916" cy="3333326"/>
            </a:xfrm>
            <a:custGeom>
              <a:avLst/>
              <a:gdLst>
                <a:gd name="connsiteX0" fmla="*/ 1010653 w 1283368"/>
                <a:gd name="connsiteY0" fmla="*/ 16042 h 3296653"/>
                <a:gd name="connsiteX1" fmla="*/ 40105 w 1283368"/>
                <a:gd name="connsiteY1" fmla="*/ 1435768 h 3296653"/>
                <a:gd name="connsiteX2" fmla="*/ 0 w 1283368"/>
                <a:gd name="connsiteY2" fmla="*/ 1668379 h 3296653"/>
                <a:gd name="connsiteX3" fmla="*/ 8021 w 1283368"/>
                <a:gd name="connsiteY3" fmla="*/ 3136232 h 3296653"/>
                <a:gd name="connsiteX4" fmla="*/ 176463 w 1283368"/>
                <a:gd name="connsiteY4" fmla="*/ 3296653 h 3296653"/>
                <a:gd name="connsiteX5" fmla="*/ 368968 w 1283368"/>
                <a:gd name="connsiteY5" fmla="*/ 3152274 h 3296653"/>
                <a:gd name="connsiteX6" fmla="*/ 376990 w 1283368"/>
                <a:gd name="connsiteY6" fmla="*/ 1532021 h 3296653"/>
                <a:gd name="connsiteX7" fmla="*/ 1283368 w 1283368"/>
                <a:gd name="connsiteY7" fmla="*/ 232611 h 3296653"/>
                <a:gd name="connsiteX8" fmla="*/ 1259305 w 1283368"/>
                <a:gd name="connsiteY8" fmla="*/ 0 h 3296653"/>
                <a:gd name="connsiteX9" fmla="*/ 1010653 w 1283368"/>
                <a:gd name="connsiteY9" fmla="*/ 16042 h 3296653"/>
                <a:gd name="connsiteX0" fmla="*/ 1010653 w 1307114"/>
                <a:gd name="connsiteY0" fmla="*/ 16042 h 3296653"/>
                <a:gd name="connsiteX1" fmla="*/ 40105 w 1307114"/>
                <a:gd name="connsiteY1" fmla="*/ 1435768 h 3296653"/>
                <a:gd name="connsiteX2" fmla="*/ 0 w 1307114"/>
                <a:gd name="connsiteY2" fmla="*/ 1668379 h 3296653"/>
                <a:gd name="connsiteX3" fmla="*/ 8021 w 1307114"/>
                <a:gd name="connsiteY3" fmla="*/ 3136232 h 3296653"/>
                <a:gd name="connsiteX4" fmla="*/ 176463 w 1307114"/>
                <a:gd name="connsiteY4" fmla="*/ 3296653 h 3296653"/>
                <a:gd name="connsiteX5" fmla="*/ 368968 w 1307114"/>
                <a:gd name="connsiteY5" fmla="*/ 3152274 h 3296653"/>
                <a:gd name="connsiteX6" fmla="*/ 376990 w 1307114"/>
                <a:gd name="connsiteY6" fmla="*/ 1532021 h 3296653"/>
                <a:gd name="connsiteX7" fmla="*/ 1283368 w 1307114"/>
                <a:gd name="connsiteY7" fmla="*/ 232611 h 3296653"/>
                <a:gd name="connsiteX8" fmla="*/ 1259305 w 1307114"/>
                <a:gd name="connsiteY8" fmla="*/ 0 h 3296653"/>
                <a:gd name="connsiteX9" fmla="*/ 1010653 w 1307114"/>
                <a:gd name="connsiteY9" fmla="*/ 16042 h 3296653"/>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61604 h 3342215"/>
                <a:gd name="connsiteX1" fmla="*/ 40105 w 1307114"/>
                <a:gd name="connsiteY1" fmla="*/ 1481330 h 3342215"/>
                <a:gd name="connsiteX2" fmla="*/ 0 w 1307114"/>
                <a:gd name="connsiteY2" fmla="*/ 1713941 h 3342215"/>
                <a:gd name="connsiteX3" fmla="*/ 8021 w 1307114"/>
                <a:gd name="connsiteY3" fmla="*/ 3181794 h 3342215"/>
                <a:gd name="connsiteX4" fmla="*/ 176463 w 1307114"/>
                <a:gd name="connsiteY4" fmla="*/ 3342215 h 3342215"/>
                <a:gd name="connsiteX5" fmla="*/ 368968 w 1307114"/>
                <a:gd name="connsiteY5" fmla="*/ 3197836 h 3342215"/>
                <a:gd name="connsiteX6" fmla="*/ 376990 w 1307114"/>
                <a:gd name="connsiteY6" fmla="*/ 1577583 h 3342215"/>
                <a:gd name="connsiteX7" fmla="*/ 1283368 w 1307114"/>
                <a:gd name="connsiteY7" fmla="*/ 278173 h 3342215"/>
                <a:gd name="connsiteX8" fmla="*/ 1259305 w 1307114"/>
                <a:gd name="connsiteY8" fmla="*/ 45562 h 3342215"/>
                <a:gd name="connsiteX9" fmla="*/ 1010653 w 1307114"/>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03264 w 1312258"/>
                <a:gd name="connsiteY0" fmla="*/ 61604 h 3334194"/>
                <a:gd name="connsiteX1" fmla="*/ 32716 w 1312258"/>
                <a:gd name="connsiteY1" fmla="*/ 1481330 h 3334194"/>
                <a:gd name="connsiteX2" fmla="*/ 2136 w 1312258"/>
                <a:gd name="connsiteY2" fmla="*/ 1713941 h 3334194"/>
                <a:gd name="connsiteX3" fmla="*/ 632 w 1312258"/>
                <a:gd name="connsiteY3" fmla="*/ 3181794 h 3334194"/>
                <a:gd name="connsiteX4" fmla="*/ 169074 w 1312258"/>
                <a:gd name="connsiteY4" fmla="*/ 3334194 h 3334194"/>
                <a:gd name="connsiteX5" fmla="*/ 361579 w 1312258"/>
                <a:gd name="connsiteY5" fmla="*/ 3197836 h 3334194"/>
                <a:gd name="connsiteX6" fmla="*/ 369601 w 1312258"/>
                <a:gd name="connsiteY6" fmla="*/ 1577583 h 3334194"/>
                <a:gd name="connsiteX7" fmla="*/ 1275979 w 1312258"/>
                <a:gd name="connsiteY7" fmla="*/ 278173 h 3334194"/>
                <a:gd name="connsiteX8" fmla="*/ 1251916 w 1312258"/>
                <a:gd name="connsiteY8" fmla="*/ 45562 h 3334194"/>
                <a:gd name="connsiteX9" fmla="*/ 1003264 w 1312258"/>
                <a:gd name="connsiteY9" fmla="*/ 61604 h 33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2258" h="3334194">
                  <a:moveTo>
                    <a:pt x="1003264" y="61604"/>
                  </a:moveTo>
                  <a:lnTo>
                    <a:pt x="32716" y="1481330"/>
                  </a:lnTo>
                  <a:cubicBezTo>
                    <a:pt x="19348" y="1558867"/>
                    <a:pt x="5979" y="1593541"/>
                    <a:pt x="2136" y="1713941"/>
                  </a:cubicBezTo>
                  <a:cubicBezTo>
                    <a:pt x="4810" y="2203225"/>
                    <a:pt x="-2042" y="2692510"/>
                    <a:pt x="632" y="3181794"/>
                  </a:cubicBezTo>
                  <a:cubicBezTo>
                    <a:pt x="8653" y="3251310"/>
                    <a:pt x="24695" y="3320826"/>
                    <a:pt x="169074" y="3334194"/>
                  </a:cubicBezTo>
                  <a:cubicBezTo>
                    <a:pt x="345536" y="3310132"/>
                    <a:pt x="337516" y="3262004"/>
                    <a:pt x="361579" y="3197836"/>
                  </a:cubicBezTo>
                  <a:lnTo>
                    <a:pt x="369601" y="1577583"/>
                  </a:lnTo>
                  <a:lnTo>
                    <a:pt x="1275979" y="278173"/>
                  </a:lnTo>
                  <a:cubicBezTo>
                    <a:pt x="1308064" y="184594"/>
                    <a:pt x="1348169" y="147163"/>
                    <a:pt x="1251916" y="45562"/>
                  </a:cubicBezTo>
                  <a:cubicBezTo>
                    <a:pt x="1104863" y="-37323"/>
                    <a:pt x="1078127" y="8131"/>
                    <a:pt x="1003264" y="61604"/>
                  </a:cubicBezTo>
                  <a:close/>
                </a:path>
              </a:pathLst>
            </a:custGeom>
            <a:solidFill>
              <a:schemeClr val="accent4"/>
            </a:solidFill>
            <a:ln w="6350">
              <a:solidFill>
                <a:schemeClr val="accent1">
                  <a:lumMod val="50000"/>
                </a:schemeClr>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cxnSp>
          <p:nvCxnSpPr>
            <p:cNvPr id="1024" name="Straight Connector 1023">
              <a:extLst>
                <a:ext uri="{FF2B5EF4-FFF2-40B4-BE49-F238E27FC236}">
                  <a16:creationId xmlns:a16="http://schemas.microsoft.com/office/drawing/2014/main" id="{36591AAC-BD82-480F-A2EB-4E7262452E74}"/>
                </a:ext>
              </a:extLst>
            </p:cNvPr>
            <p:cNvCxnSpPr/>
            <p:nvPr/>
          </p:nvCxnSpPr>
          <p:spPr bwMode="auto">
            <a:xfrm flipV="1">
              <a:off x="6538001" y="-784002"/>
              <a:ext cx="310613" cy="29044"/>
            </a:xfrm>
            <a:prstGeom prst="line">
              <a:avLst/>
            </a:prstGeom>
            <a:noFill/>
            <a:ln w="6350" cap="flat" cmpd="sng" algn="ctr">
              <a:solidFill>
                <a:schemeClr val="accent4">
                  <a:lumMod val="20000"/>
                  <a:lumOff val="80000"/>
                </a:schemeClr>
              </a:solidFill>
              <a:prstDash val="solid"/>
              <a:round/>
              <a:headEnd type="none" w="med" len="med"/>
              <a:tailEnd type="none" w="med" len="med"/>
            </a:ln>
            <a:effectLst/>
          </p:spPr>
        </p:cxnSp>
        <p:cxnSp>
          <p:nvCxnSpPr>
            <p:cNvPr id="1025" name="Straight Connector 1024">
              <a:extLst>
                <a:ext uri="{FF2B5EF4-FFF2-40B4-BE49-F238E27FC236}">
                  <a16:creationId xmlns:a16="http://schemas.microsoft.com/office/drawing/2014/main" id="{81D95C6E-D4E5-4171-9D95-C7A91D275BDE}"/>
                </a:ext>
              </a:extLst>
            </p:cNvPr>
            <p:cNvCxnSpPr>
              <a:endCxn id="1022" idx="6"/>
            </p:cNvCxnSpPr>
            <p:nvPr/>
          </p:nvCxnSpPr>
          <p:spPr bwMode="auto">
            <a:xfrm>
              <a:off x="7083292" y="-786272"/>
              <a:ext cx="334670" cy="47352"/>
            </a:xfrm>
            <a:prstGeom prst="line">
              <a:avLst/>
            </a:prstGeom>
            <a:noFill/>
            <a:ln w="6350" cap="flat" cmpd="sng" algn="ctr">
              <a:solidFill>
                <a:schemeClr val="accent6">
                  <a:lumMod val="60000"/>
                  <a:lumOff val="40000"/>
                </a:schemeClr>
              </a:solidFill>
              <a:prstDash val="solid"/>
              <a:round/>
              <a:headEnd type="none" w="med" len="med"/>
              <a:tailEnd type="none" w="med" len="med"/>
            </a:ln>
            <a:effectLst/>
          </p:spPr>
        </p:cxnSp>
        <p:cxnSp>
          <p:nvCxnSpPr>
            <p:cNvPr id="1026" name="Straight Connector 1025">
              <a:extLst>
                <a:ext uri="{FF2B5EF4-FFF2-40B4-BE49-F238E27FC236}">
                  <a16:creationId xmlns:a16="http://schemas.microsoft.com/office/drawing/2014/main" id="{1C49C7C6-9DD5-4D72-A248-6CDA00B68C53}"/>
                </a:ext>
              </a:extLst>
            </p:cNvPr>
            <p:cNvCxnSpPr/>
            <p:nvPr/>
          </p:nvCxnSpPr>
          <p:spPr bwMode="auto">
            <a:xfrm>
              <a:off x="7506169" y="-1474994"/>
              <a:ext cx="651866" cy="464969"/>
            </a:xfrm>
            <a:prstGeom prst="line">
              <a:avLst/>
            </a:prstGeom>
            <a:noFill/>
            <a:ln w="6350" cap="flat" cmpd="sng" algn="ctr">
              <a:solidFill>
                <a:schemeClr val="accent6">
                  <a:lumMod val="60000"/>
                  <a:lumOff val="40000"/>
                </a:schemeClr>
              </a:solidFill>
              <a:prstDash val="solid"/>
              <a:round/>
              <a:headEnd type="none" w="med" len="med"/>
              <a:tailEnd type="none" w="med" len="med"/>
            </a:ln>
            <a:effectLst/>
          </p:spPr>
        </p:cxnSp>
        <p:cxnSp>
          <p:nvCxnSpPr>
            <p:cNvPr id="1027" name="Straight Connector 1026">
              <a:extLst>
                <a:ext uri="{FF2B5EF4-FFF2-40B4-BE49-F238E27FC236}">
                  <a16:creationId xmlns:a16="http://schemas.microsoft.com/office/drawing/2014/main" id="{36E4227D-1180-4268-A842-E1258AC4D1D0}"/>
                </a:ext>
              </a:extLst>
            </p:cNvPr>
            <p:cNvCxnSpPr/>
            <p:nvPr/>
          </p:nvCxnSpPr>
          <p:spPr bwMode="auto">
            <a:xfrm flipV="1">
              <a:off x="5762023" y="-1491032"/>
              <a:ext cx="644910" cy="481007"/>
            </a:xfrm>
            <a:prstGeom prst="line">
              <a:avLst/>
            </a:prstGeom>
            <a:noFill/>
            <a:ln w="6350" cap="flat" cmpd="sng" algn="ctr">
              <a:solidFill>
                <a:schemeClr val="accent4">
                  <a:lumMod val="20000"/>
                  <a:lumOff val="80000"/>
                </a:schemeClr>
              </a:solidFill>
              <a:prstDash val="solid"/>
              <a:round/>
              <a:headEnd type="none" w="med" len="med"/>
              <a:tailEnd type="none" w="med" len="med"/>
            </a:ln>
            <a:effectLst/>
          </p:spPr>
        </p:cxnSp>
        <p:sp>
          <p:nvSpPr>
            <p:cNvPr id="1028" name="Rectangle 1027">
              <a:extLst>
                <a:ext uri="{FF2B5EF4-FFF2-40B4-BE49-F238E27FC236}">
                  <a16:creationId xmlns:a16="http://schemas.microsoft.com/office/drawing/2014/main" id="{A41781B6-5392-48E1-9202-46B26868197F}"/>
                </a:ext>
              </a:extLst>
            </p:cNvPr>
            <p:cNvSpPr/>
            <p:nvPr/>
          </p:nvSpPr>
          <p:spPr bwMode="auto">
            <a:xfrm rot="19486446">
              <a:off x="6029537" y="-1323791"/>
              <a:ext cx="106969" cy="150692"/>
            </a:xfrm>
            <a:prstGeom prst="rect">
              <a:avLst/>
            </a:prstGeom>
            <a:solidFill>
              <a:schemeClr val="bg1"/>
            </a:solidFill>
            <a:ln w="6350">
              <a:solidFill>
                <a:schemeClr val="bg1"/>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029" name="Rectangle 1028">
              <a:extLst>
                <a:ext uri="{FF2B5EF4-FFF2-40B4-BE49-F238E27FC236}">
                  <a16:creationId xmlns:a16="http://schemas.microsoft.com/office/drawing/2014/main" id="{A774D6BC-0366-46D0-8097-5EC37BB0B6DA}"/>
                </a:ext>
              </a:extLst>
            </p:cNvPr>
            <p:cNvSpPr/>
            <p:nvPr/>
          </p:nvSpPr>
          <p:spPr bwMode="auto">
            <a:xfrm rot="2113554" flipV="1">
              <a:off x="7793378" y="-1313600"/>
              <a:ext cx="106969" cy="150692"/>
            </a:xfrm>
            <a:prstGeom prst="rect">
              <a:avLst/>
            </a:prstGeom>
            <a:solidFill>
              <a:schemeClr val="bg1"/>
            </a:solidFill>
            <a:ln w="6350">
              <a:solidFill>
                <a:schemeClr val="bg1"/>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030" name="Rectangle 1029">
              <a:extLst>
                <a:ext uri="{FF2B5EF4-FFF2-40B4-BE49-F238E27FC236}">
                  <a16:creationId xmlns:a16="http://schemas.microsoft.com/office/drawing/2014/main" id="{067A8CB5-6145-40AD-9CFE-0C5E7B8C539C}"/>
                </a:ext>
              </a:extLst>
            </p:cNvPr>
            <p:cNvSpPr/>
            <p:nvPr/>
          </p:nvSpPr>
          <p:spPr bwMode="auto">
            <a:xfrm rot="5400000" flipV="1">
              <a:off x="6919200" y="-544674"/>
              <a:ext cx="106969" cy="150692"/>
            </a:xfrm>
            <a:prstGeom prst="rect">
              <a:avLst/>
            </a:prstGeom>
            <a:solidFill>
              <a:schemeClr val="bg1"/>
            </a:solidFill>
            <a:ln w="6350">
              <a:solidFill>
                <a:schemeClr val="bg1"/>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grpSp>
      <p:cxnSp>
        <p:nvCxnSpPr>
          <p:cNvPr id="23" name="Straight Arrow Connector 22">
            <a:extLst>
              <a:ext uri="{FF2B5EF4-FFF2-40B4-BE49-F238E27FC236}">
                <a16:creationId xmlns:a16="http://schemas.microsoft.com/office/drawing/2014/main" id="{F7A34CC4-2744-41B8-A553-449638BAFD34}"/>
              </a:ext>
            </a:extLst>
          </p:cNvPr>
          <p:cNvCxnSpPr/>
          <p:nvPr/>
        </p:nvCxnSpPr>
        <p:spPr bwMode="auto">
          <a:xfrm>
            <a:off x="8596638" y="4646587"/>
            <a:ext cx="0" cy="314535"/>
          </a:xfrm>
          <a:prstGeom prst="straightConnector1">
            <a:avLst/>
          </a:prstGeom>
          <a:noFill/>
          <a:ln w="28575" cap="flat" cmpd="sng" algn="ctr">
            <a:solidFill>
              <a:schemeClr val="bg1"/>
            </a:solidFill>
            <a:prstDash val="solid"/>
            <a:round/>
            <a:headEnd type="none" w="med" len="med"/>
            <a:tailEnd type="triangle"/>
          </a:ln>
          <a:effectLst/>
        </p:spPr>
      </p:cxnSp>
      <p:cxnSp>
        <p:nvCxnSpPr>
          <p:cNvPr id="1046" name="Straight Arrow Connector 1045">
            <a:extLst>
              <a:ext uri="{FF2B5EF4-FFF2-40B4-BE49-F238E27FC236}">
                <a16:creationId xmlns:a16="http://schemas.microsoft.com/office/drawing/2014/main" id="{F5938EB4-0A96-478E-842C-3CB28E35D163}"/>
              </a:ext>
            </a:extLst>
          </p:cNvPr>
          <p:cNvCxnSpPr>
            <a:cxnSpLocks/>
          </p:cNvCxnSpPr>
          <p:nvPr/>
        </p:nvCxnSpPr>
        <p:spPr bwMode="auto">
          <a:xfrm>
            <a:off x="8540516" y="5453745"/>
            <a:ext cx="0" cy="130664"/>
          </a:xfrm>
          <a:prstGeom prst="straightConnector1">
            <a:avLst/>
          </a:prstGeom>
          <a:noFill/>
          <a:ln w="28575" cap="flat" cmpd="sng" algn="ctr">
            <a:solidFill>
              <a:schemeClr val="bg1"/>
            </a:solidFill>
            <a:prstDash val="solid"/>
            <a:round/>
            <a:headEnd type="none" w="med" len="med"/>
            <a:tailEnd type="triangle"/>
          </a:ln>
          <a:effectLst/>
        </p:spPr>
      </p:cxnSp>
      <p:sp>
        <p:nvSpPr>
          <p:cNvPr id="1047" name="Oval 1046">
            <a:extLst>
              <a:ext uri="{FF2B5EF4-FFF2-40B4-BE49-F238E27FC236}">
                <a16:creationId xmlns:a16="http://schemas.microsoft.com/office/drawing/2014/main" id="{4BA0B245-04DA-449C-B2C0-85FC75A639FC}"/>
              </a:ext>
            </a:extLst>
          </p:cNvPr>
          <p:cNvSpPr/>
          <p:nvPr/>
        </p:nvSpPr>
        <p:spPr>
          <a:xfrm rot="10800000">
            <a:off x="8555468" y="5668028"/>
            <a:ext cx="21112" cy="35613"/>
          </a:xfrm>
          <a:prstGeom prst="ellipse">
            <a:avLst/>
          </a:prstGeom>
          <a:solidFill>
            <a:schemeClr val="tx2">
              <a:lumMod val="50000"/>
            </a:schemeClr>
          </a:soli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048" name="Oval 1047">
            <a:extLst>
              <a:ext uri="{FF2B5EF4-FFF2-40B4-BE49-F238E27FC236}">
                <a16:creationId xmlns:a16="http://schemas.microsoft.com/office/drawing/2014/main" id="{55121D2B-434D-4F31-823D-E57CF4B0E09A}"/>
              </a:ext>
            </a:extLst>
          </p:cNvPr>
          <p:cNvSpPr/>
          <p:nvPr/>
        </p:nvSpPr>
        <p:spPr>
          <a:xfrm rot="9628559">
            <a:off x="8645371" y="5767691"/>
            <a:ext cx="21112" cy="35613"/>
          </a:xfrm>
          <a:prstGeom prst="ellipse">
            <a:avLst/>
          </a:prstGeom>
          <a:solidFill>
            <a:schemeClr val="tx2">
              <a:lumMod val="50000"/>
            </a:schemeClr>
          </a:soli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049" name="Oval 1048">
            <a:extLst>
              <a:ext uri="{FF2B5EF4-FFF2-40B4-BE49-F238E27FC236}">
                <a16:creationId xmlns:a16="http://schemas.microsoft.com/office/drawing/2014/main" id="{380FEECF-9041-48FB-BE22-CE411FA73361}"/>
              </a:ext>
            </a:extLst>
          </p:cNvPr>
          <p:cNvSpPr/>
          <p:nvPr/>
        </p:nvSpPr>
        <p:spPr>
          <a:xfrm rot="8360118">
            <a:off x="8624423" y="5825292"/>
            <a:ext cx="21112" cy="35613"/>
          </a:xfrm>
          <a:prstGeom prst="ellipse">
            <a:avLst/>
          </a:prstGeom>
          <a:solidFill>
            <a:schemeClr val="tx2">
              <a:lumMod val="50000"/>
            </a:schemeClr>
          </a:soli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050" name="Oval 1049">
            <a:extLst>
              <a:ext uri="{FF2B5EF4-FFF2-40B4-BE49-F238E27FC236}">
                <a16:creationId xmlns:a16="http://schemas.microsoft.com/office/drawing/2014/main" id="{7800C9C6-25B1-4F5F-BD8E-EB4A55D816EC}"/>
              </a:ext>
            </a:extLst>
          </p:cNvPr>
          <p:cNvSpPr/>
          <p:nvPr/>
        </p:nvSpPr>
        <p:spPr>
          <a:xfrm rot="8360118">
            <a:off x="8586646" y="5741641"/>
            <a:ext cx="21112" cy="35613"/>
          </a:xfrm>
          <a:prstGeom prst="ellipse">
            <a:avLst/>
          </a:prstGeom>
          <a:solidFill>
            <a:schemeClr val="tx2">
              <a:lumMod val="50000"/>
            </a:schemeClr>
          </a:soli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051" name="Oval 1050">
            <a:extLst>
              <a:ext uri="{FF2B5EF4-FFF2-40B4-BE49-F238E27FC236}">
                <a16:creationId xmlns:a16="http://schemas.microsoft.com/office/drawing/2014/main" id="{DCBCD7F0-42BA-424B-A543-8E4458934C33}"/>
              </a:ext>
            </a:extLst>
          </p:cNvPr>
          <p:cNvSpPr/>
          <p:nvPr/>
        </p:nvSpPr>
        <p:spPr>
          <a:xfrm rot="8360118">
            <a:off x="8479167" y="5680092"/>
            <a:ext cx="21112" cy="35613"/>
          </a:xfrm>
          <a:prstGeom prst="ellipse">
            <a:avLst/>
          </a:prstGeom>
          <a:solidFill>
            <a:schemeClr val="tx2">
              <a:lumMod val="50000"/>
            </a:schemeClr>
          </a:soli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052" name="Oval 1051">
            <a:extLst>
              <a:ext uri="{FF2B5EF4-FFF2-40B4-BE49-F238E27FC236}">
                <a16:creationId xmlns:a16="http://schemas.microsoft.com/office/drawing/2014/main" id="{7BC52D8C-8E92-4742-9197-7A4C084EB7AD}"/>
              </a:ext>
            </a:extLst>
          </p:cNvPr>
          <p:cNvSpPr/>
          <p:nvPr/>
        </p:nvSpPr>
        <p:spPr>
          <a:xfrm rot="12386096">
            <a:off x="8531335" y="5809777"/>
            <a:ext cx="21112" cy="35613"/>
          </a:xfrm>
          <a:prstGeom prst="ellipse">
            <a:avLst/>
          </a:prstGeom>
          <a:solidFill>
            <a:schemeClr val="tx2">
              <a:lumMod val="50000"/>
            </a:schemeClr>
          </a:soli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053" name="Oval 1052">
            <a:extLst>
              <a:ext uri="{FF2B5EF4-FFF2-40B4-BE49-F238E27FC236}">
                <a16:creationId xmlns:a16="http://schemas.microsoft.com/office/drawing/2014/main" id="{C06D727D-2505-46FD-9C50-059227CBEE76}"/>
              </a:ext>
            </a:extLst>
          </p:cNvPr>
          <p:cNvSpPr/>
          <p:nvPr/>
        </p:nvSpPr>
        <p:spPr>
          <a:xfrm rot="8360118">
            <a:off x="8637604" y="5667305"/>
            <a:ext cx="21112" cy="35613"/>
          </a:xfrm>
          <a:prstGeom prst="ellipse">
            <a:avLst/>
          </a:prstGeom>
          <a:solidFill>
            <a:schemeClr val="tx2">
              <a:lumMod val="50000"/>
            </a:schemeClr>
          </a:soli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054" name="Oval 1053">
            <a:extLst>
              <a:ext uri="{FF2B5EF4-FFF2-40B4-BE49-F238E27FC236}">
                <a16:creationId xmlns:a16="http://schemas.microsoft.com/office/drawing/2014/main" id="{FC5F506A-62C8-4BB9-9E5A-40971CD1A6F0}"/>
              </a:ext>
            </a:extLst>
          </p:cNvPr>
          <p:cNvSpPr/>
          <p:nvPr/>
        </p:nvSpPr>
        <p:spPr>
          <a:xfrm rot="11033584">
            <a:off x="8712710" y="5789393"/>
            <a:ext cx="21112" cy="35613"/>
          </a:xfrm>
          <a:prstGeom prst="ellipse">
            <a:avLst/>
          </a:prstGeom>
          <a:solidFill>
            <a:schemeClr val="tx2">
              <a:lumMod val="50000"/>
            </a:schemeClr>
          </a:soli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055" name="Oval 1054">
            <a:extLst>
              <a:ext uri="{FF2B5EF4-FFF2-40B4-BE49-F238E27FC236}">
                <a16:creationId xmlns:a16="http://schemas.microsoft.com/office/drawing/2014/main" id="{7F8DFC08-C0BE-4756-AECD-27A8B1320782}"/>
              </a:ext>
            </a:extLst>
          </p:cNvPr>
          <p:cNvSpPr/>
          <p:nvPr/>
        </p:nvSpPr>
        <p:spPr>
          <a:xfrm rot="8360118">
            <a:off x="8712710" y="5709735"/>
            <a:ext cx="21112" cy="35613"/>
          </a:xfrm>
          <a:prstGeom prst="ellipse">
            <a:avLst/>
          </a:prstGeom>
          <a:solidFill>
            <a:schemeClr val="tx2">
              <a:lumMod val="50000"/>
            </a:schemeClr>
          </a:soli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056" name="Oval 1055">
            <a:extLst>
              <a:ext uri="{FF2B5EF4-FFF2-40B4-BE49-F238E27FC236}">
                <a16:creationId xmlns:a16="http://schemas.microsoft.com/office/drawing/2014/main" id="{0245E346-2226-4EBF-8F4A-3E90D36765D9}"/>
              </a:ext>
            </a:extLst>
          </p:cNvPr>
          <p:cNvSpPr/>
          <p:nvPr/>
        </p:nvSpPr>
        <p:spPr>
          <a:xfrm rot="8360118">
            <a:off x="8707868" y="5820428"/>
            <a:ext cx="21112" cy="35613"/>
          </a:xfrm>
          <a:prstGeom prst="ellipse">
            <a:avLst/>
          </a:prstGeom>
          <a:solidFill>
            <a:schemeClr val="tx2">
              <a:lumMod val="50000"/>
            </a:schemeClr>
          </a:soli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057" name="Oval 1056">
            <a:extLst>
              <a:ext uri="{FF2B5EF4-FFF2-40B4-BE49-F238E27FC236}">
                <a16:creationId xmlns:a16="http://schemas.microsoft.com/office/drawing/2014/main" id="{97602BF1-44AF-46D1-AADD-EF4BB2685DDA}"/>
              </a:ext>
            </a:extLst>
          </p:cNvPr>
          <p:cNvSpPr/>
          <p:nvPr/>
        </p:nvSpPr>
        <p:spPr>
          <a:xfrm rot="10952923">
            <a:off x="8498778" y="5745420"/>
            <a:ext cx="21112" cy="35613"/>
          </a:xfrm>
          <a:prstGeom prst="ellipse">
            <a:avLst/>
          </a:prstGeom>
          <a:solidFill>
            <a:schemeClr val="tx2">
              <a:lumMod val="50000"/>
            </a:schemeClr>
          </a:soli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058" name="Oval 1057">
            <a:extLst>
              <a:ext uri="{FF2B5EF4-FFF2-40B4-BE49-F238E27FC236}">
                <a16:creationId xmlns:a16="http://schemas.microsoft.com/office/drawing/2014/main" id="{7DF360FE-8C4D-4091-9BD9-C1CDBF8DE538}"/>
              </a:ext>
            </a:extLst>
          </p:cNvPr>
          <p:cNvSpPr/>
          <p:nvPr/>
        </p:nvSpPr>
        <p:spPr>
          <a:xfrm rot="14776254">
            <a:off x="8435336" y="5715566"/>
            <a:ext cx="21112" cy="35613"/>
          </a:xfrm>
          <a:prstGeom prst="ellipse">
            <a:avLst/>
          </a:prstGeom>
          <a:solidFill>
            <a:schemeClr val="tx2">
              <a:lumMod val="50000"/>
            </a:schemeClr>
          </a:soli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059" name="Oval 1058">
            <a:extLst>
              <a:ext uri="{FF2B5EF4-FFF2-40B4-BE49-F238E27FC236}">
                <a16:creationId xmlns:a16="http://schemas.microsoft.com/office/drawing/2014/main" id="{36FD0436-B0C8-490A-84B0-95DE7CC9B46A}"/>
              </a:ext>
            </a:extLst>
          </p:cNvPr>
          <p:cNvSpPr/>
          <p:nvPr/>
        </p:nvSpPr>
        <p:spPr>
          <a:xfrm rot="8360118">
            <a:off x="8419054" y="5772341"/>
            <a:ext cx="21112" cy="35613"/>
          </a:xfrm>
          <a:prstGeom prst="ellipse">
            <a:avLst/>
          </a:prstGeom>
          <a:solidFill>
            <a:schemeClr val="tx2">
              <a:lumMod val="50000"/>
            </a:schemeClr>
          </a:soli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grpSp>
        <p:nvGrpSpPr>
          <p:cNvPr id="26" name="Group 25">
            <a:extLst>
              <a:ext uri="{FF2B5EF4-FFF2-40B4-BE49-F238E27FC236}">
                <a16:creationId xmlns:a16="http://schemas.microsoft.com/office/drawing/2014/main" id="{D500ACDF-5355-4287-BAFD-5C2FE4D3330F}"/>
              </a:ext>
            </a:extLst>
          </p:cNvPr>
          <p:cNvGrpSpPr/>
          <p:nvPr/>
        </p:nvGrpSpPr>
        <p:grpSpPr>
          <a:xfrm>
            <a:off x="10281888" y="4103119"/>
            <a:ext cx="675828" cy="668498"/>
            <a:chOff x="10484697" y="4140235"/>
            <a:chExt cx="675828" cy="668498"/>
          </a:xfrm>
        </p:grpSpPr>
        <p:sp>
          <p:nvSpPr>
            <p:cNvPr id="1130" name="Freeform 134">
              <a:extLst>
                <a:ext uri="{FF2B5EF4-FFF2-40B4-BE49-F238E27FC236}">
                  <a16:creationId xmlns:a16="http://schemas.microsoft.com/office/drawing/2014/main" id="{CF771DA3-D6CC-4FC6-9C42-42E061AD8329}"/>
                </a:ext>
              </a:extLst>
            </p:cNvPr>
            <p:cNvSpPr/>
            <p:nvPr/>
          </p:nvSpPr>
          <p:spPr bwMode="auto">
            <a:xfrm>
              <a:off x="10484697" y="4140235"/>
              <a:ext cx="675828" cy="668498"/>
            </a:xfrm>
            <a:custGeom>
              <a:avLst/>
              <a:gdLst>
                <a:gd name="connsiteX0" fmla="*/ 56752 w 760015"/>
                <a:gd name="connsiteY0" fmla="*/ 164306 h 779860"/>
                <a:gd name="connsiteX1" fmla="*/ 159146 w 760015"/>
                <a:gd name="connsiteY1" fmla="*/ 76200 h 779860"/>
                <a:gd name="connsiteX2" fmla="*/ 306784 w 760015"/>
                <a:gd name="connsiteY2" fmla="*/ 7144 h 779860"/>
                <a:gd name="connsiteX3" fmla="*/ 511571 w 760015"/>
                <a:gd name="connsiteY3" fmla="*/ 33337 h 779860"/>
                <a:gd name="connsiteX4" fmla="*/ 654446 w 760015"/>
                <a:gd name="connsiteY4" fmla="*/ 142875 h 779860"/>
                <a:gd name="connsiteX5" fmla="*/ 740171 w 760015"/>
                <a:gd name="connsiteY5" fmla="*/ 288131 h 779860"/>
                <a:gd name="connsiteX6" fmla="*/ 744934 w 760015"/>
                <a:gd name="connsiteY6" fmla="*/ 495300 h 779860"/>
                <a:gd name="connsiteX7" fmla="*/ 649684 w 760015"/>
                <a:gd name="connsiteY7" fmla="*/ 671512 h 779860"/>
                <a:gd name="connsiteX8" fmla="*/ 518715 w 760015"/>
                <a:gd name="connsiteY8" fmla="*/ 747712 h 779860"/>
                <a:gd name="connsiteX9" fmla="*/ 340121 w 760015"/>
                <a:gd name="connsiteY9" fmla="*/ 769144 h 779860"/>
                <a:gd name="connsiteX10" fmla="*/ 137715 w 760015"/>
                <a:gd name="connsiteY10" fmla="*/ 683419 h 779860"/>
                <a:gd name="connsiteX11" fmla="*/ 21034 w 760015"/>
                <a:gd name="connsiteY11" fmla="*/ 481012 h 779860"/>
                <a:gd name="connsiteX12" fmla="*/ 11509 w 760015"/>
                <a:gd name="connsiteY12" fmla="*/ 259556 h 779860"/>
                <a:gd name="connsiteX13" fmla="*/ 56752 w 760015"/>
                <a:gd name="connsiteY13" fmla="*/ 164306 h 77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0015" h="779860">
                  <a:moveTo>
                    <a:pt x="56752" y="164306"/>
                  </a:moveTo>
                  <a:cubicBezTo>
                    <a:pt x="81358" y="133747"/>
                    <a:pt x="117474" y="102394"/>
                    <a:pt x="159146" y="76200"/>
                  </a:cubicBezTo>
                  <a:cubicBezTo>
                    <a:pt x="200818" y="50006"/>
                    <a:pt x="248047" y="14288"/>
                    <a:pt x="306784" y="7144"/>
                  </a:cubicBezTo>
                  <a:cubicBezTo>
                    <a:pt x="365521" y="0"/>
                    <a:pt x="453627" y="10715"/>
                    <a:pt x="511571" y="33337"/>
                  </a:cubicBezTo>
                  <a:cubicBezTo>
                    <a:pt x="569515" y="55959"/>
                    <a:pt x="616346" y="100409"/>
                    <a:pt x="654446" y="142875"/>
                  </a:cubicBezTo>
                  <a:cubicBezTo>
                    <a:pt x="692546" y="185341"/>
                    <a:pt x="725090" y="229394"/>
                    <a:pt x="740171" y="288131"/>
                  </a:cubicBezTo>
                  <a:cubicBezTo>
                    <a:pt x="755252" y="346869"/>
                    <a:pt x="760015" y="431403"/>
                    <a:pt x="744934" y="495300"/>
                  </a:cubicBezTo>
                  <a:cubicBezTo>
                    <a:pt x="729853" y="559197"/>
                    <a:pt x="687387" y="629443"/>
                    <a:pt x="649684" y="671512"/>
                  </a:cubicBezTo>
                  <a:cubicBezTo>
                    <a:pt x="611981" y="713581"/>
                    <a:pt x="570309" y="731440"/>
                    <a:pt x="518715" y="747712"/>
                  </a:cubicBezTo>
                  <a:cubicBezTo>
                    <a:pt x="467121" y="763984"/>
                    <a:pt x="403621" y="779860"/>
                    <a:pt x="340121" y="769144"/>
                  </a:cubicBezTo>
                  <a:cubicBezTo>
                    <a:pt x="276621" y="758429"/>
                    <a:pt x="190896" y="731441"/>
                    <a:pt x="137715" y="683419"/>
                  </a:cubicBezTo>
                  <a:cubicBezTo>
                    <a:pt x="84534" y="635397"/>
                    <a:pt x="42068" y="551656"/>
                    <a:pt x="21034" y="481012"/>
                  </a:cubicBezTo>
                  <a:cubicBezTo>
                    <a:pt x="0" y="410368"/>
                    <a:pt x="4365" y="313531"/>
                    <a:pt x="11509" y="259556"/>
                  </a:cubicBezTo>
                  <a:cubicBezTo>
                    <a:pt x="18653" y="205581"/>
                    <a:pt x="32146" y="194865"/>
                    <a:pt x="56752" y="164306"/>
                  </a:cubicBezTo>
                  <a:close/>
                </a:path>
              </a:pathLst>
            </a:custGeom>
            <a:solidFill>
              <a:schemeClr val="accent3">
                <a:lumMod val="50000"/>
              </a:schemeClr>
            </a:solidFill>
            <a:ln w="12700">
              <a:solidFill>
                <a:schemeClr val="accent3"/>
              </a:solidFill>
              <a:miter lim="800000"/>
              <a:headEnd/>
              <a:tailEnd/>
            </a:ln>
          </p:spPr>
          <p:txBody>
            <a:bodyPr anchor="ctr"/>
            <a:lstStyle/>
            <a:p>
              <a:pPr marL="0" marR="0" lvl="0" indent="0" algn="ctr" defTabSz="913852" rtl="0" eaLnBrk="1" fontAlgn="base" latinLnBrk="0" hangingPunct="1">
                <a:lnSpc>
                  <a:spcPct val="80000"/>
                </a:lnSpc>
                <a:spcBef>
                  <a:spcPct val="35000"/>
                </a:spcBef>
                <a:spcAft>
                  <a:spcPct val="25000"/>
                </a:spcAft>
                <a:buClr>
                  <a:srgbClr val="8B3D9A"/>
                </a:buClr>
                <a:buSzTx/>
                <a:buFont typeface="Arial" charset="0"/>
                <a:buChar char="•"/>
                <a:tabLst/>
                <a:defRPr/>
              </a:pPr>
              <a:endParaRPr kumimoji="0" lang="en-US" sz="1400" b="0" i="0" u="none" strike="noStrike" kern="1200" cap="none" spc="0" normalizeH="0" baseline="0" noProof="0" dirty="0">
                <a:ln>
                  <a:noFill/>
                </a:ln>
                <a:solidFill>
                  <a:srgbClr val="CDCDCF"/>
                </a:solidFill>
                <a:effectLst/>
                <a:uLnTx/>
                <a:uFillTx/>
                <a:latin typeface="Times New Roman" panose="02020603050405020304" pitchFamily="18" charset="0"/>
                <a:ea typeface="MS PGothic" pitchFamily="34" charset="-128"/>
                <a:cs typeface="Arial" panose="020B0604020202020204" pitchFamily="34" charset="0"/>
              </a:endParaRPr>
            </a:p>
          </p:txBody>
        </p:sp>
        <p:grpSp>
          <p:nvGrpSpPr>
            <p:cNvPr id="1094" name="Group 136">
              <a:extLst>
                <a:ext uri="{FF2B5EF4-FFF2-40B4-BE49-F238E27FC236}">
                  <a16:creationId xmlns:a16="http://schemas.microsoft.com/office/drawing/2014/main" id="{19705484-908A-4A9F-B130-C9C6F0ECB9B3}"/>
                </a:ext>
              </a:extLst>
            </p:cNvPr>
            <p:cNvGrpSpPr>
              <a:grpSpLocks/>
            </p:cNvGrpSpPr>
            <p:nvPr/>
          </p:nvGrpSpPr>
          <p:grpSpPr bwMode="auto">
            <a:xfrm>
              <a:off x="10528818" y="4177103"/>
              <a:ext cx="592630" cy="586202"/>
              <a:chOff x="3750866" y="2740817"/>
              <a:chExt cx="760015" cy="779860"/>
            </a:xfrm>
          </p:grpSpPr>
          <p:sp>
            <p:nvSpPr>
              <p:cNvPr id="1128" name="Freeform 134">
                <a:extLst>
                  <a:ext uri="{FF2B5EF4-FFF2-40B4-BE49-F238E27FC236}">
                    <a16:creationId xmlns:a16="http://schemas.microsoft.com/office/drawing/2014/main" id="{4F624CFC-9CB9-488C-825E-66F78E65E032}"/>
                  </a:ext>
                </a:extLst>
              </p:cNvPr>
              <p:cNvSpPr/>
              <p:nvPr/>
            </p:nvSpPr>
            <p:spPr bwMode="auto">
              <a:xfrm>
                <a:off x="3750866" y="2740817"/>
                <a:ext cx="760015" cy="779860"/>
              </a:xfrm>
              <a:custGeom>
                <a:avLst/>
                <a:gdLst>
                  <a:gd name="connsiteX0" fmla="*/ 56752 w 760015"/>
                  <a:gd name="connsiteY0" fmla="*/ 164306 h 779860"/>
                  <a:gd name="connsiteX1" fmla="*/ 159146 w 760015"/>
                  <a:gd name="connsiteY1" fmla="*/ 76200 h 779860"/>
                  <a:gd name="connsiteX2" fmla="*/ 306784 w 760015"/>
                  <a:gd name="connsiteY2" fmla="*/ 7144 h 779860"/>
                  <a:gd name="connsiteX3" fmla="*/ 511571 w 760015"/>
                  <a:gd name="connsiteY3" fmla="*/ 33337 h 779860"/>
                  <a:gd name="connsiteX4" fmla="*/ 654446 w 760015"/>
                  <a:gd name="connsiteY4" fmla="*/ 142875 h 779860"/>
                  <a:gd name="connsiteX5" fmla="*/ 740171 w 760015"/>
                  <a:gd name="connsiteY5" fmla="*/ 288131 h 779860"/>
                  <a:gd name="connsiteX6" fmla="*/ 744934 w 760015"/>
                  <a:gd name="connsiteY6" fmla="*/ 495300 h 779860"/>
                  <a:gd name="connsiteX7" fmla="*/ 649684 w 760015"/>
                  <a:gd name="connsiteY7" fmla="*/ 671512 h 779860"/>
                  <a:gd name="connsiteX8" fmla="*/ 518715 w 760015"/>
                  <a:gd name="connsiteY8" fmla="*/ 747712 h 779860"/>
                  <a:gd name="connsiteX9" fmla="*/ 340121 w 760015"/>
                  <a:gd name="connsiteY9" fmla="*/ 769144 h 779860"/>
                  <a:gd name="connsiteX10" fmla="*/ 137715 w 760015"/>
                  <a:gd name="connsiteY10" fmla="*/ 683419 h 779860"/>
                  <a:gd name="connsiteX11" fmla="*/ 21034 w 760015"/>
                  <a:gd name="connsiteY11" fmla="*/ 481012 h 779860"/>
                  <a:gd name="connsiteX12" fmla="*/ 11509 w 760015"/>
                  <a:gd name="connsiteY12" fmla="*/ 259556 h 779860"/>
                  <a:gd name="connsiteX13" fmla="*/ 56752 w 760015"/>
                  <a:gd name="connsiteY13" fmla="*/ 164306 h 77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0015" h="779860">
                    <a:moveTo>
                      <a:pt x="56752" y="164306"/>
                    </a:moveTo>
                    <a:cubicBezTo>
                      <a:pt x="81358" y="133747"/>
                      <a:pt x="117474" y="102394"/>
                      <a:pt x="159146" y="76200"/>
                    </a:cubicBezTo>
                    <a:cubicBezTo>
                      <a:pt x="200818" y="50006"/>
                      <a:pt x="248047" y="14288"/>
                      <a:pt x="306784" y="7144"/>
                    </a:cubicBezTo>
                    <a:cubicBezTo>
                      <a:pt x="365521" y="0"/>
                      <a:pt x="453627" y="10715"/>
                      <a:pt x="511571" y="33337"/>
                    </a:cubicBezTo>
                    <a:cubicBezTo>
                      <a:pt x="569515" y="55959"/>
                      <a:pt x="616346" y="100409"/>
                      <a:pt x="654446" y="142875"/>
                    </a:cubicBezTo>
                    <a:cubicBezTo>
                      <a:pt x="692546" y="185341"/>
                      <a:pt x="725090" y="229394"/>
                      <a:pt x="740171" y="288131"/>
                    </a:cubicBezTo>
                    <a:cubicBezTo>
                      <a:pt x="755252" y="346869"/>
                      <a:pt x="760015" y="431403"/>
                      <a:pt x="744934" y="495300"/>
                    </a:cubicBezTo>
                    <a:cubicBezTo>
                      <a:pt x="729853" y="559197"/>
                      <a:pt x="687387" y="629443"/>
                      <a:pt x="649684" y="671512"/>
                    </a:cubicBezTo>
                    <a:cubicBezTo>
                      <a:pt x="611981" y="713581"/>
                      <a:pt x="570309" y="731440"/>
                      <a:pt x="518715" y="747712"/>
                    </a:cubicBezTo>
                    <a:cubicBezTo>
                      <a:pt x="467121" y="763984"/>
                      <a:pt x="403621" y="779860"/>
                      <a:pt x="340121" y="769144"/>
                    </a:cubicBezTo>
                    <a:cubicBezTo>
                      <a:pt x="276621" y="758429"/>
                      <a:pt x="190896" y="731441"/>
                      <a:pt x="137715" y="683419"/>
                    </a:cubicBezTo>
                    <a:cubicBezTo>
                      <a:pt x="84534" y="635397"/>
                      <a:pt x="42068" y="551656"/>
                      <a:pt x="21034" y="481012"/>
                    </a:cubicBezTo>
                    <a:cubicBezTo>
                      <a:pt x="0" y="410368"/>
                      <a:pt x="4365" y="313531"/>
                      <a:pt x="11509" y="259556"/>
                    </a:cubicBezTo>
                    <a:cubicBezTo>
                      <a:pt x="18653" y="205581"/>
                      <a:pt x="32146" y="194865"/>
                      <a:pt x="56752" y="164306"/>
                    </a:cubicBezTo>
                    <a:close/>
                  </a:path>
                </a:pathLst>
              </a:custGeom>
              <a:solidFill>
                <a:schemeClr val="accent3">
                  <a:lumMod val="60000"/>
                  <a:lumOff val="40000"/>
                </a:schemeClr>
              </a:solidFill>
              <a:ln w="12700">
                <a:solidFill>
                  <a:schemeClr val="accent3"/>
                </a:solidFill>
                <a:miter lim="800000"/>
                <a:headEnd/>
                <a:tailEnd/>
              </a:ln>
            </p:spPr>
            <p:txBody>
              <a:bodyPr anchor="ctr"/>
              <a:lstStyle/>
              <a:p>
                <a:pPr marL="0" marR="0" lvl="0" indent="0" algn="ctr" defTabSz="913852" rtl="0" eaLnBrk="1" fontAlgn="base" latinLnBrk="0" hangingPunct="1">
                  <a:lnSpc>
                    <a:spcPct val="80000"/>
                  </a:lnSpc>
                  <a:spcBef>
                    <a:spcPct val="35000"/>
                  </a:spcBef>
                  <a:spcAft>
                    <a:spcPct val="25000"/>
                  </a:spcAft>
                  <a:buClr>
                    <a:srgbClr val="8B3D9A"/>
                  </a:buClr>
                  <a:buSzTx/>
                  <a:buFont typeface="Arial" charset="0"/>
                  <a:buChar char="•"/>
                  <a:tabLst/>
                  <a:defRPr/>
                </a:pPr>
                <a:endParaRPr kumimoji="0" lang="en-US" sz="1400" b="0" i="0" u="none" strike="noStrike" kern="1200" cap="none" spc="0" normalizeH="0" baseline="0" noProof="0" dirty="0">
                  <a:ln>
                    <a:noFill/>
                  </a:ln>
                  <a:solidFill>
                    <a:srgbClr val="CDCDCF"/>
                  </a:solidFill>
                  <a:effectLst/>
                  <a:uLnTx/>
                  <a:uFillTx/>
                  <a:latin typeface="Times New Roman" panose="02020603050405020304" pitchFamily="18" charset="0"/>
                  <a:ea typeface="MS PGothic" pitchFamily="34" charset="-128"/>
                  <a:cs typeface="Arial" panose="020B0604020202020204" pitchFamily="34" charset="0"/>
                </a:endParaRPr>
              </a:p>
            </p:txBody>
          </p:sp>
          <p:sp>
            <p:nvSpPr>
              <p:cNvPr id="1129" name="Freeform 135">
                <a:extLst>
                  <a:ext uri="{FF2B5EF4-FFF2-40B4-BE49-F238E27FC236}">
                    <a16:creationId xmlns:a16="http://schemas.microsoft.com/office/drawing/2014/main" id="{1498AE3A-C97D-4E1E-8C00-3D8771996521}"/>
                  </a:ext>
                </a:extLst>
              </p:cNvPr>
              <p:cNvSpPr/>
              <p:nvPr/>
            </p:nvSpPr>
            <p:spPr bwMode="auto">
              <a:xfrm>
                <a:off x="3929288" y="2933896"/>
                <a:ext cx="368979" cy="372804"/>
              </a:xfrm>
              <a:custGeom>
                <a:avLst/>
                <a:gdLst>
                  <a:gd name="connsiteX0" fmla="*/ 7937 w 497682"/>
                  <a:gd name="connsiteY0" fmla="*/ 321071 h 502841"/>
                  <a:gd name="connsiteX1" fmla="*/ 22225 w 497682"/>
                  <a:gd name="connsiteY1" fmla="*/ 173434 h 502841"/>
                  <a:gd name="connsiteX2" fmla="*/ 141287 w 497682"/>
                  <a:gd name="connsiteY2" fmla="*/ 42465 h 502841"/>
                  <a:gd name="connsiteX3" fmla="*/ 250825 w 497682"/>
                  <a:gd name="connsiteY3" fmla="*/ 1984 h 502841"/>
                  <a:gd name="connsiteX4" fmla="*/ 372269 w 497682"/>
                  <a:gd name="connsiteY4" fmla="*/ 30559 h 502841"/>
                  <a:gd name="connsiteX5" fmla="*/ 453231 w 497682"/>
                  <a:gd name="connsiteY5" fmla="*/ 128190 h 502841"/>
                  <a:gd name="connsiteX6" fmla="*/ 496094 w 497682"/>
                  <a:gd name="connsiteY6" fmla="*/ 244871 h 502841"/>
                  <a:gd name="connsiteX7" fmla="*/ 443706 w 497682"/>
                  <a:gd name="connsiteY7" fmla="*/ 382984 h 502841"/>
                  <a:gd name="connsiteX8" fmla="*/ 336550 w 497682"/>
                  <a:gd name="connsiteY8" fmla="*/ 471090 h 502841"/>
                  <a:gd name="connsiteX9" fmla="*/ 210344 w 497682"/>
                  <a:gd name="connsiteY9" fmla="*/ 494903 h 502841"/>
                  <a:gd name="connsiteX10" fmla="*/ 53181 w 497682"/>
                  <a:gd name="connsiteY10" fmla="*/ 423465 h 502841"/>
                  <a:gd name="connsiteX11" fmla="*/ 7937 w 497682"/>
                  <a:gd name="connsiteY11" fmla="*/ 321071 h 502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7682" h="502841">
                    <a:moveTo>
                      <a:pt x="7937" y="321071"/>
                    </a:moveTo>
                    <a:cubicBezTo>
                      <a:pt x="2778" y="279399"/>
                      <a:pt x="0" y="219868"/>
                      <a:pt x="22225" y="173434"/>
                    </a:cubicBezTo>
                    <a:cubicBezTo>
                      <a:pt x="44450" y="127000"/>
                      <a:pt x="103187" y="71040"/>
                      <a:pt x="141287" y="42465"/>
                    </a:cubicBezTo>
                    <a:cubicBezTo>
                      <a:pt x="179387" y="13890"/>
                      <a:pt x="212328" y="3968"/>
                      <a:pt x="250825" y="1984"/>
                    </a:cubicBezTo>
                    <a:cubicBezTo>
                      <a:pt x="289322" y="0"/>
                      <a:pt x="338535" y="9525"/>
                      <a:pt x="372269" y="30559"/>
                    </a:cubicBezTo>
                    <a:cubicBezTo>
                      <a:pt x="406003" y="51593"/>
                      <a:pt x="432594" y="92471"/>
                      <a:pt x="453231" y="128190"/>
                    </a:cubicBezTo>
                    <a:cubicBezTo>
                      <a:pt x="473869" y="163909"/>
                      <a:pt x="497682" y="202405"/>
                      <a:pt x="496094" y="244871"/>
                    </a:cubicBezTo>
                    <a:cubicBezTo>
                      <a:pt x="494507" y="287337"/>
                      <a:pt x="470297" y="345281"/>
                      <a:pt x="443706" y="382984"/>
                    </a:cubicBezTo>
                    <a:cubicBezTo>
                      <a:pt x="417115" y="420687"/>
                      <a:pt x="375444" y="452437"/>
                      <a:pt x="336550" y="471090"/>
                    </a:cubicBezTo>
                    <a:cubicBezTo>
                      <a:pt x="297656" y="489743"/>
                      <a:pt x="257572" y="502841"/>
                      <a:pt x="210344" y="494903"/>
                    </a:cubicBezTo>
                    <a:cubicBezTo>
                      <a:pt x="163116" y="486965"/>
                      <a:pt x="87709" y="454024"/>
                      <a:pt x="53181" y="423465"/>
                    </a:cubicBezTo>
                    <a:cubicBezTo>
                      <a:pt x="18653" y="392906"/>
                      <a:pt x="13096" y="362743"/>
                      <a:pt x="7937" y="321071"/>
                    </a:cubicBezTo>
                    <a:close/>
                  </a:path>
                </a:pathLst>
              </a:custGeom>
              <a:solidFill>
                <a:schemeClr val="accent3"/>
              </a:solidFill>
              <a:ln w="12700">
                <a:solidFill>
                  <a:schemeClr val="accent6"/>
                </a:solidFill>
                <a:miter lim="800000"/>
                <a:headEnd/>
                <a:tailEnd/>
              </a:ln>
            </p:spPr>
            <p:txBody>
              <a:bodyPr anchor="ctr"/>
              <a:lstStyle/>
              <a:p>
                <a:pPr marL="0" marR="0" lvl="0" indent="0" algn="ctr" defTabSz="913852" rtl="0" eaLnBrk="1" fontAlgn="base" latinLnBrk="0" hangingPunct="1">
                  <a:lnSpc>
                    <a:spcPct val="80000"/>
                  </a:lnSpc>
                  <a:spcBef>
                    <a:spcPct val="35000"/>
                  </a:spcBef>
                  <a:spcAft>
                    <a:spcPct val="25000"/>
                  </a:spcAft>
                  <a:buClr>
                    <a:srgbClr val="8B3D9A"/>
                  </a:buClr>
                  <a:buSzTx/>
                  <a:buFont typeface="Arial" charset="0"/>
                  <a:buChar char="•"/>
                  <a:tabLst/>
                  <a:defRPr/>
                </a:pPr>
                <a:endParaRPr kumimoji="0" lang="en-US" sz="1400" b="0" i="0" u="none" strike="noStrike" kern="1200" cap="none" spc="0" normalizeH="0" baseline="0" noProof="0" dirty="0">
                  <a:ln>
                    <a:noFill/>
                  </a:ln>
                  <a:solidFill>
                    <a:srgbClr val="CDCDCF"/>
                  </a:solidFill>
                  <a:effectLst/>
                  <a:uLnTx/>
                  <a:uFillTx/>
                  <a:latin typeface="Times New Roman" panose="02020603050405020304" pitchFamily="18" charset="0"/>
                  <a:ea typeface="MS PGothic" pitchFamily="34" charset="-128"/>
                  <a:cs typeface="Arial" panose="020B0604020202020204" pitchFamily="34" charset="0"/>
                </a:endParaRPr>
              </a:p>
            </p:txBody>
          </p:sp>
        </p:grpSp>
      </p:grpSp>
      <p:sp>
        <p:nvSpPr>
          <p:cNvPr id="1103" name="TextBox 1102">
            <a:extLst>
              <a:ext uri="{FF2B5EF4-FFF2-40B4-BE49-F238E27FC236}">
                <a16:creationId xmlns:a16="http://schemas.microsoft.com/office/drawing/2014/main" id="{F22FA88B-CAE3-4516-9E8F-F749B8E0F293}"/>
              </a:ext>
            </a:extLst>
          </p:cNvPr>
          <p:cNvSpPr txBox="1"/>
          <p:nvPr/>
        </p:nvSpPr>
        <p:spPr>
          <a:xfrm>
            <a:off x="9839645" y="4620249"/>
            <a:ext cx="511312" cy="161068"/>
          </a:xfrm>
          <a:prstGeom prst="rect">
            <a:avLst/>
          </a:prstGeom>
        </p:spPr>
        <p:txBody>
          <a:bodyPr vert="horz" wrap="square" lIns="0" tIns="9523" rIns="0" bIns="0" rtlCol="0">
            <a:spAutoFit/>
          </a:bodyPr>
          <a:lstStyle>
            <a:defPPr>
              <a:defRPr lang="en-US"/>
            </a:defPPr>
            <a:lvl1pPr marL="12700" algn="ctr">
              <a:lnSpc>
                <a:spcPct val="100000"/>
              </a:lnSpc>
              <a:defRPr sz="1400" b="1">
                <a:solidFill>
                  <a:schemeClr val="bg1"/>
                </a:solidFill>
                <a:latin typeface="Tahoma" panose="020B0604030504040204" pitchFamily="34" charset="0"/>
                <a:ea typeface="Tahoma" panose="020B0604030504040204" pitchFamily="34" charset="0"/>
                <a:cs typeface="Tahoma" panose="020B0604030504040204" pitchFamily="34" charset="0"/>
              </a:defRPr>
            </a:lvl1pPr>
          </a:lstStyle>
          <a:p>
            <a:pPr marL="9522" marR="0" lvl="0" indent="0" algn="ctr" defTabSz="685594" rtl="0" eaLnBrk="1" fontAlgn="auto" latinLnBrk="0" hangingPunct="1">
              <a:lnSpc>
                <a:spcPct val="8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Tahoma" panose="020B0604030504040204" pitchFamily="34" charset="0"/>
                <a:cs typeface="Tahoma" panose="020B0604030504040204" pitchFamily="34" charset="0"/>
              </a:rPr>
              <a:t>NK Cell</a:t>
            </a:r>
          </a:p>
        </p:txBody>
      </p:sp>
      <p:grpSp>
        <p:nvGrpSpPr>
          <p:cNvPr id="1131" name="Group 1130">
            <a:extLst>
              <a:ext uri="{FF2B5EF4-FFF2-40B4-BE49-F238E27FC236}">
                <a16:creationId xmlns:a16="http://schemas.microsoft.com/office/drawing/2014/main" id="{BD7AD67F-409F-4ABE-B7D6-CF80E943DDFB}"/>
              </a:ext>
            </a:extLst>
          </p:cNvPr>
          <p:cNvGrpSpPr/>
          <p:nvPr/>
        </p:nvGrpSpPr>
        <p:grpSpPr>
          <a:xfrm rot="10800000">
            <a:off x="10479880" y="4906506"/>
            <a:ext cx="252250" cy="269666"/>
            <a:chOff x="5441950" y="-2316092"/>
            <a:chExt cx="3118051" cy="3333326"/>
          </a:xfrm>
        </p:grpSpPr>
        <p:sp>
          <p:nvSpPr>
            <p:cNvPr id="1132" name="Freeform 73">
              <a:extLst>
                <a:ext uri="{FF2B5EF4-FFF2-40B4-BE49-F238E27FC236}">
                  <a16:creationId xmlns:a16="http://schemas.microsoft.com/office/drawing/2014/main" id="{000EF7D1-E280-4B6B-BDDF-9CD5FAAFF7B6}"/>
                </a:ext>
              </a:extLst>
            </p:cNvPr>
            <p:cNvSpPr/>
            <p:nvPr/>
          </p:nvSpPr>
          <p:spPr bwMode="auto">
            <a:xfrm>
              <a:off x="7642493" y="-1808846"/>
              <a:ext cx="917508" cy="1211423"/>
            </a:xfrm>
            <a:custGeom>
              <a:avLst/>
              <a:gdLst>
                <a:gd name="connsiteX0" fmla="*/ 256674 w 890337"/>
                <a:gd name="connsiteY0" fmla="*/ 1122948 h 1130969"/>
                <a:gd name="connsiteX1" fmla="*/ 890337 w 890337"/>
                <a:gd name="connsiteY1" fmla="*/ 216569 h 1130969"/>
                <a:gd name="connsiteX2" fmla="*/ 842211 w 890337"/>
                <a:gd name="connsiteY2" fmla="*/ 0 h 1130969"/>
                <a:gd name="connsiteX3" fmla="*/ 625642 w 890337"/>
                <a:gd name="connsiteY3" fmla="*/ 0 h 1130969"/>
                <a:gd name="connsiteX4" fmla="*/ 0 w 890337"/>
                <a:gd name="connsiteY4" fmla="*/ 906379 h 1130969"/>
                <a:gd name="connsiteX5" fmla="*/ 24063 w 890337"/>
                <a:gd name="connsiteY5" fmla="*/ 1130969 h 1130969"/>
                <a:gd name="connsiteX6" fmla="*/ 256674 w 890337"/>
                <a:gd name="connsiteY6" fmla="*/ 1122948 h 1130969"/>
                <a:gd name="connsiteX0" fmla="*/ 256674 w 895015"/>
                <a:gd name="connsiteY0" fmla="*/ 1122948 h 1130969"/>
                <a:gd name="connsiteX1" fmla="*/ 890337 w 895015"/>
                <a:gd name="connsiteY1" fmla="*/ 216569 h 1130969"/>
                <a:gd name="connsiteX2" fmla="*/ 842211 w 895015"/>
                <a:gd name="connsiteY2" fmla="*/ 0 h 1130969"/>
                <a:gd name="connsiteX3" fmla="*/ 625642 w 895015"/>
                <a:gd name="connsiteY3" fmla="*/ 0 h 1130969"/>
                <a:gd name="connsiteX4" fmla="*/ 0 w 895015"/>
                <a:gd name="connsiteY4" fmla="*/ 906379 h 1130969"/>
                <a:gd name="connsiteX5" fmla="*/ 24063 w 895015"/>
                <a:gd name="connsiteY5" fmla="*/ 1130969 h 1130969"/>
                <a:gd name="connsiteX6" fmla="*/ 256674 w 895015"/>
                <a:gd name="connsiteY6" fmla="*/ 1122948 h 1130969"/>
                <a:gd name="connsiteX0" fmla="*/ 256674 w 917747"/>
                <a:gd name="connsiteY0" fmla="*/ 1122948 h 1130969"/>
                <a:gd name="connsiteX1" fmla="*/ 890337 w 917747"/>
                <a:gd name="connsiteY1" fmla="*/ 216569 h 1130969"/>
                <a:gd name="connsiteX2" fmla="*/ 842211 w 917747"/>
                <a:gd name="connsiteY2" fmla="*/ 0 h 1130969"/>
                <a:gd name="connsiteX3" fmla="*/ 625642 w 917747"/>
                <a:gd name="connsiteY3" fmla="*/ 0 h 1130969"/>
                <a:gd name="connsiteX4" fmla="*/ 0 w 917747"/>
                <a:gd name="connsiteY4" fmla="*/ 906379 h 1130969"/>
                <a:gd name="connsiteX5" fmla="*/ 24063 w 917747"/>
                <a:gd name="connsiteY5" fmla="*/ 1130969 h 1130969"/>
                <a:gd name="connsiteX6" fmla="*/ 256674 w 917747"/>
                <a:gd name="connsiteY6" fmla="*/ 1122948 h 1130969"/>
                <a:gd name="connsiteX0" fmla="*/ 256674 w 917747"/>
                <a:gd name="connsiteY0" fmla="*/ 1154698 h 1162719"/>
                <a:gd name="connsiteX1" fmla="*/ 890337 w 917747"/>
                <a:gd name="connsiteY1" fmla="*/ 248319 h 1162719"/>
                <a:gd name="connsiteX2" fmla="*/ 842211 w 917747"/>
                <a:gd name="connsiteY2" fmla="*/ 31750 h 1162719"/>
                <a:gd name="connsiteX3" fmla="*/ 625642 w 917747"/>
                <a:gd name="connsiteY3" fmla="*/ 31750 h 1162719"/>
                <a:gd name="connsiteX4" fmla="*/ 0 w 917747"/>
                <a:gd name="connsiteY4" fmla="*/ 938129 h 1162719"/>
                <a:gd name="connsiteX5" fmla="*/ 24063 w 917747"/>
                <a:gd name="connsiteY5" fmla="*/ 1162719 h 1162719"/>
                <a:gd name="connsiteX6" fmla="*/ 256674 w 917747"/>
                <a:gd name="connsiteY6" fmla="*/ 1154698 h 1162719"/>
                <a:gd name="connsiteX0" fmla="*/ 256674 w 917747"/>
                <a:gd name="connsiteY0" fmla="*/ 1166461 h 1174482"/>
                <a:gd name="connsiteX1" fmla="*/ 890337 w 917747"/>
                <a:gd name="connsiteY1" fmla="*/ 260082 h 1174482"/>
                <a:gd name="connsiteX2" fmla="*/ 842211 w 917747"/>
                <a:gd name="connsiteY2" fmla="*/ 43513 h 1174482"/>
                <a:gd name="connsiteX3" fmla="*/ 625642 w 917747"/>
                <a:gd name="connsiteY3" fmla="*/ 43513 h 1174482"/>
                <a:gd name="connsiteX4" fmla="*/ 0 w 917747"/>
                <a:gd name="connsiteY4" fmla="*/ 949892 h 1174482"/>
                <a:gd name="connsiteX5" fmla="*/ 24063 w 917747"/>
                <a:gd name="connsiteY5" fmla="*/ 1174482 h 1174482"/>
                <a:gd name="connsiteX6" fmla="*/ 256674 w 917747"/>
                <a:gd name="connsiteY6" fmla="*/ 1166461 h 1174482"/>
                <a:gd name="connsiteX0" fmla="*/ 256674 w 917747"/>
                <a:gd name="connsiteY0" fmla="*/ 1166461 h 1203631"/>
                <a:gd name="connsiteX1" fmla="*/ 890337 w 917747"/>
                <a:gd name="connsiteY1" fmla="*/ 260082 h 1203631"/>
                <a:gd name="connsiteX2" fmla="*/ 842211 w 917747"/>
                <a:gd name="connsiteY2" fmla="*/ 43513 h 1203631"/>
                <a:gd name="connsiteX3" fmla="*/ 625642 w 917747"/>
                <a:gd name="connsiteY3" fmla="*/ 43513 h 1203631"/>
                <a:gd name="connsiteX4" fmla="*/ 0 w 917747"/>
                <a:gd name="connsiteY4" fmla="*/ 949892 h 1203631"/>
                <a:gd name="connsiteX5" fmla="*/ 24063 w 917747"/>
                <a:gd name="connsiteY5" fmla="*/ 1174482 h 1203631"/>
                <a:gd name="connsiteX6" fmla="*/ 256674 w 917747"/>
                <a:gd name="connsiteY6" fmla="*/ 1166461 h 1203631"/>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 name="connsiteX0" fmla="*/ 262919 w 923992"/>
                <a:gd name="connsiteY0" fmla="*/ 1166461 h 1211739"/>
                <a:gd name="connsiteX1" fmla="*/ 896582 w 923992"/>
                <a:gd name="connsiteY1" fmla="*/ 260082 h 1211739"/>
                <a:gd name="connsiteX2" fmla="*/ 848456 w 923992"/>
                <a:gd name="connsiteY2" fmla="*/ 43513 h 1211739"/>
                <a:gd name="connsiteX3" fmla="*/ 631887 w 923992"/>
                <a:gd name="connsiteY3" fmla="*/ 43513 h 1211739"/>
                <a:gd name="connsiteX4" fmla="*/ 6245 w 923992"/>
                <a:gd name="connsiteY4" fmla="*/ 949892 h 1211739"/>
                <a:gd name="connsiteX5" fmla="*/ 30308 w 923992"/>
                <a:gd name="connsiteY5" fmla="*/ 1174482 h 1211739"/>
                <a:gd name="connsiteX6" fmla="*/ 262919 w 923992"/>
                <a:gd name="connsiteY6" fmla="*/ 1166461 h 1211739"/>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747" h="1211739">
                  <a:moveTo>
                    <a:pt x="256674" y="1166461"/>
                  </a:moveTo>
                  <a:lnTo>
                    <a:pt x="890337" y="260082"/>
                  </a:lnTo>
                  <a:cubicBezTo>
                    <a:pt x="931445" y="192655"/>
                    <a:pt x="934453" y="96653"/>
                    <a:pt x="842211" y="43513"/>
                  </a:cubicBezTo>
                  <a:cubicBezTo>
                    <a:pt x="765259" y="-27925"/>
                    <a:pt x="712119" y="650"/>
                    <a:pt x="625642" y="43513"/>
                  </a:cubicBezTo>
                  <a:lnTo>
                    <a:pt x="0" y="949892"/>
                  </a:lnTo>
                  <a:cubicBezTo>
                    <a:pt x="-39604" y="1024755"/>
                    <a:pt x="-31583" y="1094856"/>
                    <a:pt x="24063" y="1174482"/>
                  </a:cubicBezTo>
                  <a:cubicBezTo>
                    <a:pt x="153988" y="1243245"/>
                    <a:pt x="202950" y="1202473"/>
                    <a:pt x="256674" y="1166461"/>
                  </a:cubicBezTo>
                  <a:close/>
                </a:path>
              </a:pathLst>
            </a:custGeom>
            <a:solidFill>
              <a:schemeClr val="accent6"/>
            </a:solidFill>
            <a:ln w="6350">
              <a:solidFill>
                <a:schemeClr val="accent1">
                  <a:lumMod val="50000"/>
                </a:schemeClr>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133" name="Freeform 74">
              <a:extLst>
                <a:ext uri="{FF2B5EF4-FFF2-40B4-BE49-F238E27FC236}">
                  <a16:creationId xmlns:a16="http://schemas.microsoft.com/office/drawing/2014/main" id="{A0A6061E-B304-49A0-8549-A95506EAAE00}"/>
                </a:ext>
              </a:extLst>
            </p:cNvPr>
            <p:cNvSpPr/>
            <p:nvPr/>
          </p:nvSpPr>
          <p:spPr bwMode="auto">
            <a:xfrm flipV="1">
              <a:off x="5441950" y="-1761758"/>
              <a:ext cx="917508" cy="1211423"/>
            </a:xfrm>
            <a:custGeom>
              <a:avLst/>
              <a:gdLst>
                <a:gd name="connsiteX0" fmla="*/ 256674 w 890337"/>
                <a:gd name="connsiteY0" fmla="*/ 1122948 h 1130969"/>
                <a:gd name="connsiteX1" fmla="*/ 890337 w 890337"/>
                <a:gd name="connsiteY1" fmla="*/ 216569 h 1130969"/>
                <a:gd name="connsiteX2" fmla="*/ 842211 w 890337"/>
                <a:gd name="connsiteY2" fmla="*/ 0 h 1130969"/>
                <a:gd name="connsiteX3" fmla="*/ 625642 w 890337"/>
                <a:gd name="connsiteY3" fmla="*/ 0 h 1130969"/>
                <a:gd name="connsiteX4" fmla="*/ 0 w 890337"/>
                <a:gd name="connsiteY4" fmla="*/ 906379 h 1130969"/>
                <a:gd name="connsiteX5" fmla="*/ 24063 w 890337"/>
                <a:gd name="connsiteY5" fmla="*/ 1130969 h 1130969"/>
                <a:gd name="connsiteX6" fmla="*/ 256674 w 890337"/>
                <a:gd name="connsiteY6" fmla="*/ 1122948 h 1130969"/>
                <a:gd name="connsiteX0" fmla="*/ 256674 w 895015"/>
                <a:gd name="connsiteY0" fmla="*/ 1122948 h 1130969"/>
                <a:gd name="connsiteX1" fmla="*/ 890337 w 895015"/>
                <a:gd name="connsiteY1" fmla="*/ 216569 h 1130969"/>
                <a:gd name="connsiteX2" fmla="*/ 842211 w 895015"/>
                <a:gd name="connsiteY2" fmla="*/ 0 h 1130969"/>
                <a:gd name="connsiteX3" fmla="*/ 625642 w 895015"/>
                <a:gd name="connsiteY3" fmla="*/ 0 h 1130969"/>
                <a:gd name="connsiteX4" fmla="*/ 0 w 895015"/>
                <a:gd name="connsiteY4" fmla="*/ 906379 h 1130969"/>
                <a:gd name="connsiteX5" fmla="*/ 24063 w 895015"/>
                <a:gd name="connsiteY5" fmla="*/ 1130969 h 1130969"/>
                <a:gd name="connsiteX6" fmla="*/ 256674 w 895015"/>
                <a:gd name="connsiteY6" fmla="*/ 1122948 h 1130969"/>
                <a:gd name="connsiteX0" fmla="*/ 256674 w 917747"/>
                <a:gd name="connsiteY0" fmla="*/ 1122948 h 1130969"/>
                <a:gd name="connsiteX1" fmla="*/ 890337 w 917747"/>
                <a:gd name="connsiteY1" fmla="*/ 216569 h 1130969"/>
                <a:gd name="connsiteX2" fmla="*/ 842211 w 917747"/>
                <a:gd name="connsiteY2" fmla="*/ 0 h 1130969"/>
                <a:gd name="connsiteX3" fmla="*/ 625642 w 917747"/>
                <a:gd name="connsiteY3" fmla="*/ 0 h 1130969"/>
                <a:gd name="connsiteX4" fmla="*/ 0 w 917747"/>
                <a:gd name="connsiteY4" fmla="*/ 906379 h 1130969"/>
                <a:gd name="connsiteX5" fmla="*/ 24063 w 917747"/>
                <a:gd name="connsiteY5" fmla="*/ 1130969 h 1130969"/>
                <a:gd name="connsiteX6" fmla="*/ 256674 w 917747"/>
                <a:gd name="connsiteY6" fmla="*/ 1122948 h 1130969"/>
                <a:gd name="connsiteX0" fmla="*/ 256674 w 917747"/>
                <a:gd name="connsiteY0" fmla="*/ 1154698 h 1162719"/>
                <a:gd name="connsiteX1" fmla="*/ 890337 w 917747"/>
                <a:gd name="connsiteY1" fmla="*/ 248319 h 1162719"/>
                <a:gd name="connsiteX2" fmla="*/ 842211 w 917747"/>
                <a:gd name="connsiteY2" fmla="*/ 31750 h 1162719"/>
                <a:gd name="connsiteX3" fmla="*/ 625642 w 917747"/>
                <a:gd name="connsiteY3" fmla="*/ 31750 h 1162719"/>
                <a:gd name="connsiteX4" fmla="*/ 0 w 917747"/>
                <a:gd name="connsiteY4" fmla="*/ 938129 h 1162719"/>
                <a:gd name="connsiteX5" fmla="*/ 24063 w 917747"/>
                <a:gd name="connsiteY5" fmla="*/ 1162719 h 1162719"/>
                <a:gd name="connsiteX6" fmla="*/ 256674 w 917747"/>
                <a:gd name="connsiteY6" fmla="*/ 1154698 h 1162719"/>
                <a:gd name="connsiteX0" fmla="*/ 256674 w 917747"/>
                <a:gd name="connsiteY0" fmla="*/ 1166461 h 1174482"/>
                <a:gd name="connsiteX1" fmla="*/ 890337 w 917747"/>
                <a:gd name="connsiteY1" fmla="*/ 260082 h 1174482"/>
                <a:gd name="connsiteX2" fmla="*/ 842211 w 917747"/>
                <a:gd name="connsiteY2" fmla="*/ 43513 h 1174482"/>
                <a:gd name="connsiteX3" fmla="*/ 625642 w 917747"/>
                <a:gd name="connsiteY3" fmla="*/ 43513 h 1174482"/>
                <a:gd name="connsiteX4" fmla="*/ 0 w 917747"/>
                <a:gd name="connsiteY4" fmla="*/ 949892 h 1174482"/>
                <a:gd name="connsiteX5" fmla="*/ 24063 w 917747"/>
                <a:gd name="connsiteY5" fmla="*/ 1174482 h 1174482"/>
                <a:gd name="connsiteX6" fmla="*/ 256674 w 917747"/>
                <a:gd name="connsiteY6" fmla="*/ 1166461 h 1174482"/>
                <a:gd name="connsiteX0" fmla="*/ 256674 w 917747"/>
                <a:gd name="connsiteY0" fmla="*/ 1166461 h 1203631"/>
                <a:gd name="connsiteX1" fmla="*/ 890337 w 917747"/>
                <a:gd name="connsiteY1" fmla="*/ 260082 h 1203631"/>
                <a:gd name="connsiteX2" fmla="*/ 842211 w 917747"/>
                <a:gd name="connsiteY2" fmla="*/ 43513 h 1203631"/>
                <a:gd name="connsiteX3" fmla="*/ 625642 w 917747"/>
                <a:gd name="connsiteY3" fmla="*/ 43513 h 1203631"/>
                <a:gd name="connsiteX4" fmla="*/ 0 w 917747"/>
                <a:gd name="connsiteY4" fmla="*/ 949892 h 1203631"/>
                <a:gd name="connsiteX5" fmla="*/ 24063 w 917747"/>
                <a:gd name="connsiteY5" fmla="*/ 1174482 h 1203631"/>
                <a:gd name="connsiteX6" fmla="*/ 256674 w 917747"/>
                <a:gd name="connsiteY6" fmla="*/ 1166461 h 1203631"/>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 name="connsiteX0" fmla="*/ 262919 w 923992"/>
                <a:gd name="connsiteY0" fmla="*/ 1166461 h 1211739"/>
                <a:gd name="connsiteX1" fmla="*/ 896582 w 923992"/>
                <a:gd name="connsiteY1" fmla="*/ 260082 h 1211739"/>
                <a:gd name="connsiteX2" fmla="*/ 848456 w 923992"/>
                <a:gd name="connsiteY2" fmla="*/ 43513 h 1211739"/>
                <a:gd name="connsiteX3" fmla="*/ 631887 w 923992"/>
                <a:gd name="connsiteY3" fmla="*/ 43513 h 1211739"/>
                <a:gd name="connsiteX4" fmla="*/ 6245 w 923992"/>
                <a:gd name="connsiteY4" fmla="*/ 949892 h 1211739"/>
                <a:gd name="connsiteX5" fmla="*/ 30308 w 923992"/>
                <a:gd name="connsiteY5" fmla="*/ 1174482 h 1211739"/>
                <a:gd name="connsiteX6" fmla="*/ 262919 w 923992"/>
                <a:gd name="connsiteY6" fmla="*/ 1166461 h 1211739"/>
                <a:gd name="connsiteX0" fmla="*/ 256674 w 917747"/>
                <a:gd name="connsiteY0" fmla="*/ 1166461 h 1211739"/>
                <a:gd name="connsiteX1" fmla="*/ 890337 w 917747"/>
                <a:gd name="connsiteY1" fmla="*/ 260082 h 1211739"/>
                <a:gd name="connsiteX2" fmla="*/ 842211 w 917747"/>
                <a:gd name="connsiteY2" fmla="*/ 43513 h 1211739"/>
                <a:gd name="connsiteX3" fmla="*/ 625642 w 917747"/>
                <a:gd name="connsiteY3" fmla="*/ 43513 h 1211739"/>
                <a:gd name="connsiteX4" fmla="*/ 0 w 917747"/>
                <a:gd name="connsiteY4" fmla="*/ 949892 h 1211739"/>
                <a:gd name="connsiteX5" fmla="*/ 24063 w 917747"/>
                <a:gd name="connsiteY5" fmla="*/ 1174482 h 1211739"/>
                <a:gd name="connsiteX6" fmla="*/ 256674 w 917747"/>
                <a:gd name="connsiteY6" fmla="*/ 1166461 h 121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747" h="1211739">
                  <a:moveTo>
                    <a:pt x="256674" y="1166461"/>
                  </a:moveTo>
                  <a:lnTo>
                    <a:pt x="890337" y="260082"/>
                  </a:lnTo>
                  <a:cubicBezTo>
                    <a:pt x="931445" y="192655"/>
                    <a:pt x="934453" y="96653"/>
                    <a:pt x="842211" y="43513"/>
                  </a:cubicBezTo>
                  <a:cubicBezTo>
                    <a:pt x="765259" y="-27925"/>
                    <a:pt x="712119" y="650"/>
                    <a:pt x="625642" y="43513"/>
                  </a:cubicBezTo>
                  <a:lnTo>
                    <a:pt x="0" y="949892"/>
                  </a:lnTo>
                  <a:cubicBezTo>
                    <a:pt x="-39604" y="1024755"/>
                    <a:pt x="-31583" y="1094856"/>
                    <a:pt x="24063" y="1174482"/>
                  </a:cubicBezTo>
                  <a:cubicBezTo>
                    <a:pt x="153988" y="1243245"/>
                    <a:pt x="202950" y="1202473"/>
                    <a:pt x="256674" y="1166461"/>
                  </a:cubicBezTo>
                  <a:close/>
                </a:path>
              </a:pathLst>
            </a:custGeom>
            <a:solidFill>
              <a:schemeClr val="accent4"/>
            </a:solidFill>
            <a:ln w="6350">
              <a:solidFill>
                <a:schemeClr val="accent1">
                  <a:lumMod val="50000"/>
                </a:schemeClr>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134" name="Freeform 39">
              <a:extLst>
                <a:ext uri="{FF2B5EF4-FFF2-40B4-BE49-F238E27FC236}">
                  <a16:creationId xmlns:a16="http://schemas.microsoft.com/office/drawing/2014/main" id="{F94877C2-3809-408C-91B4-B6AE17DA8EE2}"/>
                </a:ext>
              </a:extLst>
            </p:cNvPr>
            <p:cNvSpPr/>
            <p:nvPr/>
          </p:nvSpPr>
          <p:spPr bwMode="auto">
            <a:xfrm>
              <a:off x="7041071" y="-2316092"/>
              <a:ext cx="1319303" cy="3333326"/>
            </a:xfrm>
            <a:custGeom>
              <a:avLst/>
              <a:gdLst>
                <a:gd name="connsiteX0" fmla="*/ 1010653 w 1283368"/>
                <a:gd name="connsiteY0" fmla="*/ 16042 h 3296653"/>
                <a:gd name="connsiteX1" fmla="*/ 40105 w 1283368"/>
                <a:gd name="connsiteY1" fmla="*/ 1435768 h 3296653"/>
                <a:gd name="connsiteX2" fmla="*/ 0 w 1283368"/>
                <a:gd name="connsiteY2" fmla="*/ 1668379 h 3296653"/>
                <a:gd name="connsiteX3" fmla="*/ 8021 w 1283368"/>
                <a:gd name="connsiteY3" fmla="*/ 3136232 h 3296653"/>
                <a:gd name="connsiteX4" fmla="*/ 176463 w 1283368"/>
                <a:gd name="connsiteY4" fmla="*/ 3296653 h 3296653"/>
                <a:gd name="connsiteX5" fmla="*/ 368968 w 1283368"/>
                <a:gd name="connsiteY5" fmla="*/ 3152274 h 3296653"/>
                <a:gd name="connsiteX6" fmla="*/ 376990 w 1283368"/>
                <a:gd name="connsiteY6" fmla="*/ 1532021 h 3296653"/>
                <a:gd name="connsiteX7" fmla="*/ 1283368 w 1283368"/>
                <a:gd name="connsiteY7" fmla="*/ 232611 h 3296653"/>
                <a:gd name="connsiteX8" fmla="*/ 1259305 w 1283368"/>
                <a:gd name="connsiteY8" fmla="*/ 0 h 3296653"/>
                <a:gd name="connsiteX9" fmla="*/ 1010653 w 1283368"/>
                <a:gd name="connsiteY9" fmla="*/ 16042 h 3296653"/>
                <a:gd name="connsiteX0" fmla="*/ 1010653 w 1307114"/>
                <a:gd name="connsiteY0" fmla="*/ 16042 h 3296653"/>
                <a:gd name="connsiteX1" fmla="*/ 40105 w 1307114"/>
                <a:gd name="connsiteY1" fmla="*/ 1435768 h 3296653"/>
                <a:gd name="connsiteX2" fmla="*/ 0 w 1307114"/>
                <a:gd name="connsiteY2" fmla="*/ 1668379 h 3296653"/>
                <a:gd name="connsiteX3" fmla="*/ 8021 w 1307114"/>
                <a:gd name="connsiteY3" fmla="*/ 3136232 h 3296653"/>
                <a:gd name="connsiteX4" fmla="*/ 176463 w 1307114"/>
                <a:gd name="connsiteY4" fmla="*/ 3296653 h 3296653"/>
                <a:gd name="connsiteX5" fmla="*/ 368968 w 1307114"/>
                <a:gd name="connsiteY5" fmla="*/ 3152274 h 3296653"/>
                <a:gd name="connsiteX6" fmla="*/ 376990 w 1307114"/>
                <a:gd name="connsiteY6" fmla="*/ 1532021 h 3296653"/>
                <a:gd name="connsiteX7" fmla="*/ 1283368 w 1307114"/>
                <a:gd name="connsiteY7" fmla="*/ 232611 h 3296653"/>
                <a:gd name="connsiteX8" fmla="*/ 1259305 w 1307114"/>
                <a:gd name="connsiteY8" fmla="*/ 0 h 3296653"/>
                <a:gd name="connsiteX9" fmla="*/ 1010653 w 1307114"/>
                <a:gd name="connsiteY9" fmla="*/ 16042 h 3296653"/>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61604 h 3342215"/>
                <a:gd name="connsiteX1" fmla="*/ 40105 w 1307114"/>
                <a:gd name="connsiteY1" fmla="*/ 1481330 h 3342215"/>
                <a:gd name="connsiteX2" fmla="*/ 0 w 1307114"/>
                <a:gd name="connsiteY2" fmla="*/ 1713941 h 3342215"/>
                <a:gd name="connsiteX3" fmla="*/ 8021 w 1307114"/>
                <a:gd name="connsiteY3" fmla="*/ 3181794 h 3342215"/>
                <a:gd name="connsiteX4" fmla="*/ 176463 w 1307114"/>
                <a:gd name="connsiteY4" fmla="*/ 3342215 h 3342215"/>
                <a:gd name="connsiteX5" fmla="*/ 368968 w 1307114"/>
                <a:gd name="connsiteY5" fmla="*/ 3197836 h 3342215"/>
                <a:gd name="connsiteX6" fmla="*/ 376990 w 1307114"/>
                <a:gd name="connsiteY6" fmla="*/ 1577583 h 3342215"/>
                <a:gd name="connsiteX7" fmla="*/ 1283368 w 1307114"/>
                <a:gd name="connsiteY7" fmla="*/ 278173 h 3342215"/>
                <a:gd name="connsiteX8" fmla="*/ 1259305 w 1307114"/>
                <a:gd name="connsiteY8" fmla="*/ 45562 h 3342215"/>
                <a:gd name="connsiteX9" fmla="*/ 1010653 w 1307114"/>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16293 w 1319647"/>
                <a:gd name="connsiteY1" fmla="*/ 150038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9647" h="3334194">
                  <a:moveTo>
                    <a:pt x="1010653" y="61604"/>
                  </a:moveTo>
                  <a:lnTo>
                    <a:pt x="16293" y="1500380"/>
                  </a:lnTo>
                  <a:lnTo>
                    <a:pt x="0" y="1713941"/>
                  </a:lnTo>
                  <a:cubicBezTo>
                    <a:pt x="2674" y="2203225"/>
                    <a:pt x="5347" y="2692510"/>
                    <a:pt x="8021" y="3181794"/>
                  </a:cubicBezTo>
                  <a:cubicBezTo>
                    <a:pt x="16042" y="3251310"/>
                    <a:pt x="32084" y="3320826"/>
                    <a:pt x="176463" y="3334194"/>
                  </a:cubicBezTo>
                  <a:cubicBezTo>
                    <a:pt x="352925" y="3310132"/>
                    <a:pt x="344905" y="3262004"/>
                    <a:pt x="368968" y="3197836"/>
                  </a:cubicBezTo>
                  <a:lnTo>
                    <a:pt x="376990" y="1577583"/>
                  </a:lnTo>
                  <a:lnTo>
                    <a:pt x="1283368" y="278173"/>
                  </a:lnTo>
                  <a:cubicBezTo>
                    <a:pt x="1315453" y="184594"/>
                    <a:pt x="1355558" y="147163"/>
                    <a:pt x="1259305" y="45562"/>
                  </a:cubicBezTo>
                  <a:cubicBezTo>
                    <a:pt x="1112252" y="-37323"/>
                    <a:pt x="1085516" y="8131"/>
                    <a:pt x="1010653" y="61604"/>
                  </a:cubicBezTo>
                  <a:close/>
                </a:path>
              </a:pathLst>
            </a:custGeom>
            <a:solidFill>
              <a:schemeClr val="accent6"/>
            </a:solidFill>
            <a:ln w="6350">
              <a:solidFill>
                <a:schemeClr val="accent1">
                  <a:lumMod val="50000"/>
                </a:schemeClr>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135" name="Freeform 41">
              <a:extLst>
                <a:ext uri="{FF2B5EF4-FFF2-40B4-BE49-F238E27FC236}">
                  <a16:creationId xmlns:a16="http://schemas.microsoft.com/office/drawing/2014/main" id="{C71DDA46-3F13-4F07-B0C4-2A8DABD786B4}"/>
                </a:ext>
              </a:extLst>
            </p:cNvPr>
            <p:cNvSpPr/>
            <p:nvPr/>
          </p:nvSpPr>
          <p:spPr bwMode="auto">
            <a:xfrm flipH="1">
              <a:off x="5579552" y="-2316092"/>
              <a:ext cx="1311916" cy="3333326"/>
            </a:xfrm>
            <a:custGeom>
              <a:avLst/>
              <a:gdLst>
                <a:gd name="connsiteX0" fmla="*/ 1010653 w 1283368"/>
                <a:gd name="connsiteY0" fmla="*/ 16042 h 3296653"/>
                <a:gd name="connsiteX1" fmla="*/ 40105 w 1283368"/>
                <a:gd name="connsiteY1" fmla="*/ 1435768 h 3296653"/>
                <a:gd name="connsiteX2" fmla="*/ 0 w 1283368"/>
                <a:gd name="connsiteY2" fmla="*/ 1668379 h 3296653"/>
                <a:gd name="connsiteX3" fmla="*/ 8021 w 1283368"/>
                <a:gd name="connsiteY3" fmla="*/ 3136232 h 3296653"/>
                <a:gd name="connsiteX4" fmla="*/ 176463 w 1283368"/>
                <a:gd name="connsiteY4" fmla="*/ 3296653 h 3296653"/>
                <a:gd name="connsiteX5" fmla="*/ 368968 w 1283368"/>
                <a:gd name="connsiteY5" fmla="*/ 3152274 h 3296653"/>
                <a:gd name="connsiteX6" fmla="*/ 376990 w 1283368"/>
                <a:gd name="connsiteY6" fmla="*/ 1532021 h 3296653"/>
                <a:gd name="connsiteX7" fmla="*/ 1283368 w 1283368"/>
                <a:gd name="connsiteY7" fmla="*/ 232611 h 3296653"/>
                <a:gd name="connsiteX8" fmla="*/ 1259305 w 1283368"/>
                <a:gd name="connsiteY8" fmla="*/ 0 h 3296653"/>
                <a:gd name="connsiteX9" fmla="*/ 1010653 w 1283368"/>
                <a:gd name="connsiteY9" fmla="*/ 16042 h 3296653"/>
                <a:gd name="connsiteX0" fmla="*/ 1010653 w 1307114"/>
                <a:gd name="connsiteY0" fmla="*/ 16042 h 3296653"/>
                <a:gd name="connsiteX1" fmla="*/ 40105 w 1307114"/>
                <a:gd name="connsiteY1" fmla="*/ 1435768 h 3296653"/>
                <a:gd name="connsiteX2" fmla="*/ 0 w 1307114"/>
                <a:gd name="connsiteY2" fmla="*/ 1668379 h 3296653"/>
                <a:gd name="connsiteX3" fmla="*/ 8021 w 1307114"/>
                <a:gd name="connsiteY3" fmla="*/ 3136232 h 3296653"/>
                <a:gd name="connsiteX4" fmla="*/ 176463 w 1307114"/>
                <a:gd name="connsiteY4" fmla="*/ 3296653 h 3296653"/>
                <a:gd name="connsiteX5" fmla="*/ 368968 w 1307114"/>
                <a:gd name="connsiteY5" fmla="*/ 3152274 h 3296653"/>
                <a:gd name="connsiteX6" fmla="*/ 376990 w 1307114"/>
                <a:gd name="connsiteY6" fmla="*/ 1532021 h 3296653"/>
                <a:gd name="connsiteX7" fmla="*/ 1283368 w 1307114"/>
                <a:gd name="connsiteY7" fmla="*/ 232611 h 3296653"/>
                <a:gd name="connsiteX8" fmla="*/ 1259305 w 1307114"/>
                <a:gd name="connsiteY8" fmla="*/ 0 h 3296653"/>
                <a:gd name="connsiteX9" fmla="*/ 1010653 w 1307114"/>
                <a:gd name="connsiteY9" fmla="*/ 16042 h 3296653"/>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50145 h 3330756"/>
                <a:gd name="connsiteX1" fmla="*/ 40105 w 1307114"/>
                <a:gd name="connsiteY1" fmla="*/ 1469871 h 3330756"/>
                <a:gd name="connsiteX2" fmla="*/ 0 w 1307114"/>
                <a:gd name="connsiteY2" fmla="*/ 1702482 h 3330756"/>
                <a:gd name="connsiteX3" fmla="*/ 8021 w 1307114"/>
                <a:gd name="connsiteY3" fmla="*/ 3170335 h 3330756"/>
                <a:gd name="connsiteX4" fmla="*/ 176463 w 1307114"/>
                <a:gd name="connsiteY4" fmla="*/ 3330756 h 3330756"/>
                <a:gd name="connsiteX5" fmla="*/ 368968 w 1307114"/>
                <a:gd name="connsiteY5" fmla="*/ 3186377 h 3330756"/>
                <a:gd name="connsiteX6" fmla="*/ 376990 w 1307114"/>
                <a:gd name="connsiteY6" fmla="*/ 1566124 h 3330756"/>
                <a:gd name="connsiteX7" fmla="*/ 1283368 w 1307114"/>
                <a:gd name="connsiteY7" fmla="*/ 266714 h 3330756"/>
                <a:gd name="connsiteX8" fmla="*/ 1259305 w 1307114"/>
                <a:gd name="connsiteY8" fmla="*/ 34103 h 3330756"/>
                <a:gd name="connsiteX9" fmla="*/ 1010653 w 1307114"/>
                <a:gd name="connsiteY9" fmla="*/ 50145 h 3330756"/>
                <a:gd name="connsiteX0" fmla="*/ 1010653 w 1307114"/>
                <a:gd name="connsiteY0" fmla="*/ 61604 h 3342215"/>
                <a:gd name="connsiteX1" fmla="*/ 40105 w 1307114"/>
                <a:gd name="connsiteY1" fmla="*/ 1481330 h 3342215"/>
                <a:gd name="connsiteX2" fmla="*/ 0 w 1307114"/>
                <a:gd name="connsiteY2" fmla="*/ 1713941 h 3342215"/>
                <a:gd name="connsiteX3" fmla="*/ 8021 w 1307114"/>
                <a:gd name="connsiteY3" fmla="*/ 3181794 h 3342215"/>
                <a:gd name="connsiteX4" fmla="*/ 176463 w 1307114"/>
                <a:gd name="connsiteY4" fmla="*/ 3342215 h 3342215"/>
                <a:gd name="connsiteX5" fmla="*/ 368968 w 1307114"/>
                <a:gd name="connsiteY5" fmla="*/ 3197836 h 3342215"/>
                <a:gd name="connsiteX6" fmla="*/ 376990 w 1307114"/>
                <a:gd name="connsiteY6" fmla="*/ 1577583 h 3342215"/>
                <a:gd name="connsiteX7" fmla="*/ 1283368 w 1307114"/>
                <a:gd name="connsiteY7" fmla="*/ 278173 h 3342215"/>
                <a:gd name="connsiteX8" fmla="*/ 1259305 w 1307114"/>
                <a:gd name="connsiteY8" fmla="*/ 45562 h 3342215"/>
                <a:gd name="connsiteX9" fmla="*/ 1010653 w 1307114"/>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42215"/>
                <a:gd name="connsiteX1" fmla="*/ 40105 w 1319647"/>
                <a:gd name="connsiteY1" fmla="*/ 1481330 h 3342215"/>
                <a:gd name="connsiteX2" fmla="*/ 0 w 1319647"/>
                <a:gd name="connsiteY2" fmla="*/ 1713941 h 3342215"/>
                <a:gd name="connsiteX3" fmla="*/ 8021 w 1319647"/>
                <a:gd name="connsiteY3" fmla="*/ 3181794 h 3342215"/>
                <a:gd name="connsiteX4" fmla="*/ 176463 w 1319647"/>
                <a:gd name="connsiteY4" fmla="*/ 3342215 h 3342215"/>
                <a:gd name="connsiteX5" fmla="*/ 368968 w 1319647"/>
                <a:gd name="connsiteY5" fmla="*/ 3197836 h 3342215"/>
                <a:gd name="connsiteX6" fmla="*/ 376990 w 1319647"/>
                <a:gd name="connsiteY6" fmla="*/ 1577583 h 3342215"/>
                <a:gd name="connsiteX7" fmla="*/ 1283368 w 1319647"/>
                <a:gd name="connsiteY7" fmla="*/ 278173 h 3342215"/>
                <a:gd name="connsiteX8" fmla="*/ 1259305 w 1319647"/>
                <a:gd name="connsiteY8" fmla="*/ 45562 h 3342215"/>
                <a:gd name="connsiteX9" fmla="*/ 1010653 w 1319647"/>
                <a:gd name="connsiteY9" fmla="*/ 61604 h 3342215"/>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10653 w 1319647"/>
                <a:gd name="connsiteY0" fmla="*/ 61604 h 3334194"/>
                <a:gd name="connsiteX1" fmla="*/ 40105 w 1319647"/>
                <a:gd name="connsiteY1" fmla="*/ 1481330 h 3334194"/>
                <a:gd name="connsiteX2" fmla="*/ 0 w 1319647"/>
                <a:gd name="connsiteY2" fmla="*/ 1713941 h 3334194"/>
                <a:gd name="connsiteX3" fmla="*/ 8021 w 1319647"/>
                <a:gd name="connsiteY3" fmla="*/ 3181794 h 3334194"/>
                <a:gd name="connsiteX4" fmla="*/ 176463 w 1319647"/>
                <a:gd name="connsiteY4" fmla="*/ 3334194 h 3334194"/>
                <a:gd name="connsiteX5" fmla="*/ 368968 w 1319647"/>
                <a:gd name="connsiteY5" fmla="*/ 3197836 h 3334194"/>
                <a:gd name="connsiteX6" fmla="*/ 376990 w 1319647"/>
                <a:gd name="connsiteY6" fmla="*/ 1577583 h 3334194"/>
                <a:gd name="connsiteX7" fmla="*/ 1283368 w 1319647"/>
                <a:gd name="connsiteY7" fmla="*/ 278173 h 3334194"/>
                <a:gd name="connsiteX8" fmla="*/ 1259305 w 1319647"/>
                <a:gd name="connsiteY8" fmla="*/ 45562 h 3334194"/>
                <a:gd name="connsiteX9" fmla="*/ 1010653 w 1319647"/>
                <a:gd name="connsiteY9" fmla="*/ 61604 h 3334194"/>
                <a:gd name="connsiteX0" fmla="*/ 1003264 w 1312258"/>
                <a:gd name="connsiteY0" fmla="*/ 61604 h 3334194"/>
                <a:gd name="connsiteX1" fmla="*/ 32716 w 1312258"/>
                <a:gd name="connsiteY1" fmla="*/ 1481330 h 3334194"/>
                <a:gd name="connsiteX2" fmla="*/ 2136 w 1312258"/>
                <a:gd name="connsiteY2" fmla="*/ 1713941 h 3334194"/>
                <a:gd name="connsiteX3" fmla="*/ 632 w 1312258"/>
                <a:gd name="connsiteY3" fmla="*/ 3181794 h 3334194"/>
                <a:gd name="connsiteX4" fmla="*/ 169074 w 1312258"/>
                <a:gd name="connsiteY4" fmla="*/ 3334194 h 3334194"/>
                <a:gd name="connsiteX5" fmla="*/ 361579 w 1312258"/>
                <a:gd name="connsiteY5" fmla="*/ 3197836 h 3334194"/>
                <a:gd name="connsiteX6" fmla="*/ 369601 w 1312258"/>
                <a:gd name="connsiteY6" fmla="*/ 1577583 h 3334194"/>
                <a:gd name="connsiteX7" fmla="*/ 1275979 w 1312258"/>
                <a:gd name="connsiteY7" fmla="*/ 278173 h 3334194"/>
                <a:gd name="connsiteX8" fmla="*/ 1251916 w 1312258"/>
                <a:gd name="connsiteY8" fmla="*/ 45562 h 3334194"/>
                <a:gd name="connsiteX9" fmla="*/ 1003264 w 1312258"/>
                <a:gd name="connsiteY9" fmla="*/ 61604 h 33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2258" h="3334194">
                  <a:moveTo>
                    <a:pt x="1003264" y="61604"/>
                  </a:moveTo>
                  <a:lnTo>
                    <a:pt x="32716" y="1481330"/>
                  </a:lnTo>
                  <a:cubicBezTo>
                    <a:pt x="19348" y="1558867"/>
                    <a:pt x="5979" y="1593541"/>
                    <a:pt x="2136" y="1713941"/>
                  </a:cubicBezTo>
                  <a:cubicBezTo>
                    <a:pt x="4810" y="2203225"/>
                    <a:pt x="-2042" y="2692510"/>
                    <a:pt x="632" y="3181794"/>
                  </a:cubicBezTo>
                  <a:cubicBezTo>
                    <a:pt x="8653" y="3251310"/>
                    <a:pt x="24695" y="3320826"/>
                    <a:pt x="169074" y="3334194"/>
                  </a:cubicBezTo>
                  <a:cubicBezTo>
                    <a:pt x="345536" y="3310132"/>
                    <a:pt x="337516" y="3262004"/>
                    <a:pt x="361579" y="3197836"/>
                  </a:cubicBezTo>
                  <a:lnTo>
                    <a:pt x="369601" y="1577583"/>
                  </a:lnTo>
                  <a:lnTo>
                    <a:pt x="1275979" y="278173"/>
                  </a:lnTo>
                  <a:cubicBezTo>
                    <a:pt x="1308064" y="184594"/>
                    <a:pt x="1348169" y="147163"/>
                    <a:pt x="1251916" y="45562"/>
                  </a:cubicBezTo>
                  <a:cubicBezTo>
                    <a:pt x="1104863" y="-37323"/>
                    <a:pt x="1078127" y="8131"/>
                    <a:pt x="1003264" y="61604"/>
                  </a:cubicBezTo>
                  <a:close/>
                </a:path>
              </a:pathLst>
            </a:custGeom>
            <a:solidFill>
              <a:schemeClr val="accent4"/>
            </a:solidFill>
            <a:ln w="6350">
              <a:solidFill>
                <a:schemeClr val="accent1">
                  <a:lumMod val="50000"/>
                </a:schemeClr>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cxnSp>
          <p:nvCxnSpPr>
            <p:cNvPr id="1136" name="Straight Connector 1135">
              <a:extLst>
                <a:ext uri="{FF2B5EF4-FFF2-40B4-BE49-F238E27FC236}">
                  <a16:creationId xmlns:a16="http://schemas.microsoft.com/office/drawing/2014/main" id="{82D37E16-3FE9-462A-9E7C-38BAA5319B52}"/>
                </a:ext>
              </a:extLst>
            </p:cNvPr>
            <p:cNvCxnSpPr/>
            <p:nvPr/>
          </p:nvCxnSpPr>
          <p:spPr bwMode="auto">
            <a:xfrm flipV="1">
              <a:off x="6538001" y="-784002"/>
              <a:ext cx="310613" cy="29044"/>
            </a:xfrm>
            <a:prstGeom prst="line">
              <a:avLst/>
            </a:prstGeom>
            <a:noFill/>
            <a:ln w="6350" cap="flat" cmpd="sng" algn="ctr">
              <a:solidFill>
                <a:schemeClr val="accent4">
                  <a:lumMod val="20000"/>
                  <a:lumOff val="80000"/>
                </a:schemeClr>
              </a:solidFill>
              <a:prstDash val="solid"/>
              <a:round/>
              <a:headEnd type="none" w="med" len="med"/>
              <a:tailEnd type="none" w="med" len="med"/>
            </a:ln>
            <a:effectLst/>
          </p:spPr>
        </p:cxnSp>
        <p:cxnSp>
          <p:nvCxnSpPr>
            <p:cNvPr id="1137" name="Straight Connector 1136">
              <a:extLst>
                <a:ext uri="{FF2B5EF4-FFF2-40B4-BE49-F238E27FC236}">
                  <a16:creationId xmlns:a16="http://schemas.microsoft.com/office/drawing/2014/main" id="{FE8BF44C-3B9E-4697-AF13-DD220B3F3720}"/>
                </a:ext>
              </a:extLst>
            </p:cNvPr>
            <p:cNvCxnSpPr>
              <a:endCxn id="1134" idx="6"/>
            </p:cNvCxnSpPr>
            <p:nvPr/>
          </p:nvCxnSpPr>
          <p:spPr bwMode="auto">
            <a:xfrm>
              <a:off x="7083292" y="-786272"/>
              <a:ext cx="334670" cy="47352"/>
            </a:xfrm>
            <a:prstGeom prst="line">
              <a:avLst/>
            </a:prstGeom>
            <a:noFill/>
            <a:ln w="6350" cap="flat" cmpd="sng" algn="ctr">
              <a:solidFill>
                <a:schemeClr val="accent6">
                  <a:lumMod val="60000"/>
                  <a:lumOff val="40000"/>
                </a:schemeClr>
              </a:solidFill>
              <a:prstDash val="solid"/>
              <a:round/>
              <a:headEnd type="none" w="med" len="med"/>
              <a:tailEnd type="none" w="med" len="med"/>
            </a:ln>
            <a:effectLst/>
          </p:spPr>
        </p:cxnSp>
        <p:cxnSp>
          <p:nvCxnSpPr>
            <p:cNvPr id="1138" name="Straight Connector 1137">
              <a:extLst>
                <a:ext uri="{FF2B5EF4-FFF2-40B4-BE49-F238E27FC236}">
                  <a16:creationId xmlns:a16="http://schemas.microsoft.com/office/drawing/2014/main" id="{62ED9A9A-3B93-4E64-90AF-7FE05F8943AA}"/>
                </a:ext>
              </a:extLst>
            </p:cNvPr>
            <p:cNvCxnSpPr/>
            <p:nvPr/>
          </p:nvCxnSpPr>
          <p:spPr bwMode="auto">
            <a:xfrm>
              <a:off x="7506169" y="-1474994"/>
              <a:ext cx="651866" cy="464969"/>
            </a:xfrm>
            <a:prstGeom prst="line">
              <a:avLst/>
            </a:prstGeom>
            <a:noFill/>
            <a:ln w="6350" cap="flat" cmpd="sng" algn="ctr">
              <a:solidFill>
                <a:schemeClr val="accent6">
                  <a:lumMod val="60000"/>
                  <a:lumOff val="40000"/>
                </a:schemeClr>
              </a:solidFill>
              <a:prstDash val="solid"/>
              <a:round/>
              <a:headEnd type="none" w="med" len="med"/>
              <a:tailEnd type="none" w="med" len="med"/>
            </a:ln>
            <a:effectLst/>
          </p:spPr>
        </p:cxnSp>
        <p:cxnSp>
          <p:nvCxnSpPr>
            <p:cNvPr id="1139" name="Straight Connector 1138">
              <a:extLst>
                <a:ext uri="{FF2B5EF4-FFF2-40B4-BE49-F238E27FC236}">
                  <a16:creationId xmlns:a16="http://schemas.microsoft.com/office/drawing/2014/main" id="{AD3B7A45-C7C4-4F32-9F78-CBBEFD5F50FD}"/>
                </a:ext>
              </a:extLst>
            </p:cNvPr>
            <p:cNvCxnSpPr/>
            <p:nvPr/>
          </p:nvCxnSpPr>
          <p:spPr bwMode="auto">
            <a:xfrm flipV="1">
              <a:off x="5762023" y="-1491032"/>
              <a:ext cx="644910" cy="481007"/>
            </a:xfrm>
            <a:prstGeom prst="line">
              <a:avLst/>
            </a:prstGeom>
            <a:noFill/>
            <a:ln w="6350" cap="flat" cmpd="sng" algn="ctr">
              <a:solidFill>
                <a:schemeClr val="accent4">
                  <a:lumMod val="20000"/>
                  <a:lumOff val="80000"/>
                </a:schemeClr>
              </a:solidFill>
              <a:prstDash val="solid"/>
              <a:round/>
              <a:headEnd type="none" w="med" len="med"/>
              <a:tailEnd type="none" w="med" len="med"/>
            </a:ln>
            <a:effectLst/>
          </p:spPr>
        </p:cxnSp>
        <p:sp>
          <p:nvSpPr>
            <p:cNvPr id="1140" name="Rectangle 1139">
              <a:extLst>
                <a:ext uri="{FF2B5EF4-FFF2-40B4-BE49-F238E27FC236}">
                  <a16:creationId xmlns:a16="http://schemas.microsoft.com/office/drawing/2014/main" id="{12FE925D-8FE3-4A72-9BE8-6892C654F1CC}"/>
                </a:ext>
              </a:extLst>
            </p:cNvPr>
            <p:cNvSpPr/>
            <p:nvPr/>
          </p:nvSpPr>
          <p:spPr bwMode="auto">
            <a:xfrm rot="19486446">
              <a:off x="6029537" y="-1323791"/>
              <a:ext cx="106969" cy="150692"/>
            </a:xfrm>
            <a:prstGeom prst="rect">
              <a:avLst/>
            </a:prstGeom>
            <a:solidFill>
              <a:schemeClr val="bg1"/>
            </a:solidFill>
            <a:ln w="6350">
              <a:solidFill>
                <a:schemeClr val="bg1"/>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141" name="Rectangle 1140">
              <a:extLst>
                <a:ext uri="{FF2B5EF4-FFF2-40B4-BE49-F238E27FC236}">
                  <a16:creationId xmlns:a16="http://schemas.microsoft.com/office/drawing/2014/main" id="{DEFA8857-09B4-4139-8C37-66BE9C57DD3F}"/>
                </a:ext>
              </a:extLst>
            </p:cNvPr>
            <p:cNvSpPr/>
            <p:nvPr/>
          </p:nvSpPr>
          <p:spPr bwMode="auto">
            <a:xfrm rot="2113554" flipV="1">
              <a:off x="7793378" y="-1313600"/>
              <a:ext cx="106969" cy="150692"/>
            </a:xfrm>
            <a:prstGeom prst="rect">
              <a:avLst/>
            </a:prstGeom>
            <a:solidFill>
              <a:schemeClr val="bg1"/>
            </a:solidFill>
            <a:ln w="6350">
              <a:solidFill>
                <a:schemeClr val="bg1"/>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142" name="Rectangle 1141">
              <a:extLst>
                <a:ext uri="{FF2B5EF4-FFF2-40B4-BE49-F238E27FC236}">
                  <a16:creationId xmlns:a16="http://schemas.microsoft.com/office/drawing/2014/main" id="{4D377166-7A22-4D3C-8B50-9374E1D27BF0}"/>
                </a:ext>
              </a:extLst>
            </p:cNvPr>
            <p:cNvSpPr/>
            <p:nvPr/>
          </p:nvSpPr>
          <p:spPr bwMode="auto">
            <a:xfrm rot="5400000" flipV="1">
              <a:off x="6919200" y="-544674"/>
              <a:ext cx="106969" cy="150692"/>
            </a:xfrm>
            <a:prstGeom prst="rect">
              <a:avLst/>
            </a:prstGeom>
            <a:solidFill>
              <a:schemeClr val="bg1"/>
            </a:solidFill>
            <a:ln w="6350">
              <a:solidFill>
                <a:schemeClr val="bg1"/>
              </a:solidFill>
              <a:miter lim="800000"/>
              <a:headEnd/>
              <a:tailEnd/>
            </a:ln>
          </p:spPr>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marL="0" marR="0" lvl="0" indent="0" algn="ctr" defTabSz="914126" rtl="0" eaLnBrk="0" fontAlgn="base" latinLnBrk="0" hangingPunct="0">
                <a:lnSpc>
                  <a:spcPct val="100000"/>
                </a:lnSpc>
                <a:spcBef>
                  <a:spcPct val="0"/>
                </a:spcBef>
                <a:spcAft>
                  <a:spcPct val="0"/>
                </a:spcAft>
                <a:buClrTx/>
                <a:buSzTx/>
                <a:buFontTx/>
                <a:buNone/>
                <a:tabLst/>
                <a:defRPr/>
              </a:pPr>
              <a:endParaRPr kumimoji="0" lang="en-US" sz="1799"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grpSp>
      <p:sp>
        <p:nvSpPr>
          <p:cNvPr id="1144" name="Freeform: Shape 1143">
            <a:extLst>
              <a:ext uri="{FF2B5EF4-FFF2-40B4-BE49-F238E27FC236}">
                <a16:creationId xmlns:a16="http://schemas.microsoft.com/office/drawing/2014/main" id="{EC711676-9E23-4BE3-BF02-93B3D0F60B0C}"/>
              </a:ext>
            </a:extLst>
          </p:cNvPr>
          <p:cNvSpPr/>
          <p:nvPr/>
        </p:nvSpPr>
        <p:spPr bwMode="auto">
          <a:xfrm>
            <a:off x="10692070" y="5129320"/>
            <a:ext cx="90521" cy="294320"/>
          </a:xfrm>
          <a:custGeom>
            <a:avLst/>
            <a:gdLst>
              <a:gd name="connsiteX0" fmla="*/ 578501 w 578501"/>
              <a:gd name="connsiteY0" fmla="*/ 234109 h 1883156"/>
              <a:gd name="connsiteX1" fmla="*/ 406563 w 578501"/>
              <a:gd name="connsiteY1" fmla="*/ 46540 h 1883156"/>
              <a:gd name="connsiteX2" fmla="*/ 218993 w 578501"/>
              <a:gd name="connsiteY2" fmla="*/ 7463 h 1883156"/>
              <a:gd name="connsiteX3" fmla="*/ 15793 w 578501"/>
              <a:gd name="connsiteY3" fmla="*/ 163771 h 1883156"/>
              <a:gd name="connsiteX4" fmla="*/ 54870 w 578501"/>
              <a:gd name="connsiteY4" fmla="*/ 304448 h 1883156"/>
              <a:gd name="connsiteX5" fmla="*/ 250255 w 578501"/>
              <a:gd name="connsiteY5" fmla="*/ 507648 h 1883156"/>
              <a:gd name="connsiteX6" fmla="*/ 312778 w 578501"/>
              <a:gd name="connsiteY6" fmla="*/ 742109 h 1883156"/>
              <a:gd name="connsiteX7" fmla="*/ 250255 w 578501"/>
              <a:gd name="connsiteY7" fmla="*/ 992202 h 1883156"/>
              <a:gd name="connsiteX8" fmla="*/ 86132 w 578501"/>
              <a:gd name="connsiteY8" fmla="*/ 1156325 h 1883156"/>
              <a:gd name="connsiteX9" fmla="*/ 163 w 578501"/>
              <a:gd name="connsiteY9" fmla="*/ 1351709 h 1883156"/>
              <a:gd name="connsiteX10" fmla="*/ 70501 w 578501"/>
              <a:gd name="connsiteY10" fmla="*/ 1640879 h 1883156"/>
              <a:gd name="connsiteX11" fmla="*/ 265886 w 578501"/>
              <a:gd name="connsiteY11" fmla="*/ 1883156 h 1883156"/>
              <a:gd name="connsiteX0" fmla="*/ 578501 w 578501"/>
              <a:gd name="connsiteY0" fmla="*/ 231898 h 1880945"/>
              <a:gd name="connsiteX1" fmla="*/ 406563 w 578501"/>
              <a:gd name="connsiteY1" fmla="*/ 44329 h 1880945"/>
              <a:gd name="connsiteX2" fmla="*/ 218993 w 578501"/>
              <a:gd name="connsiteY2" fmla="*/ 5252 h 1880945"/>
              <a:gd name="connsiteX3" fmla="*/ 31424 w 578501"/>
              <a:gd name="connsiteY3" fmla="*/ 130299 h 1880945"/>
              <a:gd name="connsiteX4" fmla="*/ 54870 w 578501"/>
              <a:gd name="connsiteY4" fmla="*/ 302237 h 1880945"/>
              <a:gd name="connsiteX5" fmla="*/ 250255 w 578501"/>
              <a:gd name="connsiteY5" fmla="*/ 505437 h 1880945"/>
              <a:gd name="connsiteX6" fmla="*/ 312778 w 578501"/>
              <a:gd name="connsiteY6" fmla="*/ 739898 h 1880945"/>
              <a:gd name="connsiteX7" fmla="*/ 250255 w 578501"/>
              <a:gd name="connsiteY7" fmla="*/ 989991 h 1880945"/>
              <a:gd name="connsiteX8" fmla="*/ 86132 w 578501"/>
              <a:gd name="connsiteY8" fmla="*/ 1154114 h 1880945"/>
              <a:gd name="connsiteX9" fmla="*/ 163 w 578501"/>
              <a:gd name="connsiteY9" fmla="*/ 1349498 h 1880945"/>
              <a:gd name="connsiteX10" fmla="*/ 70501 w 578501"/>
              <a:gd name="connsiteY10" fmla="*/ 1638668 h 1880945"/>
              <a:gd name="connsiteX11" fmla="*/ 265886 w 578501"/>
              <a:gd name="connsiteY11" fmla="*/ 1880945 h 1880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8501" h="1880945">
                <a:moveTo>
                  <a:pt x="578501" y="231898"/>
                </a:moveTo>
                <a:cubicBezTo>
                  <a:pt x="522491" y="157000"/>
                  <a:pt x="466481" y="82103"/>
                  <a:pt x="406563" y="44329"/>
                </a:cubicBezTo>
                <a:cubicBezTo>
                  <a:pt x="346645" y="6555"/>
                  <a:pt x="281516" y="-9076"/>
                  <a:pt x="218993" y="5252"/>
                </a:cubicBezTo>
                <a:cubicBezTo>
                  <a:pt x="156470" y="19580"/>
                  <a:pt x="58778" y="80802"/>
                  <a:pt x="31424" y="130299"/>
                </a:cubicBezTo>
                <a:cubicBezTo>
                  <a:pt x="4070" y="179796"/>
                  <a:pt x="18398" y="239714"/>
                  <a:pt x="54870" y="302237"/>
                </a:cubicBezTo>
                <a:cubicBezTo>
                  <a:pt x="91342" y="364760"/>
                  <a:pt x="207270" y="432494"/>
                  <a:pt x="250255" y="505437"/>
                </a:cubicBezTo>
                <a:cubicBezTo>
                  <a:pt x="293240" y="578380"/>
                  <a:pt x="312778" y="659139"/>
                  <a:pt x="312778" y="739898"/>
                </a:cubicBezTo>
                <a:cubicBezTo>
                  <a:pt x="312778" y="820657"/>
                  <a:pt x="288029" y="920955"/>
                  <a:pt x="250255" y="989991"/>
                </a:cubicBezTo>
                <a:cubicBezTo>
                  <a:pt x="212481" y="1059027"/>
                  <a:pt x="127814" y="1094196"/>
                  <a:pt x="86132" y="1154114"/>
                </a:cubicBezTo>
                <a:cubicBezTo>
                  <a:pt x="44450" y="1214032"/>
                  <a:pt x="2768" y="1268739"/>
                  <a:pt x="163" y="1349498"/>
                </a:cubicBezTo>
                <a:cubicBezTo>
                  <a:pt x="-2442" y="1430257"/>
                  <a:pt x="26214" y="1550094"/>
                  <a:pt x="70501" y="1638668"/>
                </a:cubicBezTo>
                <a:cubicBezTo>
                  <a:pt x="114788" y="1727242"/>
                  <a:pt x="190337" y="1804093"/>
                  <a:pt x="265886" y="1880945"/>
                </a:cubicBezTo>
              </a:path>
            </a:pathLst>
          </a:custGeom>
          <a:noFill/>
          <a:ln w="38100" cap="rnd">
            <a:solidFill>
              <a:schemeClr val="tx2">
                <a:lumMod val="75000"/>
              </a:schemeClr>
            </a:solidFill>
            <a:round/>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nvGrpSpPr>
          <p:cNvPr id="27" name="Group 26">
            <a:extLst>
              <a:ext uri="{FF2B5EF4-FFF2-40B4-BE49-F238E27FC236}">
                <a16:creationId xmlns:a16="http://schemas.microsoft.com/office/drawing/2014/main" id="{2BCE4525-D595-402E-ADB4-3DC217564072}"/>
              </a:ext>
            </a:extLst>
          </p:cNvPr>
          <p:cNvGrpSpPr/>
          <p:nvPr/>
        </p:nvGrpSpPr>
        <p:grpSpPr>
          <a:xfrm rot="14859309">
            <a:off x="10533521" y="4730672"/>
            <a:ext cx="1021098" cy="493222"/>
            <a:chOff x="10189588" y="4292442"/>
            <a:chExt cx="1021098" cy="493222"/>
          </a:xfrm>
        </p:grpSpPr>
        <p:sp>
          <p:nvSpPr>
            <p:cNvPr id="1145" name="Oval 1144">
              <a:extLst>
                <a:ext uri="{FF2B5EF4-FFF2-40B4-BE49-F238E27FC236}">
                  <a16:creationId xmlns:a16="http://schemas.microsoft.com/office/drawing/2014/main" id="{D7A22D31-12B0-40AC-B978-EB041F570D1D}"/>
                </a:ext>
              </a:extLst>
            </p:cNvPr>
            <p:cNvSpPr/>
            <p:nvPr/>
          </p:nvSpPr>
          <p:spPr>
            <a:xfrm rot="8360118">
              <a:off x="10189588" y="4296394"/>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46" name="Oval 1145">
              <a:extLst>
                <a:ext uri="{FF2B5EF4-FFF2-40B4-BE49-F238E27FC236}">
                  <a16:creationId xmlns:a16="http://schemas.microsoft.com/office/drawing/2014/main" id="{1934C480-D1FC-4F8E-BB01-7B230D42CC01}"/>
                </a:ext>
              </a:extLst>
            </p:cNvPr>
            <p:cNvSpPr/>
            <p:nvPr/>
          </p:nvSpPr>
          <p:spPr>
            <a:xfrm rot="8360118">
              <a:off x="10273256" y="4292442"/>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47" name="Oval 1146">
              <a:extLst>
                <a:ext uri="{FF2B5EF4-FFF2-40B4-BE49-F238E27FC236}">
                  <a16:creationId xmlns:a16="http://schemas.microsoft.com/office/drawing/2014/main" id="{8711EA81-61F5-4AD5-9AFD-A1B1A1F34DE2}"/>
                </a:ext>
              </a:extLst>
            </p:cNvPr>
            <p:cNvSpPr/>
            <p:nvPr/>
          </p:nvSpPr>
          <p:spPr>
            <a:xfrm rot="8360118">
              <a:off x="10240775" y="4354740"/>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48" name="Oval 1147">
              <a:extLst>
                <a:ext uri="{FF2B5EF4-FFF2-40B4-BE49-F238E27FC236}">
                  <a16:creationId xmlns:a16="http://schemas.microsoft.com/office/drawing/2014/main" id="{4EB20403-0101-48A4-BE03-8ECC81B182D8}"/>
                </a:ext>
              </a:extLst>
            </p:cNvPr>
            <p:cNvSpPr/>
            <p:nvPr/>
          </p:nvSpPr>
          <p:spPr>
            <a:xfrm rot="8360118">
              <a:off x="10309054" y="4351207"/>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49" name="Oval 1148">
              <a:extLst>
                <a:ext uri="{FF2B5EF4-FFF2-40B4-BE49-F238E27FC236}">
                  <a16:creationId xmlns:a16="http://schemas.microsoft.com/office/drawing/2014/main" id="{AE15FAB2-EBCC-4F4E-AC04-246AAEAD8D18}"/>
                </a:ext>
              </a:extLst>
            </p:cNvPr>
            <p:cNvSpPr/>
            <p:nvPr/>
          </p:nvSpPr>
          <p:spPr>
            <a:xfrm rot="8360118">
              <a:off x="10305951" y="4412294"/>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50" name="Oval 1149">
              <a:extLst>
                <a:ext uri="{FF2B5EF4-FFF2-40B4-BE49-F238E27FC236}">
                  <a16:creationId xmlns:a16="http://schemas.microsoft.com/office/drawing/2014/main" id="{589E1A9D-EDC2-4B92-9B64-F5C9306CEE44}"/>
                </a:ext>
              </a:extLst>
            </p:cNvPr>
            <p:cNvSpPr/>
            <p:nvPr/>
          </p:nvSpPr>
          <p:spPr>
            <a:xfrm rot="8360118">
              <a:off x="10361031" y="4456761"/>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51" name="Oval 1150">
              <a:extLst>
                <a:ext uri="{FF2B5EF4-FFF2-40B4-BE49-F238E27FC236}">
                  <a16:creationId xmlns:a16="http://schemas.microsoft.com/office/drawing/2014/main" id="{E12AAE01-CEFC-4727-A6B7-AE5A922E82C4}"/>
                </a:ext>
              </a:extLst>
            </p:cNvPr>
            <p:cNvSpPr/>
            <p:nvPr/>
          </p:nvSpPr>
          <p:spPr>
            <a:xfrm rot="8360118">
              <a:off x="10387526" y="4406713"/>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52" name="Oval 1151">
              <a:extLst>
                <a:ext uri="{FF2B5EF4-FFF2-40B4-BE49-F238E27FC236}">
                  <a16:creationId xmlns:a16="http://schemas.microsoft.com/office/drawing/2014/main" id="{0B3665FD-BB93-4825-B203-5D57974F29D3}"/>
                </a:ext>
              </a:extLst>
            </p:cNvPr>
            <p:cNvSpPr/>
            <p:nvPr/>
          </p:nvSpPr>
          <p:spPr>
            <a:xfrm rot="8360118">
              <a:off x="10501796" y="4520983"/>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53" name="Oval 1152">
              <a:extLst>
                <a:ext uri="{FF2B5EF4-FFF2-40B4-BE49-F238E27FC236}">
                  <a16:creationId xmlns:a16="http://schemas.microsoft.com/office/drawing/2014/main" id="{3A6CC16E-C114-4DEF-9913-2D5C2053AC05}"/>
                </a:ext>
              </a:extLst>
            </p:cNvPr>
            <p:cNvSpPr/>
            <p:nvPr/>
          </p:nvSpPr>
          <p:spPr>
            <a:xfrm rot="8360118">
              <a:off x="10547151" y="4583690"/>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54" name="Oval 1153">
              <a:extLst>
                <a:ext uri="{FF2B5EF4-FFF2-40B4-BE49-F238E27FC236}">
                  <a16:creationId xmlns:a16="http://schemas.microsoft.com/office/drawing/2014/main" id="{D71CE9B5-E24D-4C51-AB80-EC642EDACED3}"/>
                </a:ext>
              </a:extLst>
            </p:cNvPr>
            <p:cNvSpPr/>
            <p:nvPr/>
          </p:nvSpPr>
          <p:spPr>
            <a:xfrm rot="8360118">
              <a:off x="10468561" y="4452254"/>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55" name="Oval 1154">
              <a:extLst>
                <a:ext uri="{FF2B5EF4-FFF2-40B4-BE49-F238E27FC236}">
                  <a16:creationId xmlns:a16="http://schemas.microsoft.com/office/drawing/2014/main" id="{CF14D650-28CC-4466-ABAC-8EFC1B457134}"/>
                </a:ext>
              </a:extLst>
            </p:cNvPr>
            <p:cNvSpPr/>
            <p:nvPr/>
          </p:nvSpPr>
          <p:spPr>
            <a:xfrm rot="8360118">
              <a:off x="10436620" y="4518485"/>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56" name="Oval 1155">
              <a:extLst>
                <a:ext uri="{FF2B5EF4-FFF2-40B4-BE49-F238E27FC236}">
                  <a16:creationId xmlns:a16="http://schemas.microsoft.com/office/drawing/2014/main" id="{6C7ACE9F-1E8D-43FC-ABDC-8C3A45CEE4EE}"/>
                </a:ext>
              </a:extLst>
            </p:cNvPr>
            <p:cNvSpPr/>
            <p:nvPr/>
          </p:nvSpPr>
          <p:spPr>
            <a:xfrm rot="8360118">
              <a:off x="10580950" y="4533980"/>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57" name="Oval 1156">
              <a:extLst>
                <a:ext uri="{FF2B5EF4-FFF2-40B4-BE49-F238E27FC236}">
                  <a16:creationId xmlns:a16="http://schemas.microsoft.com/office/drawing/2014/main" id="{4FB1C8AC-4FA6-42BE-B8ED-8E5099933DD8}"/>
                </a:ext>
              </a:extLst>
            </p:cNvPr>
            <p:cNvSpPr/>
            <p:nvPr/>
          </p:nvSpPr>
          <p:spPr>
            <a:xfrm rot="8360118">
              <a:off x="10619703" y="4608297"/>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58" name="Oval 1157">
              <a:extLst>
                <a:ext uri="{FF2B5EF4-FFF2-40B4-BE49-F238E27FC236}">
                  <a16:creationId xmlns:a16="http://schemas.microsoft.com/office/drawing/2014/main" id="{F6610889-9F5B-4BA5-B6C2-24F07C83892E}"/>
                </a:ext>
              </a:extLst>
            </p:cNvPr>
            <p:cNvSpPr/>
            <p:nvPr/>
          </p:nvSpPr>
          <p:spPr>
            <a:xfrm rot="8360118">
              <a:off x="10662946" y="4568970"/>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59" name="Oval 1158">
              <a:extLst>
                <a:ext uri="{FF2B5EF4-FFF2-40B4-BE49-F238E27FC236}">
                  <a16:creationId xmlns:a16="http://schemas.microsoft.com/office/drawing/2014/main" id="{BB0D1FDB-70DF-4AEE-A7B9-1FDE80B18362}"/>
                </a:ext>
              </a:extLst>
            </p:cNvPr>
            <p:cNvSpPr/>
            <p:nvPr/>
          </p:nvSpPr>
          <p:spPr>
            <a:xfrm rot="8360118">
              <a:off x="10710411" y="4632974"/>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60" name="Oval 1159">
              <a:extLst>
                <a:ext uri="{FF2B5EF4-FFF2-40B4-BE49-F238E27FC236}">
                  <a16:creationId xmlns:a16="http://schemas.microsoft.com/office/drawing/2014/main" id="{DC0965D1-8ABF-409C-844D-B5306FDAE5F9}"/>
                </a:ext>
              </a:extLst>
            </p:cNvPr>
            <p:cNvSpPr/>
            <p:nvPr/>
          </p:nvSpPr>
          <p:spPr>
            <a:xfrm rot="8360118">
              <a:off x="10795827" y="4663208"/>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61" name="Oval 1160">
              <a:extLst>
                <a:ext uri="{FF2B5EF4-FFF2-40B4-BE49-F238E27FC236}">
                  <a16:creationId xmlns:a16="http://schemas.microsoft.com/office/drawing/2014/main" id="{513A2C89-319E-4A33-9568-1681124889DA}"/>
                </a:ext>
              </a:extLst>
            </p:cNvPr>
            <p:cNvSpPr/>
            <p:nvPr/>
          </p:nvSpPr>
          <p:spPr>
            <a:xfrm rot="8360118">
              <a:off x="10888852" y="4676766"/>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62" name="Oval 1161">
              <a:extLst>
                <a:ext uri="{FF2B5EF4-FFF2-40B4-BE49-F238E27FC236}">
                  <a16:creationId xmlns:a16="http://schemas.microsoft.com/office/drawing/2014/main" id="{C56304A6-40FD-49CA-B2D0-CEB6ACA6946B}"/>
                </a:ext>
              </a:extLst>
            </p:cNvPr>
            <p:cNvSpPr/>
            <p:nvPr/>
          </p:nvSpPr>
          <p:spPr>
            <a:xfrm rot="8360118">
              <a:off x="10988072" y="4699014"/>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63" name="Oval 1162">
              <a:extLst>
                <a:ext uri="{FF2B5EF4-FFF2-40B4-BE49-F238E27FC236}">
                  <a16:creationId xmlns:a16="http://schemas.microsoft.com/office/drawing/2014/main" id="{6F304DD3-4911-4914-B458-A21BB802402C}"/>
                </a:ext>
              </a:extLst>
            </p:cNvPr>
            <p:cNvSpPr/>
            <p:nvPr/>
          </p:nvSpPr>
          <p:spPr>
            <a:xfrm rot="8360118">
              <a:off x="10929996" y="4722118"/>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64" name="Oval 1163">
              <a:extLst>
                <a:ext uri="{FF2B5EF4-FFF2-40B4-BE49-F238E27FC236}">
                  <a16:creationId xmlns:a16="http://schemas.microsoft.com/office/drawing/2014/main" id="{531867A6-3D4E-47B0-80CA-F94B7321D280}"/>
                </a:ext>
              </a:extLst>
            </p:cNvPr>
            <p:cNvSpPr/>
            <p:nvPr/>
          </p:nvSpPr>
          <p:spPr>
            <a:xfrm rot="8360118">
              <a:off x="11029957" y="4750051"/>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65" name="Oval 1164">
              <a:extLst>
                <a:ext uri="{FF2B5EF4-FFF2-40B4-BE49-F238E27FC236}">
                  <a16:creationId xmlns:a16="http://schemas.microsoft.com/office/drawing/2014/main" id="{D7DDBAC7-2700-43F0-8DD6-EDB16B62812A}"/>
                </a:ext>
              </a:extLst>
            </p:cNvPr>
            <p:cNvSpPr/>
            <p:nvPr/>
          </p:nvSpPr>
          <p:spPr>
            <a:xfrm rot="8360118">
              <a:off x="10735722" y="4685469"/>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66" name="Oval 1165">
              <a:extLst>
                <a:ext uri="{FF2B5EF4-FFF2-40B4-BE49-F238E27FC236}">
                  <a16:creationId xmlns:a16="http://schemas.microsoft.com/office/drawing/2014/main" id="{61ECD5E9-55E1-466E-872F-60A59B6F6FD9}"/>
                </a:ext>
              </a:extLst>
            </p:cNvPr>
            <p:cNvSpPr/>
            <p:nvPr/>
          </p:nvSpPr>
          <p:spPr>
            <a:xfrm rot="8360118">
              <a:off x="11090126" y="4708916"/>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67" name="Oval 1166">
              <a:extLst>
                <a:ext uri="{FF2B5EF4-FFF2-40B4-BE49-F238E27FC236}">
                  <a16:creationId xmlns:a16="http://schemas.microsoft.com/office/drawing/2014/main" id="{68094E2E-D361-473E-8924-A004CBABF379}"/>
                </a:ext>
              </a:extLst>
            </p:cNvPr>
            <p:cNvSpPr/>
            <p:nvPr/>
          </p:nvSpPr>
          <p:spPr>
            <a:xfrm rot="8360118">
              <a:off x="11176406" y="4719905"/>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68" name="Oval 1167">
              <a:extLst>
                <a:ext uri="{FF2B5EF4-FFF2-40B4-BE49-F238E27FC236}">
                  <a16:creationId xmlns:a16="http://schemas.microsoft.com/office/drawing/2014/main" id="{F16C1E5C-6E3B-4BE9-8EF1-3C6255A4A7C5}"/>
                </a:ext>
              </a:extLst>
            </p:cNvPr>
            <p:cNvSpPr/>
            <p:nvPr/>
          </p:nvSpPr>
          <p:spPr>
            <a:xfrm rot="8360118">
              <a:off x="11145877" y="4673505"/>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grpSp>
      <p:grpSp>
        <p:nvGrpSpPr>
          <p:cNvPr id="1169" name="Group 1168">
            <a:extLst>
              <a:ext uri="{FF2B5EF4-FFF2-40B4-BE49-F238E27FC236}">
                <a16:creationId xmlns:a16="http://schemas.microsoft.com/office/drawing/2014/main" id="{18EDE4B1-0011-43FB-8877-4C93A708F7B9}"/>
              </a:ext>
            </a:extLst>
          </p:cNvPr>
          <p:cNvGrpSpPr/>
          <p:nvPr/>
        </p:nvGrpSpPr>
        <p:grpSpPr>
          <a:xfrm rot="15203882">
            <a:off x="10484664" y="4782278"/>
            <a:ext cx="1021098" cy="493222"/>
            <a:chOff x="10189588" y="4292442"/>
            <a:chExt cx="1021098" cy="493222"/>
          </a:xfrm>
        </p:grpSpPr>
        <p:sp>
          <p:nvSpPr>
            <p:cNvPr id="1170" name="Oval 1169">
              <a:extLst>
                <a:ext uri="{FF2B5EF4-FFF2-40B4-BE49-F238E27FC236}">
                  <a16:creationId xmlns:a16="http://schemas.microsoft.com/office/drawing/2014/main" id="{3EE19302-6BED-499F-92E2-A05AB638F52C}"/>
                </a:ext>
              </a:extLst>
            </p:cNvPr>
            <p:cNvSpPr/>
            <p:nvPr/>
          </p:nvSpPr>
          <p:spPr>
            <a:xfrm rot="8360118">
              <a:off x="10189588" y="4296394"/>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71" name="Oval 1170">
              <a:extLst>
                <a:ext uri="{FF2B5EF4-FFF2-40B4-BE49-F238E27FC236}">
                  <a16:creationId xmlns:a16="http://schemas.microsoft.com/office/drawing/2014/main" id="{0238556D-CE5E-43AD-870F-C3583700BC65}"/>
                </a:ext>
              </a:extLst>
            </p:cNvPr>
            <p:cNvSpPr/>
            <p:nvPr/>
          </p:nvSpPr>
          <p:spPr>
            <a:xfrm rot="8360118">
              <a:off x="10273256" y="4292442"/>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72" name="Oval 1171">
              <a:extLst>
                <a:ext uri="{FF2B5EF4-FFF2-40B4-BE49-F238E27FC236}">
                  <a16:creationId xmlns:a16="http://schemas.microsoft.com/office/drawing/2014/main" id="{FB0E0E6C-1CC3-411F-B25E-B863B1003952}"/>
                </a:ext>
              </a:extLst>
            </p:cNvPr>
            <p:cNvSpPr/>
            <p:nvPr/>
          </p:nvSpPr>
          <p:spPr>
            <a:xfrm rot="8360118">
              <a:off x="10240775" y="4354740"/>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73" name="Oval 1172">
              <a:extLst>
                <a:ext uri="{FF2B5EF4-FFF2-40B4-BE49-F238E27FC236}">
                  <a16:creationId xmlns:a16="http://schemas.microsoft.com/office/drawing/2014/main" id="{169F2134-A785-42AD-84FE-7591432BA1FC}"/>
                </a:ext>
              </a:extLst>
            </p:cNvPr>
            <p:cNvSpPr/>
            <p:nvPr/>
          </p:nvSpPr>
          <p:spPr>
            <a:xfrm rot="8360118">
              <a:off x="10309054" y="4351207"/>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74" name="Oval 1173">
              <a:extLst>
                <a:ext uri="{FF2B5EF4-FFF2-40B4-BE49-F238E27FC236}">
                  <a16:creationId xmlns:a16="http://schemas.microsoft.com/office/drawing/2014/main" id="{BD98F8DF-7B1C-45F3-878C-F003F6815410}"/>
                </a:ext>
              </a:extLst>
            </p:cNvPr>
            <p:cNvSpPr/>
            <p:nvPr/>
          </p:nvSpPr>
          <p:spPr>
            <a:xfrm rot="8360118">
              <a:off x="10305951" y="4412294"/>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75" name="Oval 1174">
              <a:extLst>
                <a:ext uri="{FF2B5EF4-FFF2-40B4-BE49-F238E27FC236}">
                  <a16:creationId xmlns:a16="http://schemas.microsoft.com/office/drawing/2014/main" id="{A169BC6A-75C4-437C-A2FD-F6E572714EAB}"/>
                </a:ext>
              </a:extLst>
            </p:cNvPr>
            <p:cNvSpPr/>
            <p:nvPr/>
          </p:nvSpPr>
          <p:spPr>
            <a:xfrm rot="8360118">
              <a:off x="10361031" y="4456761"/>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76" name="Oval 1175">
              <a:extLst>
                <a:ext uri="{FF2B5EF4-FFF2-40B4-BE49-F238E27FC236}">
                  <a16:creationId xmlns:a16="http://schemas.microsoft.com/office/drawing/2014/main" id="{BF34DAB5-DFC4-4AA8-8ACD-1DEA1B93B1FD}"/>
                </a:ext>
              </a:extLst>
            </p:cNvPr>
            <p:cNvSpPr/>
            <p:nvPr/>
          </p:nvSpPr>
          <p:spPr>
            <a:xfrm rot="8360118">
              <a:off x="10387526" y="4406713"/>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77" name="Oval 1176">
              <a:extLst>
                <a:ext uri="{FF2B5EF4-FFF2-40B4-BE49-F238E27FC236}">
                  <a16:creationId xmlns:a16="http://schemas.microsoft.com/office/drawing/2014/main" id="{F501AC63-3399-44B0-B53C-4724DD904D5A}"/>
                </a:ext>
              </a:extLst>
            </p:cNvPr>
            <p:cNvSpPr/>
            <p:nvPr/>
          </p:nvSpPr>
          <p:spPr>
            <a:xfrm rot="8360118">
              <a:off x="10501796" y="4520983"/>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78" name="Oval 1177">
              <a:extLst>
                <a:ext uri="{FF2B5EF4-FFF2-40B4-BE49-F238E27FC236}">
                  <a16:creationId xmlns:a16="http://schemas.microsoft.com/office/drawing/2014/main" id="{EEF8EB7C-3AE8-4C80-987A-6C0B77853975}"/>
                </a:ext>
              </a:extLst>
            </p:cNvPr>
            <p:cNvSpPr/>
            <p:nvPr/>
          </p:nvSpPr>
          <p:spPr>
            <a:xfrm rot="8360118">
              <a:off x="10547151" y="4583690"/>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79" name="Oval 1178">
              <a:extLst>
                <a:ext uri="{FF2B5EF4-FFF2-40B4-BE49-F238E27FC236}">
                  <a16:creationId xmlns:a16="http://schemas.microsoft.com/office/drawing/2014/main" id="{C5B1F766-C216-43B5-9350-63FF6E36612D}"/>
                </a:ext>
              </a:extLst>
            </p:cNvPr>
            <p:cNvSpPr/>
            <p:nvPr/>
          </p:nvSpPr>
          <p:spPr>
            <a:xfrm rot="8360118">
              <a:off x="10468561" y="4452254"/>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80" name="Oval 1179">
              <a:extLst>
                <a:ext uri="{FF2B5EF4-FFF2-40B4-BE49-F238E27FC236}">
                  <a16:creationId xmlns:a16="http://schemas.microsoft.com/office/drawing/2014/main" id="{C08FAC48-A3E3-4A92-BEB3-086FDA8771F1}"/>
                </a:ext>
              </a:extLst>
            </p:cNvPr>
            <p:cNvSpPr/>
            <p:nvPr/>
          </p:nvSpPr>
          <p:spPr>
            <a:xfrm rot="8360118">
              <a:off x="10436620" y="4518485"/>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81" name="Oval 1180">
              <a:extLst>
                <a:ext uri="{FF2B5EF4-FFF2-40B4-BE49-F238E27FC236}">
                  <a16:creationId xmlns:a16="http://schemas.microsoft.com/office/drawing/2014/main" id="{419EF265-CE92-49AD-B499-B00947B0BBE4}"/>
                </a:ext>
              </a:extLst>
            </p:cNvPr>
            <p:cNvSpPr/>
            <p:nvPr/>
          </p:nvSpPr>
          <p:spPr>
            <a:xfrm rot="8360118">
              <a:off x="10580950" y="4533980"/>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82" name="Oval 1181">
              <a:extLst>
                <a:ext uri="{FF2B5EF4-FFF2-40B4-BE49-F238E27FC236}">
                  <a16:creationId xmlns:a16="http://schemas.microsoft.com/office/drawing/2014/main" id="{BB8341BA-964B-411F-A987-4E35DD2DF5C7}"/>
                </a:ext>
              </a:extLst>
            </p:cNvPr>
            <p:cNvSpPr/>
            <p:nvPr/>
          </p:nvSpPr>
          <p:spPr>
            <a:xfrm rot="8360118">
              <a:off x="10619703" y="4608297"/>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83" name="Oval 1182">
              <a:extLst>
                <a:ext uri="{FF2B5EF4-FFF2-40B4-BE49-F238E27FC236}">
                  <a16:creationId xmlns:a16="http://schemas.microsoft.com/office/drawing/2014/main" id="{DB25CD51-F87B-4E19-8725-B7010BC215B9}"/>
                </a:ext>
              </a:extLst>
            </p:cNvPr>
            <p:cNvSpPr/>
            <p:nvPr/>
          </p:nvSpPr>
          <p:spPr>
            <a:xfrm rot="8360118">
              <a:off x="10662946" y="4568970"/>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84" name="Oval 1183">
              <a:extLst>
                <a:ext uri="{FF2B5EF4-FFF2-40B4-BE49-F238E27FC236}">
                  <a16:creationId xmlns:a16="http://schemas.microsoft.com/office/drawing/2014/main" id="{5E2A59F9-3C80-4153-ABF8-64128E9C96E3}"/>
                </a:ext>
              </a:extLst>
            </p:cNvPr>
            <p:cNvSpPr/>
            <p:nvPr/>
          </p:nvSpPr>
          <p:spPr>
            <a:xfrm rot="8360118">
              <a:off x="10710411" y="4632974"/>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85" name="Oval 1184">
              <a:extLst>
                <a:ext uri="{FF2B5EF4-FFF2-40B4-BE49-F238E27FC236}">
                  <a16:creationId xmlns:a16="http://schemas.microsoft.com/office/drawing/2014/main" id="{3D066F85-5F50-4A95-A35D-17BFEC6CD14A}"/>
                </a:ext>
              </a:extLst>
            </p:cNvPr>
            <p:cNvSpPr/>
            <p:nvPr/>
          </p:nvSpPr>
          <p:spPr>
            <a:xfrm rot="8360118">
              <a:off x="10795827" y="4663208"/>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86" name="Oval 1185">
              <a:extLst>
                <a:ext uri="{FF2B5EF4-FFF2-40B4-BE49-F238E27FC236}">
                  <a16:creationId xmlns:a16="http://schemas.microsoft.com/office/drawing/2014/main" id="{5B68C868-4CFC-4478-AA86-3E28C126B6E5}"/>
                </a:ext>
              </a:extLst>
            </p:cNvPr>
            <p:cNvSpPr/>
            <p:nvPr/>
          </p:nvSpPr>
          <p:spPr>
            <a:xfrm rot="8360118">
              <a:off x="10888852" y="4676766"/>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87" name="Oval 1186">
              <a:extLst>
                <a:ext uri="{FF2B5EF4-FFF2-40B4-BE49-F238E27FC236}">
                  <a16:creationId xmlns:a16="http://schemas.microsoft.com/office/drawing/2014/main" id="{8305F25F-0F92-49D3-BFBC-2452B1B78DEF}"/>
                </a:ext>
              </a:extLst>
            </p:cNvPr>
            <p:cNvSpPr/>
            <p:nvPr/>
          </p:nvSpPr>
          <p:spPr>
            <a:xfrm rot="8360118">
              <a:off x="10988072" y="4699014"/>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88" name="Oval 1187">
              <a:extLst>
                <a:ext uri="{FF2B5EF4-FFF2-40B4-BE49-F238E27FC236}">
                  <a16:creationId xmlns:a16="http://schemas.microsoft.com/office/drawing/2014/main" id="{DC567C2C-EF2F-4540-8524-167F3A54A964}"/>
                </a:ext>
              </a:extLst>
            </p:cNvPr>
            <p:cNvSpPr/>
            <p:nvPr/>
          </p:nvSpPr>
          <p:spPr>
            <a:xfrm rot="8360118">
              <a:off x="10929996" y="4722118"/>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89" name="Oval 1188">
              <a:extLst>
                <a:ext uri="{FF2B5EF4-FFF2-40B4-BE49-F238E27FC236}">
                  <a16:creationId xmlns:a16="http://schemas.microsoft.com/office/drawing/2014/main" id="{CC394847-4665-49C0-A50E-8F9BE26258E8}"/>
                </a:ext>
              </a:extLst>
            </p:cNvPr>
            <p:cNvSpPr/>
            <p:nvPr/>
          </p:nvSpPr>
          <p:spPr>
            <a:xfrm rot="8360118">
              <a:off x="11029957" y="4750051"/>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90" name="Oval 1189">
              <a:extLst>
                <a:ext uri="{FF2B5EF4-FFF2-40B4-BE49-F238E27FC236}">
                  <a16:creationId xmlns:a16="http://schemas.microsoft.com/office/drawing/2014/main" id="{1FE2640B-85FD-4509-B078-8F4B7C084344}"/>
                </a:ext>
              </a:extLst>
            </p:cNvPr>
            <p:cNvSpPr/>
            <p:nvPr/>
          </p:nvSpPr>
          <p:spPr>
            <a:xfrm rot="8360118">
              <a:off x="10735722" y="4685469"/>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91" name="Oval 1190">
              <a:extLst>
                <a:ext uri="{FF2B5EF4-FFF2-40B4-BE49-F238E27FC236}">
                  <a16:creationId xmlns:a16="http://schemas.microsoft.com/office/drawing/2014/main" id="{081D784C-F73E-4688-B29B-AA9478FADEDB}"/>
                </a:ext>
              </a:extLst>
            </p:cNvPr>
            <p:cNvSpPr/>
            <p:nvPr/>
          </p:nvSpPr>
          <p:spPr>
            <a:xfrm rot="8360118">
              <a:off x="11090126" y="4708916"/>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92" name="Oval 1191">
              <a:extLst>
                <a:ext uri="{FF2B5EF4-FFF2-40B4-BE49-F238E27FC236}">
                  <a16:creationId xmlns:a16="http://schemas.microsoft.com/office/drawing/2014/main" id="{A916613F-F44C-4F27-B9E1-B8E9D5914E1F}"/>
                </a:ext>
              </a:extLst>
            </p:cNvPr>
            <p:cNvSpPr/>
            <p:nvPr/>
          </p:nvSpPr>
          <p:spPr>
            <a:xfrm rot="8360118">
              <a:off x="11176406" y="4719905"/>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sp>
          <p:nvSpPr>
            <p:cNvPr id="1193" name="Oval 1192">
              <a:extLst>
                <a:ext uri="{FF2B5EF4-FFF2-40B4-BE49-F238E27FC236}">
                  <a16:creationId xmlns:a16="http://schemas.microsoft.com/office/drawing/2014/main" id="{67B88CFC-A9C0-4FE8-B73E-BE2178E80DA6}"/>
                </a:ext>
              </a:extLst>
            </p:cNvPr>
            <p:cNvSpPr/>
            <p:nvPr/>
          </p:nvSpPr>
          <p:spPr>
            <a:xfrm rot="8360118">
              <a:off x="11145877" y="4673505"/>
              <a:ext cx="34280" cy="35613"/>
            </a:xfrm>
            <a:prstGeom prst="ellipse">
              <a:avLst/>
            </a:prstGeom>
            <a:gradFill flip="none" rotWithShape="1">
              <a:gsLst>
                <a:gs pos="97000">
                  <a:srgbClr val="F5A032">
                    <a:lumMod val="50000"/>
                  </a:srgbClr>
                </a:gs>
                <a:gs pos="44000">
                  <a:srgbClr val="F5A032"/>
                </a:gs>
                <a:gs pos="0">
                  <a:srgbClr val="F5A032">
                    <a:lumMod val="20000"/>
                    <a:lumOff val="80000"/>
                  </a:srgbClr>
                </a:gs>
              </a:gsLst>
              <a:path path="circle">
                <a:fillToRect l="50000" t="50000" r="50000" b="50000"/>
              </a:path>
              <a:tileRect/>
            </a:gradFill>
            <a:ln w="12700" cap="flat" cmpd="sng" algn="ctr">
              <a:noFill/>
              <a:prstDash val="solid"/>
              <a:miter lim="800000"/>
            </a:ln>
            <a:effectLst/>
          </p:spPr>
          <p:txBody>
            <a:bodyPr rtlCol="0" anchor="ctr"/>
            <a:lstStyle/>
            <a:p>
              <a:pPr marL="0" marR="0" lvl="0" indent="0" algn="ctr" defTabSz="685594" rtl="0" eaLnBrk="1" fontAlgn="auto" latinLnBrk="0" hangingPunct="1">
                <a:lnSpc>
                  <a:spcPct val="100000"/>
                </a:lnSpc>
                <a:spcBef>
                  <a:spcPts val="0"/>
                </a:spcBef>
                <a:spcAft>
                  <a:spcPts val="0"/>
                </a:spcAft>
                <a:buClrTx/>
                <a:buSzTx/>
                <a:buFontTx/>
                <a:buNone/>
                <a:tabLst/>
                <a:defRPr/>
              </a:pPr>
              <a:endParaRPr kumimoji="0" lang="en-US" sz="2398" b="0" i="0" u="none" strike="noStrike" kern="0" cap="none" spc="0" normalizeH="0" baseline="0" noProof="0" dirty="0">
                <a:ln>
                  <a:noFill/>
                </a:ln>
                <a:solidFill>
                  <a:srgbClr val="FFFFFF"/>
                </a:solidFill>
                <a:effectLst/>
                <a:uLnTx/>
                <a:uFillTx/>
                <a:latin typeface="Calibri" panose="020F0502020204030204"/>
                <a:ea typeface="+mn-ea"/>
                <a:cs typeface="+mn-cs"/>
              </a:endParaRPr>
            </a:p>
          </p:txBody>
        </p:sp>
      </p:grpSp>
      <p:sp>
        <p:nvSpPr>
          <p:cNvPr id="1195" name="TextBox 1194">
            <a:extLst>
              <a:ext uri="{FF2B5EF4-FFF2-40B4-BE49-F238E27FC236}">
                <a16:creationId xmlns:a16="http://schemas.microsoft.com/office/drawing/2014/main" id="{EAD9A25C-40E9-4A28-BBBD-4DABD5D1773E}"/>
              </a:ext>
            </a:extLst>
          </p:cNvPr>
          <p:cNvSpPr txBox="1"/>
          <p:nvPr/>
        </p:nvSpPr>
        <p:spPr>
          <a:xfrm>
            <a:off x="9816173" y="5676322"/>
            <a:ext cx="607860" cy="391517"/>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200" b="1" i="0" u="none" strike="noStrike" kern="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Tumor</a:t>
            </a:r>
            <a:br>
              <a:rPr kumimoji="0" lang="en-US" sz="1200" b="1" i="0" u="none" strike="noStrike" kern="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br>
            <a:r>
              <a:rPr kumimoji="0" lang="en-US" sz="1200" b="1" i="0" u="none" strike="noStrike" kern="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cell</a:t>
            </a:r>
            <a:endParaRPr kumimoji="0" lang="en-GB" sz="1200" b="1" i="0" u="none" strike="noStrike" kern="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60" name="Explosion: 8 Points 1059">
            <a:extLst>
              <a:ext uri="{FF2B5EF4-FFF2-40B4-BE49-F238E27FC236}">
                <a16:creationId xmlns:a16="http://schemas.microsoft.com/office/drawing/2014/main" id="{DBD58FED-D97B-417E-AECE-6644AB6FD1FF}"/>
              </a:ext>
            </a:extLst>
          </p:cNvPr>
          <p:cNvSpPr/>
          <p:nvPr/>
        </p:nvSpPr>
        <p:spPr bwMode="auto">
          <a:xfrm>
            <a:off x="9854300" y="2381905"/>
            <a:ext cx="223422" cy="223422"/>
          </a:xfrm>
          <a:prstGeom prst="irregularSeal1">
            <a:avLst/>
          </a:prstGeom>
          <a:solidFill>
            <a:schemeClr val="accent3"/>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061" name="Explosion: 8 Points 1060">
            <a:extLst>
              <a:ext uri="{FF2B5EF4-FFF2-40B4-BE49-F238E27FC236}">
                <a16:creationId xmlns:a16="http://schemas.microsoft.com/office/drawing/2014/main" id="{3D6FBD57-A8BD-4857-BBD1-45AF7D0FBEFE}"/>
              </a:ext>
            </a:extLst>
          </p:cNvPr>
          <p:cNvSpPr/>
          <p:nvPr/>
        </p:nvSpPr>
        <p:spPr bwMode="auto">
          <a:xfrm>
            <a:off x="9939966" y="2634630"/>
            <a:ext cx="223422" cy="223422"/>
          </a:xfrm>
          <a:prstGeom prst="irregularSeal1">
            <a:avLst/>
          </a:prstGeom>
          <a:solidFill>
            <a:schemeClr val="accent3"/>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062" name="Round Diagonal Corner Rectangle 4">
            <a:extLst>
              <a:ext uri="{FF2B5EF4-FFF2-40B4-BE49-F238E27FC236}">
                <a16:creationId xmlns:a16="http://schemas.microsoft.com/office/drawing/2014/main" id="{F1D663FF-A720-47C6-BE4F-9E535663939B}"/>
              </a:ext>
            </a:extLst>
          </p:cNvPr>
          <p:cNvSpPr/>
          <p:nvPr/>
        </p:nvSpPr>
        <p:spPr>
          <a:xfrm>
            <a:off x="9057627" y="447330"/>
            <a:ext cx="2353712" cy="2793107"/>
          </a:xfrm>
          <a:prstGeom prst="rect">
            <a:avLst/>
          </a:prstGeom>
          <a:noFill/>
          <a:ln w="190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063" name="Round Diagonal Corner Rectangle 4">
            <a:extLst>
              <a:ext uri="{FF2B5EF4-FFF2-40B4-BE49-F238E27FC236}">
                <a16:creationId xmlns:a16="http://schemas.microsoft.com/office/drawing/2014/main" id="{126F51D1-198B-4012-A541-6B553C24BD5E}"/>
              </a:ext>
            </a:extLst>
          </p:cNvPr>
          <p:cNvSpPr/>
          <p:nvPr/>
        </p:nvSpPr>
        <p:spPr>
          <a:xfrm>
            <a:off x="7698373" y="4042402"/>
            <a:ext cx="1737360" cy="2057400"/>
          </a:xfrm>
          <a:prstGeom prst="rect">
            <a:avLst/>
          </a:prstGeom>
          <a:noFill/>
          <a:ln w="190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64" name="Round Diagonal Corner Rectangle 4">
            <a:extLst>
              <a:ext uri="{FF2B5EF4-FFF2-40B4-BE49-F238E27FC236}">
                <a16:creationId xmlns:a16="http://schemas.microsoft.com/office/drawing/2014/main" id="{C0AC77FD-6521-46CF-815D-9B9C8D2E0A33}"/>
              </a:ext>
            </a:extLst>
          </p:cNvPr>
          <p:cNvSpPr/>
          <p:nvPr/>
        </p:nvSpPr>
        <p:spPr>
          <a:xfrm>
            <a:off x="9839788" y="4040071"/>
            <a:ext cx="1737360" cy="2057400"/>
          </a:xfrm>
          <a:prstGeom prst="rect">
            <a:avLst/>
          </a:prstGeom>
          <a:noFill/>
          <a:ln w="1905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6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65" name="Text Box 15">
            <a:extLst>
              <a:ext uri="{FF2B5EF4-FFF2-40B4-BE49-F238E27FC236}">
                <a16:creationId xmlns:a16="http://schemas.microsoft.com/office/drawing/2014/main" id="{383FC8E1-5B68-4CE8-92B3-B7D83328284D}"/>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mn-cs"/>
              </a:rPr>
              <a:t>Moores. Cancer Res. 2016;76:3942. Haura. ASCO 2019. Abstr 9009.</a:t>
            </a:r>
          </a:p>
        </p:txBody>
      </p:sp>
    </p:spTree>
    <p:extLst>
      <p:ext uri="{BB962C8B-B14F-4D97-AF65-F5344CB8AC3E}">
        <p14:creationId xmlns:p14="http://schemas.microsoft.com/office/powerpoint/2010/main" val="1817635954"/>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DA93788-E77D-4CCE-84A4-6D74E9ED9D9E}"/>
              </a:ext>
            </a:extLst>
          </p:cNvPr>
          <p:cNvSpPr>
            <a:spLocks noGrp="1"/>
          </p:cNvSpPr>
          <p:nvPr>
            <p:ph sz="quarter" idx="11"/>
          </p:nvPr>
        </p:nvSpPr>
        <p:spPr/>
        <p:txBody>
          <a:bodyPr/>
          <a:lstStyle/>
          <a:p>
            <a:r>
              <a:rPr lang="en-US" dirty="0">
                <a:solidFill>
                  <a:srgbClr val="E1471D"/>
                </a:solidFill>
                <a:hlinkClick r:id="rId3"/>
              </a:rPr>
              <a:t>clinicaloptions.com/oncology</a:t>
            </a:r>
            <a:endParaRPr lang="en-US" dirty="0">
              <a:solidFill>
                <a:srgbClr val="E1471D"/>
              </a:solidFill>
            </a:endParaRPr>
          </a:p>
          <a:p>
            <a:r>
              <a:rPr lang="en-US" u="sng" dirty="0">
                <a:solidFill>
                  <a:srgbClr val="E1471D"/>
                </a:solidFill>
                <a:hlinkClick r:id="rId4"/>
              </a:rPr>
              <a:t>clinicaloptions.com/LungTool</a:t>
            </a:r>
            <a:endParaRPr lang="en-US" u="sng" dirty="0">
              <a:solidFill>
                <a:srgbClr val="E1471D"/>
              </a:solidFill>
            </a:endParaRPr>
          </a:p>
          <a:p>
            <a:endParaRPr lang="en-US" dirty="0"/>
          </a:p>
        </p:txBody>
      </p:sp>
      <p:sp>
        <p:nvSpPr>
          <p:cNvPr id="62467" name="Rectangle 10">
            <a:extLst>
              <a:ext uri="{FF2B5EF4-FFF2-40B4-BE49-F238E27FC236}">
                <a16:creationId xmlns:a16="http://schemas.microsoft.com/office/drawing/2014/main" id="{285A5094-ED29-4796-B20E-3FBFE4F25619}"/>
              </a:ext>
            </a:extLst>
          </p:cNvPr>
          <p:cNvSpPr>
            <a:spLocks noGrp="1" noChangeArrowheads="1"/>
          </p:cNvSpPr>
          <p:nvPr>
            <p:ph type="title"/>
          </p:nvPr>
        </p:nvSpPr>
        <p:spPr bwMode="gray"/>
        <p:txBody>
          <a:bodyPr/>
          <a:lstStyle/>
          <a:p>
            <a:pPr eaLnBrk="1" hangingPunct="1"/>
            <a:r>
              <a:rPr lang="en-US" altLang="en-US" sz="4000" dirty="0"/>
              <a:t>Go Online for More CCO </a:t>
            </a:r>
            <a:br>
              <a:rPr lang="en-US" altLang="en-US" sz="4000" dirty="0"/>
            </a:br>
            <a:r>
              <a:rPr lang="en-US" altLang="en-US" sz="4000" dirty="0"/>
              <a:t>Coverage of NSCLC!</a:t>
            </a:r>
          </a:p>
        </p:txBody>
      </p:sp>
      <p:sp>
        <p:nvSpPr>
          <p:cNvPr id="39940" name="Rectangle 2">
            <a:extLst>
              <a:ext uri="{FF2B5EF4-FFF2-40B4-BE49-F238E27FC236}">
                <a16:creationId xmlns:a16="http://schemas.microsoft.com/office/drawing/2014/main" id="{8082EA74-AD3C-40A0-A143-D2201E93795E}"/>
              </a:ext>
            </a:extLst>
          </p:cNvPr>
          <p:cNvSpPr>
            <a:spLocks noGrp="1" noChangeArrowheads="1"/>
          </p:cNvSpPr>
          <p:nvPr>
            <p:ph sz="quarter" idx="10"/>
          </p:nvPr>
        </p:nvSpPr>
        <p:spPr/>
        <p:txBody>
          <a:bodyPr rtlCol="0">
            <a:normAutofit/>
          </a:bodyPr>
          <a:lstStyle/>
          <a:p>
            <a:pPr eaLnBrk="1" hangingPunct="1">
              <a:buClr>
                <a:schemeClr val="accent6"/>
              </a:buClr>
              <a:defRPr/>
            </a:pPr>
            <a:r>
              <a:rPr lang="en-US" sz="2200" dirty="0">
                <a:solidFill>
                  <a:srgbClr val="E1471D"/>
                </a:solidFill>
              </a:rPr>
              <a:t>On-demand Webcast </a:t>
            </a:r>
            <a:r>
              <a:rPr lang="en-US" sz="2200" b="0" dirty="0"/>
              <a:t>of a live ASCO Webinar covering </a:t>
            </a:r>
            <a:r>
              <a:rPr lang="en-US" sz="2200" b="0" i="1" dirty="0"/>
              <a:t>MET</a:t>
            </a:r>
            <a:r>
              <a:rPr lang="en-US" sz="2200" b="0" dirty="0"/>
              <a:t>ex14 NSCLC</a:t>
            </a:r>
          </a:p>
          <a:p>
            <a:pPr>
              <a:buClr>
                <a:schemeClr val="tx2">
                  <a:lumMod val="20000"/>
                  <a:lumOff val="80000"/>
                </a:schemeClr>
              </a:buClr>
              <a:defRPr/>
            </a:pPr>
            <a:r>
              <a:rPr lang="en-US" sz="2200" dirty="0">
                <a:solidFill>
                  <a:srgbClr val="E1471D"/>
                </a:solidFill>
              </a:rPr>
              <a:t>Capsule Summaries </a:t>
            </a:r>
            <a:r>
              <a:rPr lang="en-US" sz="2200" b="0" dirty="0"/>
              <a:t>of key clinical data from ASCO 2020</a:t>
            </a:r>
          </a:p>
          <a:p>
            <a:pPr>
              <a:spcAft>
                <a:spcPts val="0"/>
              </a:spcAft>
              <a:buClr>
                <a:schemeClr val="tx2">
                  <a:lumMod val="20000"/>
                  <a:lumOff val="80000"/>
                </a:schemeClr>
              </a:buClr>
              <a:defRPr/>
            </a:pPr>
            <a:r>
              <a:rPr lang="en-US" sz="2200" dirty="0">
                <a:solidFill>
                  <a:srgbClr val="E1471D"/>
                </a:solidFill>
              </a:rPr>
              <a:t>NSCLC Interactive Decision Support Tool </a:t>
            </a:r>
            <a:r>
              <a:rPr lang="en-US" sz="2200" b="0" dirty="0"/>
              <a:t>featuring the latest </a:t>
            </a:r>
            <a:br>
              <a:rPr lang="en-US" sz="2200" b="0" dirty="0"/>
            </a:br>
            <a:r>
              <a:rPr lang="en-US" sz="2200" b="0" dirty="0"/>
              <a:t>management recommendations from 5 NSCLC experts </a:t>
            </a:r>
          </a:p>
          <a:p>
            <a:pPr>
              <a:spcBef>
                <a:spcPts val="0"/>
              </a:spcBef>
              <a:buClr>
                <a:schemeClr val="tx2">
                  <a:lumMod val="20000"/>
                  <a:lumOff val="80000"/>
                </a:schemeClr>
              </a:buClr>
              <a:defRPr/>
            </a:pPr>
            <a:r>
              <a:rPr lang="en-US" sz="2200" b="0" dirty="0"/>
              <a:t>(update coming soon!)</a:t>
            </a:r>
          </a:p>
          <a:p>
            <a:pPr>
              <a:buClr>
                <a:schemeClr val="tx2">
                  <a:lumMod val="20000"/>
                  <a:lumOff val="80000"/>
                </a:schemeClr>
              </a:buClr>
              <a:defRPr/>
            </a:pPr>
            <a:endParaRPr lang="en-US" sz="2200" b="0" dirty="0"/>
          </a:p>
        </p:txBody>
      </p:sp>
      <p:sp>
        <p:nvSpPr>
          <p:cNvPr id="62469" name="Rectangle 3">
            <a:extLst>
              <a:ext uri="{FF2B5EF4-FFF2-40B4-BE49-F238E27FC236}">
                <a16:creationId xmlns:a16="http://schemas.microsoft.com/office/drawing/2014/main" id="{F01699E0-D838-46BF-8D24-733C506774A8}"/>
              </a:ext>
            </a:extLst>
          </p:cNvPr>
          <p:cNvSpPr>
            <a:spLocks noChangeArrowheads="1"/>
          </p:cNvSpPr>
          <p:nvPr/>
        </p:nvSpPr>
        <p:spPr bwMode="auto">
          <a:xfrm>
            <a:off x="7091363" y="6346826"/>
            <a:ext cx="1841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nSpc>
                <a:spcPct val="100000"/>
              </a:lnSpc>
              <a:spcBef>
                <a:spcPct val="0"/>
              </a:spcBef>
              <a:spcAft>
                <a:spcPct val="0"/>
              </a:spcAft>
              <a:buClrTx/>
              <a:buFontTx/>
              <a:buNone/>
            </a:pPr>
            <a:endParaRPr lang="en-GB" altLang="en-US" sz="2400" b="0" dirty="0">
              <a:solidFill>
                <a:schemeClr val="tx1"/>
              </a:solidFill>
              <a:latin typeface="Times" panose="02020603050405020304" pitchFamily="18" charset="0"/>
            </a:endParaRPr>
          </a:p>
        </p:txBody>
      </p:sp>
    </p:spTree>
    <p:extLst>
      <p:ext uri="{BB962C8B-B14F-4D97-AF65-F5344CB8AC3E}">
        <p14:creationId xmlns:p14="http://schemas.microsoft.com/office/powerpoint/2010/main" val="232413108"/>
      </p:ext>
    </p:extLst>
  </p:cSld>
  <p:clrMapOvr>
    <a:masterClrMapping/>
  </p:clrMapOvr>
</p:sld>
</file>

<file path=ppt/theme/theme1.xml><?xml version="1.0" encoding="utf-8"?>
<a:theme xmlns:a="http://schemas.openxmlformats.org/drawingml/2006/main" name="4_2017_HTAA_Diabetes">
  <a:themeElements>
    <a:clrScheme name="2018 CCO LIVE">
      <a:dk1>
        <a:srgbClr val="455560"/>
      </a:dk1>
      <a:lt1>
        <a:srgbClr val="FFFFFF"/>
      </a:lt1>
      <a:dk2>
        <a:srgbClr val="000000"/>
      </a:dk2>
      <a:lt2>
        <a:srgbClr val="CDCDCF"/>
      </a:lt2>
      <a:accent1>
        <a:srgbClr val="015873"/>
      </a:accent1>
      <a:accent2>
        <a:srgbClr val="4DA1BB"/>
      </a:accent2>
      <a:accent3>
        <a:srgbClr val="E1471D"/>
      </a:accent3>
      <a:accent4>
        <a:srgbClr val="00823B"/>
      </a:accent4>
      <a:accent5>
        <a:srgbClr val="FDB338"/>
      </a:accent5>
      <a:accent6>
        <a:srgbClr val="682E74"/>
      </a:accent6>
      <a:hlink>
        <a:srgbClr val="E1471D"/>
      </a:hlink>
      <a:folHlink>
        <a:srgbClr val="015873"/>
      </a:folHlink>
    </a:clrScheme>
    <a:fontScheme name="Custom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0">
          <a:solidFill>
            <a:schemeClr val="bg1"/>
          </a:solidFill>
          <a:miter lim="800000"/>
          <a:headEnd/>
          <a:tailEnd/>
        </a:ln>
      </a:spPr>
      <a:bodyPr anchor="b"/>
      <a:lstStyle>
        <a:defPPr algn="ctr" eaLnBrk="1" hangingPunct="1">
          <a:spcBef>
            <a:spcPct val="35000"/>
          </a:spcBef>
          <a:spcAft>
            <a:spcPct val="25000"/>
          </a:spcAft>
          <a:buClr>
            <a:schemeClr val="folHlink"/>
          </a:buClr>
          <a:buNone/>
          <a:defRPr sz="1800" b="0" dirty="0">
            <a:solidFill>
              <a:schemeClr val="tx1"/>
            </a:solidFill>
            <a:latin typeface="Calibri" panose="020F0502020204030204" pitchFamily="34" charset="0"/>
          </a:defRPr>
        </a:defPPr>
      </a:lstStyle>
    </a:spDef>
    <a:lnDef>
      <a:spPr bwMode="auto">
        <a:noFill/>
        <a:ln w="28575" cap="flat" cmpd="sng" algn="ctr">
          <a:solidFill>
            <a:schemeClr val="bg1"/>
          </a:solidFill>
          <a:prstDash val="solid"/>
          <a:round/>
          <a:headEnd type="none" w="med" len="med"/>
          <a:tailEnd type="none" w="med" len="med"/>
        </a:ln>
        <a:effectLst/>
      </a:spPr>
      <a:bodyPr/>
      <a:lstStyle/>
    </a:ln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a:spPr>
      <a:bodyPr wrap="square" rtlCol="0">
        <a:spAutoFit/>
      </a:bodyPr>
      <a:lstStyle>
        <a:defPPr algn="l">
          <a:lnSpc>
            <a:spcPct val="100000"/>
          </a:lnSpc>
          <a:spcBef>
            <a:spcPct val="50000"/>
          </a:spcBef>
          <a:spcAft>
            <a:spcPct val="0"/>
          </a:spcAft>
          <a:buClrTx/>
          <a:buFontTx/>
          <a:buNone/>
          <a:defRPr b="0" dirty="0" smtClean="0">
            <a:solidFill>
              <a:schemeClr val="bg1"/>
            </a:solidFill>
            <a:latin typeface="Calibri" panose="020F0502020204030204" pitchFamily="34" charset="0"/>
          </a:defRPr>
        </a:defPPr>
      </a:lstStyle>
    </a:txDef>
  </a:objectDefaults>
  <a:extraClrSchemeLst>
    <a:extraClrScheme>
      <a:clrScheme name="Custom Design 1">
        <a:dk1>
          <a:srgbClr val="CDCDCF"/>
        </a:dk1>
        <a:lt1>
          <a:srgbClr val="FFFFFF"/>
        </a:lt1>
        <a:dk2>
          <a:srgbClr val="09003E"/>
        </a:dk2>
        <a:lt2>
          <a:srgbClr val="F2F23A"/>
        </a:lt2>
        <a:accent1>
          <a:srgbClr val="12AD2B"/>
        </a:accent1>
        <a:accent2>
          <a:srgbClr val="5AAACE"/>
        </a:accent2>
        <a:accent3>
          <a:srgbClr val="AAAAAF"/>
        </a:accent3>
        <a:accent4>
          <a:srgbClr val="DADADA"/>
        </a:accent4>
        <a:accent5>
          <a:srgbClr val="AAD3AC"/>
        </a:accent5>
        <a:accent6>
          <a:srgbClr val="519ABA"/>
        </a:accent6>
        <a:hlink>
          <a:srgbClr val="F6A108"/>
        </a:hlink>
        <a:folHlink>
          <a:srgbClr val="2B85B8"/>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2017_HTAA_Diabetes" id="{1367EE62-49C0-41AA-9F7D-AEA8A8F73D1D}" vid="{45DB6FF6-6200-4F3D-90FC-F48B64252754}"/>
    </a:ext>
  </a:extLst>
</a:theme>
</file>

<file path=ppt/theme/theme2.xml><?xml version="1.0" encoding="utf-8"?>
<a:theme xmlns:a="http://schemas.openxmlformats.org/drawingml/2006/main" name="1_2017_HTAA_Diabetes">
  <a:themeElements>
    <a:clrScheme name="2018 CCO LIVE">
      <a:dk1>
        <a:srgbClr val="455560"/>
      </a:dk1>
      <a:lt1>
        <a:srgbClr val="FFFFFF"/>
      </a:lt1>
      <a:dk2>
        <a:srgbClr val="000000"/>
      </a:dk2>
      <a:lt2>
        <a:srgbClr val="CDCDCF"/>
      </a:lt2>
      <a:accent1>
        <a:srgbClr val="015873"/>
      </a:accent1>
      <a:accent2>
        <a:srgbClr val="4DA1BB"/>
      </a:accent2>
      <a:accent3>
        <a:srgbClr val="E1471D"/>
      </a:accent3>
      <a:accent4>
        <a:srgbClr val="00823B"/>
      </a:accent4>
      <a:accent5>
        <a:srgbClr val="FDB338"/>
      </a:accent5>
      <a:accent6>
        <a:srgbClr val="682E74"/>
      </a:accent6>
      <a:hlink>
        <a:srgbClr val="E1471D"/>
      </a:hlink>
      <a:folHlink>
        <a:srgbClr val="015873"/>
      </a:folHlink>
    </a:clrScheme>
    <a:fontScheme name="Custom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0">
          <a:solidFill>
            <a:schemeClr val="bg1"/>
          </a:solidFill>
          <a:miter lim="800000"/>
          <a:headEnd/>
          <a:tailEnd/>
        </a:ln>
      </a:spPr>
      <a:bodyPr anchor="b"/>
      <a:lstStyle>
        <a:defPPr algn="ctr" eaLnBrk="1" hangingPunct="1">
          <a:spcBef>
            <a:spcPct val="35000"/>
          </a:spcBef>
          <a:spcAft>
            <a:spcPct val="25000"/>
          </a:spcAft>
          <a:buClr>
            <a:schemeClr val="folHlink"/>
          </a:buClr>
          <a:buNone/>
          <a:defRPr sz="1800" b="0" dirty="0">
            <a:solidFill>
              <a:schemeClr val="tx1"/>
            </a:solidFill>
            <a:latin typeface="Calibri" panose="020F0502020204030204" pitchFamily="34" charset="0"/>
          </a:defRPr>
        </a:defPPr>
      </a:lstStyle>
    </a:spDef>
    <a:lnDef>
      <a:spPr bwMode="auto">
        <a:noFill/>
        <a:ln w="28575" cap="flat" cmpd="sng" algn="ctr">
          <a:solidFill>
            <a:schemeClr val="bg1"/>
          </a:solidFill>
          <a:prstDash val="solid"/>
          <a:round/>
          <a:headEnd type="none" w="med" len="med"/>
          <a:tailEnd type="none" w="med" len="med"/>
        </a:ln>
        <a:effectLst/>
      </a:spPr>
      <a:bodyPr/>
      <a:lstStyle/>
    </a:ln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a:spPr>
      <a:bodyPr wrap="square" rtlCol="0">
        <a:spAutoFit/>
      </a:bodyPr>
      <a:lstStyle>
        <a:defPPr algn="l">
          <a:lnSpc>
            <a:spcPct val="100000"/>
          </a:lnSpc>
          <a:spcBef>
            <a:spcPct val="50000"/>
          </a:spcBef>
          <a:spcAft>
            <a:spcPct val="0"/>
          </a:spcAft>
          <a:buClrTx/>
          <a:buFontTx/>
          <a:buNone/>
          <a:defRPr b="0" dirty="0" smtClean="0">
            <a:solidFill>
              <a:schemeClr val="bg1"/>
            </a:solidFill>
            <a:latin typeface="Calibri" panose="020F0502020204030204" pitchFamily="34" charset="0"/>
          </a:defRPr>
        </a:defPPr>
      </a:lstStyle>
    </a:txDef>
  </a:objectDefaults>
  <a:extraClrSchemeLst>
    <a:extraClrScheme>
      <a:clrScheme name="Custom Design 1">
        <a:dk1>
          <a:srgbClr val="CDCDCF"/>
        </a:dk1>
        <a:lt1>
          <a:srgbClr val="FFFFFF"/>
        </a:lt1>
        <a:dk2>
          <a:srgbClr val="09003E"/>
        </a:dk2>
        <a:lt2>
          <a:srgbClr val="F2F23A"/>
        </a:lt2>
        <a:accent1>
          <a:srgbClr val="12AD2B"/>
        </a:accent1>
        <a:accent2>
          <a:srgbClr val="5AAACE"/>
        </a:accent2>
        <a:accent3>
          <a:srgbClr val="AAAAAF"/>
        </a:accent3>
        <a:accent4>
          <a:srgbClr val="DADADA"/>
        </a:accent4>
        <a:accent5>
          <a:srgbClr val="AAD3AC"/>
        </a:accent5>
        <a:accent6>
          <a:srgbClr val="519ABA"/>
        </a:accent6>
        <a:hlink>
          <a:srgbClr val="F6A108"/>
        </a:hlink>
        <a:folHlink>
          <a:srgbClr val="2B85B8"/>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2017_HTAA_Diabetes" id="{1367EE62-49C0-41AA-9F7D-AEA8A8F73D1D}" vid="{45DB6FF6-6200-4F3D-90FC-F48B64252754}"/>
    </a:ext>
  </a:extLst>
</a:theme>
</file>

<file path=ppt/theme/theme3.xml><?xml version="1.0" encoding="utf-8"?>
<a:theme xmlns:a="http://schemas.openxmlformats.org/drawingml/2006/main" name="2017_HTAA_Diabetes">
  <a:themeElements>
    <a:clrScheme name="2018 CCO LIVE">
      <a:dk1>
        <a:srgbClr val="455560"/>
      </a:dk1>
      <a:lt1>
        <a:srgbClr val="FFFFFF"/>
      </a:lt1>
      <a:dk2>
        <a:srgbClr val="000000"/>
      </a:dk2>
      <a:lt2>
        <a:srgbClr val="CDCDCF"/>
      </a:lt2>
      <a:accent1>
        <a:srgbClr val="015873"/>
      </a:accent1>
      <a:accent2>
        <a:srgbClr val="4DA1BB"/>
      </a:accent2>
      <a:accent3>
        <a:srgbClr val="E1471D"/>
      </a:accent3>
      <a:accent4>
        <a:srgbClr val="00823B"/>
      </a:accent4>
      <a:accent5>
        <a:srgbClr val="FDB338"/>
      </a:accent5>
      <a:accent6>
        <a:srgbClr val="682E74"/>
      </a:accent6>
      <a:hlink>
        <a:srgbClr val="E1471D"/>
      </a:hlink>
      <a:folHlink>
        <a:srgbClr val="015873"/>
      </a:folHlink>
    </a:clrScheme>
    <a:fontScheme name="Custom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noFill/>
        <a:ln w="28575">
          <a:solidFill>
            <a:schemeClr val="bg1"/>
          </a:solidFill>
          <a:round/>
          <a:headEnd/>
          <a:tailEnd/>
        </a:ln>
        <a:extLst>
          <a:ext uri="{909E8E84-426E-40DD-AFC4-6F175D3DCCD1}">
            <a14:hiddenFill xmlns:a14="http://schemas.microsoft.com/office/drawing/2010/main">
              <a:noFill/>
            </a14:hiddenFill>
          </a:ext>
        </a:extLst>
      </a:spPr>
      <a:bodyPr/>
      <a:lstStyle>
        <a:defPPr algn="l">
          <a:defRPr>
            <a:solidFill>
              <a:schemeClr val="bg1"/>
            </a:solidFill>
            <a:latin typeface="Calibri" panose="020F0502020204030204" pitchFamily="34" charset="0"/>
          </a:defRPr>
        </a:defPPr>
      </a:lstStyle>
    </a:spDef>
    <a:lnDef>
      <a:spPr bwMode="auto">
        <a:noFill/>
        <a:ln w="28575" cap="flat" cmpd="sng" algn="ctr">
          <a:solidFill>
            <a:schemeClr val="bg1"/>
          </a:solidFill>
          <a:prstDash val="solid"/>
          <a:round/>
          <a:headEnd type="none" w="med" len="med"/>
          <a:tailEnd type="none" w="med" len="med"/>
        </a:ln>
        <a:effectLst/>
      </a:spPr>
      <a:bodyPr/>
      <a:lstStyle/>
    </a:ln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a:spPr>
      <a:bodyPr wrap="square" rtlCol="0">
        <a:spAutoFit/>
      </a:bodyPr>
      <a:lstStyle>
        <a:defPPr algn="l">
          <a:lnSpc>
            <a:spcPct val="100000"/>
          </a:lnSpc>
          <a:spcBef>
            <a:spcPct val="50000"/>
          </a:spcBef>
          <a:spcAft>
            <a:spcPct val="0"/>
          </a:spcAft>
          <a:buClrTx/>
          <a:buFontTx/>
          <a:buNone/>
          <a:defRPr b="0" dirty="0" smtClean="0">
            <a:solidFill>
              <a:schemeClr val="bg1"/>
            </a:solidFill>
            <a:latin typeface="Calibri" panose="020F0502020204030204" pitchFamily="34" charset="0"/>
          </a:defRPr>
        </a:defPPr>
      </a:lstStyle>
    </a:txDef>
  </a:objectDefaults>
  <a:extraClrSchemeLst>
    <a:extraClrScheme>
      <a:clrScheme name="Custom Design 1">
        <a:dk1>
          <a:srgbClr val="CDCDCF"/>
        </a:dk1>
        <a:lt1>
          <a:srgbClr val="FFFFFF"/>
        </a:lt1>
        <a:dk2>
          <a:srgbClr val="09003E"/>
        </a:dk2>
        <a:lt2>
          <a:srgbClr val="F2F23A"/>
        </a:lt2>
        <a:accent1>
          <a:srgbClr val="12AD2B"/>
        </a:accent1>
        <a:accent2>
          <a:srgbClr val="5AAACE"/>
        </a:accent2>
        <a:accent3>
          <a:srgbClr val="AAAAAF"/>
        </a:accent3>
        <a:accent4>
          <a:srgbClr val="DADADA"/>
        </a:accent4>
        <a:accent5>
          <a:srgbClr val="AAD3AC"/>
        </a:accent5>
        <a:accent6>
          <a:srgbClr val="519ABA"/>
        </a:accent6>
        <a:hlink>
          <a:srgbClr val="F6A108"/>
        </a:hlink>
        <a:folHlink>
          <a:srgbClr val="2B85B8"/>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2017_HTAA_Diabetes" id="{1367EE62-49C0-41AA-9F7D-AEA8A8F73D1D}" vid="{45DB6FF6-6200-4F3D-90FC-F48B64252754}"/>
    </a:ext>
  </a:extLst>
</a:theme>
</file>

<file path=ppt/theme/theme4.xml><?xml version="1.0" encoding="utf-8"?>
<a:theme xmlns:a="http://schemas.openxmlformats.org/drawingml/2006/main" name="5_2017_HTAA_Diabetes">
  <a:themeElements>
    <a:clrScheme name="2018 CCO LIVE">
      <a:dk1>
        <a:srgbClr val="455560"/>
      </a:dk1>
      <a:lt1>
        <a:srgbClr val="FFFFFF"/>
      </a:lt1>
      <a:dk2>
        <a:srgbClr val="000000"/>
      </a:dk2>
      <a:lt2>
        <a:srgbClr val="CDCDCF"/>
      </a:lt2>
      <a:accent1>
        <a:srgbClr val="015873"/>
      </a:accent1>
      <a:accent2>
        <a:srgbClr val="4DA1BB"/>
      </a:accent2>
      <a:accent3>
        <a:srgbClr val="E1471D"/>
      </a:accent3>
      <a:accent4>
        <a:srgbClr val="00823B"/>
      </a:accent4>
      <a:accent5>
        <a:srgbClr val="FDB338"/>
      </a:accent5>
      <a:accent6>
        <a:srgbClr val="682E74"/>
      </a:accent6>
      <a:hlink>
        <a:srgbClr val="E1471D"/>
      </a:hlink>
      <a:folHlink>
        <a:srgbClr val="015873"/>
      </a:folHlink>
    </a:clrScheme>
    <a:fontScheme name="Custom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0">
          <a:solidFill>
            <a:schemeClr val="bg1"/>
          </a:solidFill>
          <a:miter lim="800000"/>
          <a:headEnd/>
          <a:tailEnd/>
        </a:ln>
      </a:spPr>
      <a:bodyPr anchor="b"/>
      <a:lstStyle>
        <a:defPPr algn="ctr" eaLnBrk="1" hangingPunct="1">
          <a:spcBef>
            <a:spcPct val="35000"/>
          </a:spcBef>
          <a:spcAft>
            <a:spcPct val="25000"/>
          </a:spcAft>
          <a:buClr>
            <a:schemeClr val="folHlink"/>
          </a:buClr>
          <a:buNone/>
          <a:defRPr sz="1800" b="0" dirty="0">
            <a:solidFill>
              <a:schemeClr val="tx1"/>
            </a:solidFill>
            <a:latin typeface="Calibri" panose="020F0502020204030204" pitchFamily="34" charset="0"/>
          </a:defRPr>
        </a:defPPr>
      </a:lstStyle>
    </a:spDef>
    <a:lnDef>
      <a:spPr bwMode="auto">
        <a:noFill/>
        <a:ln w="28575" cap="flat" cmpd="sng" algn="ctr">
          <a:solidFill>
            <a:schemeClr val="bg1"/>
          </a:solidFill>
          <a:prstDash val="solid"/>
          <a:round/>
          <a:headEnd type="none" w="med" len="med"/>
          <a:tailEnd type="none" w="med" len="med"/>
        </a:ln>
        <a:effectLst/>
      </a:spPr>
      <a:bodyPr/>
      <a:lstStyle/>
    </a:ln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a:spPr>
      <a:bodyPr wrap="square" rtlCol="0">
        <a:spAutoFit/>
      </a:bodyPr>
      <a:lstStyle>
        <a:defPPr algn="l">
          <a:lnSpc>
            <a:spcPct val="100000"/>
          </a:lnSpc>
          <a:spcBef>
            <a:spcPct val="50000"/>
          </a:spcBef>
          <a:spcAft>
            <a:spcPct val="0"/>
          </a:spcAft>
          <a:buClrTx/>
          <a:buFontTx/>
          <a:buNone/>
          <a:defRPr b="0" dirty="0" smtClean="0">
            <a:solidFill>
              <a:schemeClr val="bg1"/>
            </a:solidFill>
            <a:latin typeface="Calibri" panose="020F0502020204030204" pitchFamily="34" charset="0"/>
          </a:defRPr>
        </a:defPPr>
      </a:lstStyle>
    </a:txDef>
  </a:objectDefaults>
  <a:extraClrSchemeLst>
    <a:extraClrScheme>
      <a:clrScheme name="Custom Design 1">
        <a:dk1>
          <a:srgbClr val="CDCDCF"/>
        </a:dk1>
        <a:lt1>
          <a:srgbClr val="FFFFFF"/>
        </a:lt1>
        <a:dk2>
          <a:srgbClr val="09003E"/>
        </a:dk2>
        <a:lt2>
          <a:srgbClr val="F2F23A"/>
        </a:lt2>
        <a:accent1>
          <a:srgbClr val="12AD2B"/>
        </a:accent1>
        <a:accent2>
          <a:srgbClr val="5AAACE"/>
        </a:accent2>
        <a:accent3>
          <a:srgbClr val="AAAAAF"/>
        </a:accent3>
        <a:accent4>
          <a:srgbClr val="DADADA"/>
        </a:accent4>
        <a:accent5>
          <a:srgbClr val="AAD3AC"/>
        </a:accent5>
        <a:accent6>
          <a:srgbClr val="519ABA"/>
        </a:accent6>
        <a:hlink>
          <a:srgbClr val="F6A108"/>
        </a:hlink>
        <a:folHlink>
          <a:srgbClr val="2B85B8"/>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2017_HTAA_Diabetes" id="{1367EE62-49C0-41AA-9F7D-AEA8A8F73D1D}" vid="{45DB6FF6-6200-4F3D-90FC-F48B64252754}"/>
    </a:ext>
  </a:extLst>
</a:theme>
</file>

<file path=ppt/theme/theme5.xml><?xml version="1.0" encoding="utf-8"?>
<a:theme xmlns:a="http://schemas.openxmlformats.org/drawingml/2006/main" name="2_2017_HTAA_Diabetes">
  <a:themeElements>
    <a:clrScheme name="2018 CCO LIVE">
      <a:dk1>
        <a:srgbClr val="455560"/>
      </a:dk1>
      <a:lt1>
        <a:srgbClr val="FFFFFF"/>
      </a:lt1>
      <a:dk2>
        <a:srgbClr val="000000"/>
      </a:dk2>
      <a:lt2>
        <a:srgbClr val="CDCDCF"/>
      </a:lt2>
      <a:accent1>
        <a:srgbClr val="015873"/>
      </a:accent1>
      <a:accent2>
        <a:srgbClr val="4DA1BB"/>
      </a:accent2>
      <a:accent3>
        <a:srgbClr val="E1471D"/>
      </a:accent3>
      <a:accent4>
        <a:srgbClr val="00823B"/>
      </a:accent4>
      <a:accent5>
        <a:srgbClr val="FDB338"/>
      </a:accent5>
      <a:accent6>
        <a:srgbClr val="682E74"/>
      </a:accent6>
      <a:hlink>
        <a:srgbClr val="E1471D"/>
      </a:hlink>
      <a:folHlink>
        <a:srgbClr val="015873"/>
      </a:folHlink>
    </a:clrScheme>
    <a:fontScheme name="Custom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0">
          <a:solidFill>
            <a:schemeClr val="bg1"/>
          </a:solidFill>
          <a:miter lim="800000"/>
          <a:headEnd/>
          <a:tailEnd/>
        </a:ln>
      </a:spPr>
      <a:bodyPr anchor="b"/>
      <a:lstStyle>
        <a:defPPr algn="ctr" eaLnBrk="1" hangingPunct="1">
          <a:spcBef>
            <a:spcPct val="35000"/>
          </a:spcBef>
          <a:spcAft>
            <a:spcPct val="25000"/>
          </a:spcAft>
          <a:buClr>
            <a:schemeClr val="folHlink"/>
          </a:buClr>
          <a:buNone/>
          <a:defRPr sz="1800" b="0" dirty="0">
            <a:solidFill>
              <a:schemeClr val="tx1"/>
            </a:solidFill>
            <a:latin typeface="Calibri" panose="020F0502020204030204" pitchFamily="34" charset="0"/>
          </a:defRPr>
        </a:defPPr>
      </a:lstStyle>
    </a:spDef>
    <a:lnDef>
      <a:spPr bwMode="auto">
        <a:noFill/>
        <a:ln w="28575" cap="flat" cmpd="sng" algn="ctr">
          <a:solidFill>
            <a:schemeClr val="bg1"/>
          </a:solidFill>
          <a:prstDash val="solid"/>
          <a:round/>
          <a:headEnd type="none" w="med" len="med"/>
          <a:tailEnd type="none" w="med" len="med"/>
        </a:ln>
        <a:effectLst/>
      </a:spPr>
      <a:bodyPr/>
      <a:lstStyle/>
    </a:ln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a:spPr>
      <a:bodyPr wrap="square" rtlCol="0">
        <a:spAutoFit/>
      </a:bodyPr>
      <a:lstStyle>
        <a:defPPr algn="l">
          <a:lnSpc>
            <a:spcPct val="100000"/>
          </a:lnSpc>
          <a:spcBef>
            <a:spcPct val="50000"/>
          </a:spcBef>
          <a:spcAft>
            <a:spcPct val="0"/>
          </a:spcAft>
          <a:buClrTx/>
          <a:buFontTx/>
          <a:buNone/>
          <a:defRPr b="0" dirty="0" smtClean="0">
            <a:solidFill>
              <a:schemeClr val="bg1"/>
            </a:solidFill>
            <a:latin typeface="Calibri" panose="020F0502020204030204" pitchFamily="34" charset="0"/>
          </a:defRPr>
        </a:defPPr>
      </a:lstStyle>
    </a:txDef>
  </a:objectDefaults>
  <a:extraClrSchemeLst>
    <a:extraClrScheme>
      <a:clrScheme name="Custom Design 1">
        <a:dk1>
          <a:srgbClr val="CDCDCF"/>
        </a:dk1>
        <a:lt1>
          <a:srgbClr val="FFFFFF"/>
        </a:lt1>
        <a:dk2>
          <a:srgbClr val="09003E"/>
        </a:dk2>
        <a:lt2>
          <a:srgbClr val="F2F23A"/>
        </a:lt2>
        <a:accent1>
          <a:srgbClr val="12AD2B"/>
        </a:accent1>
        <a:accent2>
          <a:srgbClr val="5AAACE"/>
        </a:accent2>
        <a:accent3>
          <a:srgbClr val="AAAAAF"/>
        </a:accent3>
        <a:accent4>
          <a:srgbClr val="DADADA"/>
        </a:accent4>
        <a:accent5>
          <a:srgbClr val="AAD3AC"/>
        </a:accent5>
        <a:accent6>
          <a:srgbClr val="519ABA"/>
        </a:accent6>
        <a:hlink>
          <a:srgbClr val="F6A108"/>
        </a:hlink>
        <a:folHlink>
          <a:srgbClr val="2B85B8"/>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2017_HTAA_Diabetes" id="{1367EE62-49C0-41AA-9F7D-AEA8A8F73D1D}" vid="{45DB6FF6-6200-4F3D-90FC-F48B64252754}"/>
    </a:ext>
  </a:extLst>
</a:theme>
</file>

<file path=ppt/theme/theme6.xml><?xml version="1.0" encoding="utf-8"?>
<a:theme xmlns:a="http://schemas.openxmlformats.org/drawingml/2006/main" name="6_2017_HTAA_Diabetes">
  <a:themeElements>
    <a:clrScheme name="2018 CCO LIVE">
      <a:dk1>
        <a:srgbClr val="455560"/>
      </a:dk1>
      <a:lt1>
        <a:srgbClr val="FFFFFF"/>
      </a:lt1>
      <a:dk2>
        <a:srgbClr val="000000"/>
      </a:dk2>
      <a:lt2>
        <a:srgbClr val="CDCDCF"/>
      </a:lt2>
      <a:accent1>
        <a:srgbClr val="015873"/>
      </a:accent1>
      <a:accent2>
        <a:srgbClr val="4DA1BB"/>
      </a:accent2>
      <a:accent3>
        <a:srgbClr val="E1471D"/>
      </a:accent3>
      <a:accent4>
        <a:srgbClr val="00823B"/>
      </a:accent4>
      <a:accent5>
        <a:srgbClr val="FDB338"/>
      </a:accent5>
      <a:accent6>
        <a:srgbClr val="682E74"/>
      </a:accent6>
      <a:hlink>
        <a:srgbClr val="E1471D"/>
      </a:hlink>
      <a:folHlink>
        <a:srgbClr val="015873"/>
      </a:folHlink>
    </a:clrScheme>
    <a:fontScheme name="Custom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0">
          <a:solidFill>
            <a:schemeClr val="bg1"/>
          </a:solidFill>
          <a:miter lim="800000"/>
          <a:headEnd/>
          <a:tailEnd/>
        </a:ln>
      </a:spPr>
      <a:bodyPr anchor="b"/>
      <a:lstStyle>
        <a:defPPr algn="ctr" eaLnBrk="1" hangingPunct="1">
          <a:spcBef>
            <a:spcPct val="35000"/>
          </a:spcBef>
          <a:spcAft>
            <a:spcPct val="25000"/>
          </a:spcAft>
          <a:buClr>
            <a:schemeClr val="folHlink"/>
          </a:buClr>
          <a:buNone/>
          <a:defRPr sz="1800" b="0" dirty="0">
            <a:solidFill>
              <a:schemeClr val="tx1"/>
            </a:solidFill>
            <a:latin typeface="Calibri" panose="020F0502020204030204" pitchFamily="34" charset="0"/>
          </a:defRPr>
        </a:defPPr>
      </a:lstStyle>
    </a:spDef>
    <a:lnDef>
      <a:spPr bwMode="auto">
        <a:noFill/>
        <a:ln w="28575" cap="flat" cmpd="sng" algn="ctr">
          <a:solidFill>
            <a:schemeClr val="bg1"/>
          </a:solidFill>
          <a:prstDash val="solid"/>
          <a:round/>
          <a:headEnd type="none" w="med" len="med"/>
          <a:tailEnd type="none" w="med" len="med"/>
        </a:ln>
        <a:effectLst/>
      </a:spPr>
      <a:bodyPr/>
      <a:lstStyle/>
    </a:ln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a:spPr>
      <a:bodyPr wrap="square" rtlCol="0">
        <a:spAutoFit/>
      </a:bodyPr>
      <a:lstStyle>
        <a:defPPr algn="l">
          <a:lnSpc>
            <a:spcPct val="100000"/>
          </a:lnSpc>
          <a:spcBef>
            <a:spcPct val="50000"/>
          </a:spcBef>
          <a:spcAft>
            <a:spcPct val="0"/>
          </a:spcAft>
          <a:buClrTx/>
          <a:buFontTx/>
          <a:buNone/>
          <a:defRPr b="0" dirty="0" smtClean="0">
            <a:solidFill>
              <a:schemeClr val="bg1"/>
            </a:solidFill>
            <a:latin typeface="Calibri" panose="020F0502020204030204" pitchFamily="34" charset="0"/>
          </a:defRPr>
        </a:defPPr>
      </a:lstStyle>
    </a:txDef>
  </a:objectDefaults>
  <a:extraClrSchemeLst>
    <a:extraClrScheme>
      <a:clrScheme name="Custom Design 1">
        <a:dk1>
          <a:srgbClr val="CDCDCF"/>
        </a:dk1>
        <a:lt1>
          <a:srgbClr val="FFFFFF"/>
        </a:lt1>
        <a:dk2>
          <a:srgbClr val="09003E"/>
        </a:dk2>
        <a:lt2>
          <a:srgbClr val="F2F23A"/>
        </a:lt2>
        <a:accent1>
          <a:srgbClr val="12AD2B"/>
        </a:accent1>
        <a:accent2>
          <a:srgbClr val="5AAACE"/>
        </a:accent2>
        <a:accent3>
          <a:srgbClr val="AAAAAF"/>
        </a:accent3>
        <a:accent4>
          <a:srgbClr val="DADADA"/>
        </a:accent4>
        <a:accent5>
          <a:srgbClr val="AAD3AC"/>
        </a:accent5>
        <a:accent6>
          <a:srgbClr val="519ABA"/>
        </a:accent6>
        <a:hlink>
          <a:srgbClr val="F6A108"/>
        </a:hlink>
        <a:folHlink>
          <a:srgbClr val="2B85B8"/>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2017_HTAA_Diabetes" id="{1367EE62-49C0-41AA-9F7D-AEA8A8F73D1D}" vid="{45DB6FF6-6200-4F3D-90FC-F48B64252754}"/>
    </a:ext>
  </a:extLst>
</a:theme>
</file>

<file path=ppt/theme/theme7.xml><?xml version="1.0" encoding="utf-8"?>
<a:theme xmlns:a="http://schemas.openxmlformats.org/drawingml/2006/main" name="3_2017_HTAA_Diabetes">
  <a:themeElements>
    <a:clrScheme name="2018 CCO LIVE">
      <a:dk1>
        <a:srgbClr val="455560"/>
      </a:dk1>
      <a:lt1>
        <a:srgbClr val="FFFFFF"/>
      </a:lt1>
      <a:dk2>
        <a:srgbClr val="000000"/>
      </a:dk2>
      <a:lt2>
        <a:srgbClr val="CDCDCF"/>
      </a:lt2>
      <a:accent1>
        <a:srgbClr val="015873"/>
      </a:accent1>
      <a:accent2>
        <a:srgbClr val="4DA1BB"/>
      </a:accent2>
      <a:accent3>
        <a:srgbClr val="E1471D"/>
      </a:accent3>
      <a:accent4>
        <a:srgbClr val="00823B"/>
      </a:accent4>
      <a:accent5>
        <a:srgbClr val="FDB338"/>
      </a:accent5>
      <a:accent6>
        <a:srgbClr val="682E74"/>
      </a:accent6>
      <a:hlink>
        <a:srgbClr val="E1471D"/>
      </a:hlink>
      <a:folHlink>
        <a:srgbClr val="015873"/>
      </a:folHlink>
    </a:clrScheme>
    <a:fontScheme name="Custom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0">
          <a:solidFill>
            <a:schemeClr val="bg1"/>
          </a:solidFill>
          <a:miter lim="800000"/>
          <a:headEnd/>
          <a:tailEnd/>
        </a:ln>
      </a:spPr>
      <a:bodyPr anchor="b"/>
      <a:lstStyle>
        <a:defPPr algn="ctr" eaLnBrk="1" hangingPunct="1">
          <a:spcBef>
            <a:spcPct val="35000"/>
          </a:spcBef>
          <a:spcAft>
            <a:spcPct val="25000"/>
          </a:spcAft>
          <a:buClr>
            <a:schemeClr val="folHlink"/>
          </a:buClr>
          <a:buNone/>
          <a:defRPr sz="1800" b="0" dirty="0">
            <a:solidFill>
              <a:schemeClr val="tx1"/>
            </a:solidFill>
            <a:latin typeface="Calibri" panose="020F0502020204030204" pitchFamily="34" charset="0"/>
          </a:defRPr>
        </a:defPPr>
      </a:lstStyle>
    </a:spDef>
    <a:lnDef>
      <a:spPr bwMode="auto">
        <a:noFill/>
        <a:ln w="28575" cap="flat" cmpd="sng" algn="ctr">
          <a:solidFill>
            <a:schemeClr val="bg1"/>
          </a:solidFill>
          <a:prstDash val="solid"/>
          <a:round/>
          <a:headEnd type="none" w="med" len="med"/>
          <a:tailEnd type="none" w="med" len="med"/>
        </a:ln>
        <a:effectLst/>
      </a:spPr>
      <a:bodyPr/>
      <a:lstStyle/>
    </a:ln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a:spPr>
      <a:bodyPr wrap="square" rtlCol="0">
        <a:spAutoFit/>
      </a:bodyPr>
      <a:lstStyle>
        <a:defPPr algn="l">
          <a:lnSpc>
            <a:spcPct val="100000"/>
          </a:lnSpc>
          <a:spcBef>
            <a:spcPct val="50000"/>
          </a:spcBef>
          <a:spcAft>
            <a:spcPct val="0"/>
          </a:spcAft>
          <a:buClrTx/>
          <a:buFontTx/>
          <a:buNone/>
          <a:defRPr b="0" dirty="0" smtClean="0">
            <a:solidFill>
              <a:schemeClr val="bg1"/>
            </a:solidFill>
            <a:latin typeface="Calibri" panose="020F0502020204030204" pitchFamily="34" charset="0"/>
          </a:defRPr>
        </a:defPPr>
      </a:lstStyle>
    </a:txDef>
  </a:objectDefaults>
  <a:extraClrSchemeLst>
    <a:extraClrScheme>
      <a:clrScheme name="Custom Design 1">
        <a:dk1>
          <a:srgbClr val="CDCDCF"/>
        </a:dk1>
        <a:lt1>
          <a:srgbClr val="FFFFFF"/>
        </a:lt1>
        <a:dk2>
          <a:srgbClr val="09003E"/>
        </a:dk2>
        <a:lt2>
          <a:srgbClr val="F2F23A"/>
        </a:lt2>
        <a:accent1>
          <a:srgbClr val="12AD2B"/>
        </a:accent1>
        <a:accent2>
          <a:srgbClr val="5AAACE"/>
        </a:accent2>
        <a:accent3>
          <a:srgbClr val="AAAAAF"/>
        </a:accent3>
        <a:accent4>
          <a:srgbClr val="DADADA"/>
        </a:accent4>
        <a:accent5>
          <a:srgbClr val="AAD3AC"/>
        </a:accent5>
        <a:accent6>
          <a:srgbClr val="519ABA"/>
        </a:accent6>
        <a:hlink>
          <a:srgbClr val="F6A108"/>
        </a:hlink>
        <a:folHlink>
          <a:srgbClr val="2B85B8"/>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2017_HTAA_Diabetes" id="{1367EE62-49C0-41AA-9F7D-AEA8A8F73D1D}" vid="{45DB6FF6-6200-4F3D-90FC-F48B64252754}"/>
    </a:ext>
  </a:extLst>
</a:theme>
</file>

<file path=ppt/theme/theme8.xml><?xml version="1.0" encoding="utf-8"?>
<a:theme xmlns:a="http://schemas.openxmlformats.org/drawingml/2006/main" name="7_2017_HTAA_Diabetes">
  <a:themeElements>
    <a:clrScheme name="2018 CCO LIVE">
      <a:dk1>
        <a:srgbClr val="455560"/>
      </a:dk1>
      <a:lt1>
        <a:srgbClr val="FFFFFF"/>
      </a:lt1>
      <a:dk2>
        <a:srgbClr val="000000"/>
      </a:dk2>
      <a:lt2>
        <a:srgbClr val="CDCDCF"/>
      </a:lt2>
      <a:accent1>
        <a:srgbClr val="015873"/>
      </a:accent1>
      <a:accent2>
        <a:srgbClr val="4DA1BB"/>
      </a:accent2>
      <a:accent3>
        <a:srgbClr val="E1471D"/>
      </a:accent3>
      <a:accent4>
        <a:srgbClr val="00823B"/>
      </a:accent4>
      <a:accent5>
        <a:srgbClr val="FDB338"/>
      </a:accent5>
      <a:accent6>
        <a:srgbClr val="682E74"/>
      </a:accent6>
      <a:hlink>
        <a:srgbClr val="E1471D"/>
      </a:hlink>
      <a:folHlink>
        <a:srgbClr val="015873"/>
      </a:folHlink>
    </a:clrScheme>
    <a:fontScheme name="Custom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0">
          <a:solidFill>
            <a:schemeClr val="bg1"/>
          </a:solidFill>
          <a:miter lim="800000"/>
          <a:headEnd/>
          <a:tailEnd/>
        </a:ln>
      </a:spPr>
      <a:bodyPr anchor="b"/>
      <a:lstStyle>
        <a:defPPr algn="ctr" eaLnBrk="1" hangingPunct="1">
          <a:spcBef>
            <a:spcPct val="35000"/>
          </a:spcBef>
          <a:spcAft>
            <a:spcPct val="25000"/>
          </a:spcAft>
          <a:buClr>
            <a:schemeClr val="folHlink"/>
          </a:buClr>
          <a:buNone/>
          <a:defRPr sz="1800" b="0" dirty="0">
            <a:solidFill>
              <a:schemeClr val="tx1"/>
            </a:solidFill>
            <a:latin typeface="Calibri" panose="020F0502020204030204" pitchFamily="34" charset="0"/>
          </a:defRPr>
        </a:defPPr>
      </a:lstStyle>
    </a:spDef>
    <a:lnDef>
      <a:spPr bwMode="auto">
        <a:noFill/>
        <a:ln w="28575" cap="flat" cmpd="sng" algn="ctr">
          <a:solidFill>
            <a:schemeClr val="bg1"/>
          </a:solidFill>
          <a:prstDash val="solid"/>
          <a:round/>
          <a:headEnd type="none" w="med" len="med"/>
          <a:tailEnd type="none" w="med" len="med"/>
        </a:ln>
        <a:effectLst/>
      </a:spPr>
      <a:bodyPr/>
      <a:lstStyle/>
    </a:ln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a:spPr>
      <a:bodyPr wrap="square" rtlCol="0">
        <a:spAutoFit/>
      </a:bodyPr>
      <a:lstStyle>
        <a:defPPr algn="l">
          <a:lnSpc>
            <a:spcPct val="100000"/>
          </a:lnSpc>
          <a:spcBef>
            <a:spcPct val="50000"/>
          </a:spcBef>
          <a:spcAft>
            <a:spcPct val="0"/>
          </a:spcAft>
          <a:buClrTx/>
          <a:buFontTx/>
          <a:buNone/>
          <a:defRPr b="0" dirty="0" smtClean="0">
            <a:solidFill>
              <a:schemeClr val="bg1"/>
            </a:solidFill>
            <a:latin typeface="Calibri" panose="020F0502020204030204" pitchFamily="34" charset="0"/>
          </a:defRPr>
        </a:defPPr>
      </a:lstStyle>
    </a:txDef>
  </a:objectDefaults>
  <a:extraClrSchemeLst>
    <a:extraClrScheme>
      <a:clrScheme name="Custom Design 1">
        <a:dk1>
          <a:srgbClr val="CDCDCF"/>
        </a:dk1>
        <a:lt1>
          <a:srgbClr val="FFFFFF"/>
        </a:lt1>
        <a:dk2>
          <a:srgbClr val="09003E"/>
        </a:dk2>
        <a:lt2>
          <a:srgbClr val="F2F23A"/>
        </a:lt2>
        <a:accent1>
          <a:srgbClr val="12AD2B"/>
        </a:accent1>
        <a:accent2>
          <a:srgbClr val="5AAACE"/>
        </a:accent2>
        <a:accent3>
          <a:srgbClr val="AAAAAF"/>
        </a:accent3>
        <a:accent4>
          <a:srgbClr val="DADADA"/>
        </a:accent4>
        <a:accent5>
          <a:srgbClr val="AAD3AC"/>
        </a:accent5>
        <a:accent6>
          <a:srgbClr val="519ABA"/>
        </a:accent6>
        <a:hlink>
          <a:srgbClr val="F6A108"/>
        </a:hlink>
        <a:folHlink>
          <a:srgbClr val="2B85B8"/>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2017_HTAA_Diabetes" id="{1367EE62-49C0-41AA-9F7D-AEA8A8F73D1D}" vid="{45DB6FF6-6200-4F3D-90FC-F48B64252754}"/>
    </a:ext>
  </a:extLst>
</a:theme>
</file>

<file path=ppt/theme/theme9.xml><?xml version="1.0" encoding="utf-8"?>
<a:theme xmlns:a="http://schemas.openxmlformats.org/drawingml/2006/main" name="8_2017_HTAA_Diabetes">
  <a:themeElements>
    <a:clrScheme name="2018 CCO LIVE">
      <a:dk1>
        <a:srgbClr val="455560"/>
      </a:dk1>
      <a:lt1>
        <a:srgbClr val="FFFFFF"/>
      </a:lt1>
      <a:dk2>
        <a:srgbClr val="000000"/>
      </a:dk2>
      <a:lt2>
        <a:srgbClr val="CDCDCF"/>
      </a:lt2>
      <a:accent1>
        <a:srgbClr val="015873"/>
      </a:accent1>
      <a:accent2>
        <a:srgbClr val="4DA1BB"/>
      </a:accent2>
      <a:accent3>
        <a:srgbClr val="E1471D"/>
      </a:accent3>
      <a:accent4>
        <a:srgbClr val="00823B"/>
      </a:accent4>
      <a:accent5>
        <a:srgbClr val="FDB338"/>
      </a:accent5>
      <a:accent6>
        <a:srgbClr val="682E74"/>
      </a:accent6>
      <a:hlink>
        <a:srgbClr val="E1471D"/>
      </a:hlink>
      <a:folHlink>
        <a:srgbClr val="015873"/>
      </a:folHlink>
    </a:clrScheme>
    <a:fontScheme name="Custom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0">
          <a:solidFill>
            <a:schemeClr val="bg1"/>
          </a:solidFill>
          <a:miter lim="800000"/>
          <a:headEnd/>
          <a:tailEnd/>
        </a:ln>
      </a:spPr>
      <a:bodyPr anchor="b"/>
      <a:lstStyle>
        <a:defPPr algn="ctr" eaLnBrk="1" hangingPunct="1">
          <a:spcBef>
            <a:spcPct val="35000"/>
          </a:spcBef>
          <a:spcAft>
            <a:spcPct val="25000"/>
          </a:spcAft>
          <a:buClr>
            <a:schemeClr val="folHlink"/>
          </a:buClr>
          <a:buNone/>
          <a:defRPr sz="1800" b="0" dirty="0">
            <a:solidFill>
              <a:schemeClr val="tx1"/>
            </a:solidFill>
            <a:latin typeface="Calibri" panose="020F0502020204030204" pitchFamily="34" charset="0"/>
          </a:defRPr>
        </a:defPPr>
      </a:lstStyle>
    </a:spDef>
    <a:lnDef>
      <a:spPr bwMode="auto">
        <a:noFill/>
        <a:ln w="28575" cap="flat" cmpd="sng" algn="ctr">
          <a:solidFill>
            <a:schemeClr val="bg1"/>
          </a:solidFill>
          <a:prstDash val="solid"/>
          <a:round/>
          <a:headEnd type="none" w="med" len="med"/>
          <a:tailEnd type="none" w="med" len="med"/>
        </a:ln>
        <a:effectLst/>
      </a:spPr>
      <a:bodyPr/>
      <a:lstStyle/>
    </a:ln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a:spPr>
      <a:bodyPr wrap="square" rtlCol="0">
        <a:spAutoFit/>
      </a:bodyPr>
      <a:lstStyle>
        <a:defPPr algn="l">
          <a:lnSpc>
            <a:spcPct val="100000"/>
          </a:lnSpc>
          <a:spcBef>
            <a:spcPct val="50000"/>
          </a:spcBef>
          <a:spcAft>
            <a:spcPct val="0"/>
          </a:spcAft>
          <a:buClrTx/>
          <a:buFontTx/>
          <a:buNone/>
          <a:defRPr b="0" dirty="0" smtClean="0">
            <a:solidFill>
              <a:schemeClr val="bg1"/>
            </a:solidFill>
            <a:latin typeface="Calibri" panose="020F0502020204030204" pitchFamily="34" charset="0"/>
          </a:defRPr>
        </a:defPPr>
      </a:lstStyle>
    </a:txDef>
  </a:objectDefaults>
  <a:extraClrSchemeLst>
    <a:extraClrScheme>
      <a:clrScheme name="Custom Design 1">
        <a:dk1>
          <a:srgbClr val="CDCDCF"/>
        </a:dk1>
        <a:lt1>
          <a:srgbClr val="FFFFFF"/>
        </a:lt1>
        <a:dk2>
          <a:srgbClr val="09003E"/>
        </a:dk2>
        <a:lt2>
          <a:srgbClr val="F2F23A"/>
        </a:lt2>
        <a:accent1>
          <a:srgbClr val="12AD2B"/>
        </a:accent1>
        <a:accent2>
          <a:srgbClr val="5AAACE"/>
        </a:accent2>
        <a:accent3>
          <a:srgbClr val="AAAAAF"/>
        </a:accent3>
        <a:accent4>
          <a:srgbClr val="DADADA"/>
        </a:accent4>
        <a:accent5>
          <a:srgbClr val="AAD3AC"/>
        </a:accent5>
        <a:accent6>
          <a:srgbClr val="519ABA"/>
        </a:accent6>
        <a:hlink>
          <a:srgbClr val="F6A108"/>
        </a:hlink>
        <a:folHlink>
          <a:srgbClr val="2B85B8"/>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2017_HTAA_Diabetes" id="{1367EE62-49C0-41AA-9F7D-AEA8A8F73D1D}" vid="{45DB6FF6-6200-4F3D-90FC-F48B64252754}"/>
    </a:ext>
  </a:extLst>
</a:theme>
</file>

<file path=ppt/theme/theme10.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item1.xml><?xml version="1.0" encoding="utf-8"?>
<?mso-contentType ?>
<spe:Receivers xmlns:spe="http://schemas.microsoft.com/sharepoint/events">
  <Receiver>
    <Name>Document ID Generator</Name>
    <Synchronization>Synchronous</Synchronization>
    <Type>10001</Type>
    <SequenceNumber>1000</SequenceNumber>
    <Url/>
    <Assembly>Microsoft.Office.DocumentManagement, Version=15.0.0.0, Culture=neutral, PublicKeyToken=71e9bce111e9429c</Assembly>
    <Class>Microsoft.Office.DocumentManagement.Internal.DocIdHandler</Class>
    <Data/>
    <Filter/>
  </Receiver>
  <Receiver>
    <Name>Document ID Generator</Name>
    <Synchronization>Synchronous</Synchronization>
    <Type>10002</Type>
    <SequenceNumber>1001</SequenceNumber>
    <Url/>
    <Assembly>Microsoft.Office.DocumentManagement, Version=15.0.0.0, Culture=neutral, PublicKeyToken=71e9bce111e9429c</Assembly>
    <Class>Microsoft.Office.DocumentManagement.Internal.DocIdHandler</Class>
    <Data/>
    <Filter/>
  </Receiver>
  <Receiver>
    <Name>Document ID Generator</Name>
    <Synchronization>Synchronous</Synchronization>
    <Type>10004</Type>
    <SequenceNumber>1002</SequenceNumber>
    <Url/>
    <Assembly>Microsoft.Office.DocumentManagement, Version=15.0.0.0, Culture=neutral, PublicKeyToken=71e9bce111e9429c</Assembly>
    <Class>Microsoft.Office.DocumentManagement.Internal.DocIdHandler</Class>
    <Data/>
    <Filter/>
  </Receiver>
  <Receiver>
    <Name>Document ID Generator</Name>
    <Synchronization>Synchronous</Synchronization>
    <Type>10006</Type>
    <SequenceNumber>1003</SequenceNumber>
    <Url/>
    <Assembly>Microsoft.Office.DocumentManagement, Version=15.0.0.0, Culture=neutral, PublicKeyToken=71e9bce111e9429c</Assembly>
    <Class>Microsoft.Office.DocumentManagement.Internal.DocIdHandler</Class>
    <Data/>
    <Filter/>
  </Receiver>
</spe:Receivers>
</file>

<file path=customXml/item2.xml><?xml version="1.0" encoding="utf-8"?>
<p:properties xmlns:p="http://schemas.microsoft.com/office/2006/metadata/properties" xmlns:xsi="http://www.w3.org/2001/XMLSchema-instance" xmlns:pc="http://schemas.microsoft.com/office/infopath/2007/PartnerControls">
  <documentManagement>
    <Document_x0020_Category xmlns="0e89ed18-63b9-4d13-a57a-9eae8e29ec11">Slides - Downloadable</Document_x0020_Category>
    <_dlc_DocId xmlns="d54cbe69-32bd-412a-b004-9152f949605e">56M7VY3CDVN5-2080241461-6</_dlc_DocId>
    <_dlc_DocIdUrl xmlns="d54cbe69-32bd-412a-b004-9152f949605e">
      <Url>https://intranet.clinicaloptions.com/mews/oncology/ASCO_METex14_SS-Video_RT_TU_2020_(PRP3288)_WWWB/CME-certified_Clinical_Focus_Synergy_w_pre_post/_layouts/15/DocIdRedir.aspx?ID=56M7VY3CDVN5-2080241461-6</Url>
      <Description>56M7VY3CDVN5-2080241461-6</Description>
    </_dlc_DocIdUrl>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F7A8E688B6D70D40B8B6609681A75569" ma:contentTypeVersion="1" ma:contentTypeDescription="Create a new document." ma:contentTypeScope="" ma:versionID="05f99be874829f7113bf5fe5e879141c">
  <xsd:schema xmlns:xsd="http://www.w3.org/2001/XMLSchema" xmlns:xs="http://www.w3.org/2001/XMLSchema" xmlns:p="http://schemas.microsoft.com/office/2006/metadata/properties" xmlns:ns2="d54cbe69-32bd-412a-b004-9152f949605e" xmlns:ns3="0e89ed18-63b9-4d13-a57a-9eae8e29ec11" targetNamespace="http://schemas.microsoft.com/office/2006/metadata/properties" ma:root="true" ma:fieldsID="f0bc09eb274555947105da4e0813f1d8" ns2:_="" ns3:_="">
    <xsd:import namespace="d54cbe69-32bd-412a-b004-9152f949605e"/>
    <xsd:import namespace="0e89ed18-63b9-4d13-a57a-9eae8e29ec11"/>
    <xsd:element name="properties">
      <xsd:complexType>
        <xsd:sequence>
          <xsd:element name="documentManagement">
            <xsd:complexType>
              <xsd:all>
                <xsd:element ref="ns2:_dlc_DocId" minOccurs="0"/>
                <xsd:element ref="ns2:_dlc_DocIdUrl" minOccurs="0"/>
                <xsd:element ref="ns2:_dlc_DocIdPersistId" minOccurs="0"/>
                <xsd:element ref="ns3:Document_x0020_Category"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d54cbe69-32bd-412a-b004-9152f949605e" elementFormDefault="qualified">
    <xsd:import namespace="http://schemas.microsoft.com/office/2006/documentManagement/types"/>
    <xsd:import namespace="http://schemas.microsoft.com/office/infopath/2007/PartnerControls"/>
    <xsd:element name="_dlc_DocId" ma:index="8" nillable="true" ma:displayName="Document ID Value" ma:description="The value of the document ID assigned to this item." ma:internalName="_dlc_DocId" ma:readOnly="true">
      <xsd:simpleType>
        <xsd:restriction base="dms:Text"/>
      </xsd:simpleType>
    </xsd:element>
    <xsd:element name="_dlc_DocIdUrl" ma:index="9" nillable="true" ma:displayName="Document ID" ma:description="Permanent link to this document." ma:hidden="true" ma:internalName="_dlc_DocIdUrl" ma:readOnly="true">
      <xsd:complexType>
        <xsd:complexContent>
          <xsd:extension base="dms:URL">
            <xsd:sequence>
              <xsd:element name="Url" type="dms:ValidUrl" minOccurs="0" nillable="true"/>
              <xsd:element name="Description" type="xsd:string" nillable="true"/>
            </xsd:sequence>
          </xsd:extension>
        </xsd:complexContent>
      </xsd:complexType>
    </xsd:element>
    <xsd:element name="_dlc_DocIdPersistId" ma:index="10" nillable="true" ma:displayName="Persist ID" ma:description="Keep ID on add." ma:hidden="true" ma:internalName="_dlc_DocIdPersistId" ma:readOnly="true">
      <xsd:simpleType>
        <xsd:restriction base="dms:Boolean"/>
      </xsd:simpleType>
    </xsd:element>
  </xsd:schema>
  <xsd:schema xmlns:xsd="http://www.w3.org/2001/XMLSchema" xmlns:xs="http://www.w3.org/2001/XMLSchema" xmlns:dms="http://schemas.microsoft.com/office/2006/documentManagement/types" xmlns:pc="http://schemas.microsoft.com/office/infopath/2007/PartnerControls" targetNamespace="0e89ed18-63b9-4d13-a57a-9eae8e29ec11" elementFormDefault="qualified">
    <xsd:import namespace="http://schemas.microsoft.com/office/2006/documentManagement/types"/>
    <xsd:import namespace="http://schemas.microsoft.com/office/infopath/2007/PartnerControls"/>
    <xsd:element name="Document_x0020_Category" ma:index="11" nillable="true" ma:displayName="Document Category" ma:internalName="Document_x0020_Category">
      <xsd:simpleType>
        <xsd:restriction base="dms:Choice">
          <xsd:enumeration value="Module-Clin Focus"/>
          <xsd:enumeration value="Slides - Clin Focus Mod"/>
          <xsd:enumeration value="Slides - Downloadable"/>
          <xsd:enumeration value="Permissions"/>
          <xsd:enumeration value="Online Figures/Tables"/>
          <xsd:enumeration value="Outcomes - Questions"/>
          <xsd:enumeration value="Slide Des Req - Full Redraw"/>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4.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50C8C10F-3AE6-4C96-9FE7-E8130FC53C7B}">
  <ds:schemaRefs>
    <ds:schemaRef ds:uri="http://schemas.microsoft.com/sharepoint/events"/>
  </ds:schemaRefs>
</ds:datastoreItem>
</file>

<file path=customXml/itemProps2.xml><?xml version="1.0" encoding="utf-8"?>
<ds:datastoreItem xmlns:ds="http://schemas.openxmlformats.org/officeDocument/2006/customXml" ds:itemID="{2A7A3101-527B-4B58-B8AD-9443F74AA83E}">
  <ds:schemaRefs>
    <ds:schemaRef ds:uri="http://purl.org/dc/dcmitype/"/>
    <ds:schemaRef ds:uri="0e89ed18-63b9-4d13-a57a-9eae8e29ec11"/>
    <ds:schemaRef ds:uri="d54cbe69-32bd-412a-b004-9152f949605e"/>
    <ds:schemaRef ds:uri="http://www.w3.org/XML/1998/namespace"/>
    <ds:schemaRef ds:uri="http://schemas.microsoft.com/office/2006/documentManagement/types"/>
    <ds:schemaRef ds:uri="http://schemas.microsoft.com/office/infopath/2007/PartnerControls"/>
    <ds:schemaRef ds:uri="http://purl.org/dc/terms/"/>
    <ds:schemaRef ds:uri="http://schemas.openxmlformats.org/package/2006/metadata/core-properties"/>
    <ds:schemaRef ds:uri="http://schemas.microsoft.com/office/2006/metadata/properties"/>
    <ds:schemaRef ds:uri="http://purl.org/dc/elements/1.1/"/>
  </ds:schemaRefs>
</ds:datastoreItem>
</file>

<file path=customXml/itemProps3.xml><?xml version="1.0" encoding="utf-8"?>
<ds:datastoreItem xmlns:ds="http://schemas.openxmlformats.org/officeDocument/2006/customXml" ds:itemID="{57631F5F-475F-4749-A588-1AC1656BEFC3}">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d54cbe69-32bd-412a-b004-9152f949605e"/>
    <ds:schemaRef ds:uri="0e89ed18-63b9-4d13-a57a-9eae8e29ec11"/>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4.xml><?xml version="1.0" encoding="utf-8"?>
<ds:datastoreItem xmlns:ds="http://schemas.openxmlformats.org/officeDocument/2006/customXml" ds:itemID="{4BAC9606-C55D-4786-B784-C22EEEBE209D}">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
  <TotalTime>8690</TotalTime>
  <Words>7796</Words>
  <Application>Microsoft Office PowerPoint</Application>
  <PresentationFormat>Widescreen</PresentationFormat>
  <Paragraphs>1684</Paragraphs>
  <Slides>46</Slides>
  <Notes>45</Notes>
  <HiddenSlides>0</HiddenSlides>
  <MMClips>0</MMClips>
  <ScaleCrop>false</ScaleCrop>
  <HeadingPairs>
    <vt:vector size="6" baseType="variant">
      <vt:variant>
        <vt:lpstr>Fonts Used</vt:lpstr>
      </vt:variant>
      <vt:variant>
        <vt:i4>7</vt:i4>
      </vt:variant>
      <vt:variant>
        <vt:lpstr>Theme</vt:lpstr>
      </vt:variant>
      <vt:variant>
        <vt:i4>9</vt:i4>
      </vt:variant>
      <vt:variant>
        <vt:lpstr>Slide Titles</vt:lpstr>
      </vt:variant>
      <vt:variant>
        <vt:i4>46</vt:i4>
      </vt:variant>
    </vt:vector>
  </HeadingPairs>
  <TitlesOfParts>
    <vt:vector size="62" baseType="lpstr">
      <vt:lpstr>Aharoni</vt:lpstr>
      <vt:lpstr>Arial</vt:lpstr>
      <vt:lpstr>Arial Narrow</vt:lpstr>
      <vt:lpstr>Calibri</vt:lpstr>
      <vt:lpstr>Times</vt:lpstr>
      <vt:lpstr>Times New Roman</vt:lpstr>
      <vt:lpstr>Wingdings</vt:lpstr>
      <vt:lpstr>4_2017_HTAA_Diabetes</vt:lpstr>
      <vt:lpstr>1_2017_HTAA_Diabetes</vt:lpstr>
      <vt:lpstr>2017_HTAA_Diabetes</vt:lpstr>
      <vt:lpstr>5_2017_HTAA_Diabetes</vt:lpstr>
      <vt:lpstr>2_2017_HTAA_Diabetes</vt:lpstr>
      <vt:lpstr>6_2017_HTAA_Diabetes</vt:lpstr>
      <vt:lpstr>3_2017_HTAA_Diabetes</vt:lpstr>
      <vt:lpstr>7_2017_HTAA_Diabetes</vt:lpstr>
      <vt:lpstr>8_2017_HTAA_Diabetes</vt:lpstr>
      <vt:lpstr>Emerging Therapies and Testing for METex14 in Advanced NSCLC</vt:lpstr>
      <vt:lpstr>About These Slides</vt:lpstr>
      <vt:lpstr>Faculty</vt:lpstr>
      <vt:lpstr>Faculty Disclosures</vt:lpstr>
      <vt:lpstr>MET Alterations: Mastering the Features of and Testing for a New Target in NSCLC</vt:lpstr>
      <vt:lpstr>PowerPoint Presentation</vt:lpstr>
      <vt:lpstr>Types of MET Aberrations in Cancer</vt:lpstr>
      <vt:lpstr>MET Exon 14–Splicing Mutations</vt:lpstr>
      <vt:lpstr>METex14: Testing for a New Target in NSCLC</vt:lpstr>
      <vt:lpstr>Current Treatment Paradigm for Molecular Biomarker–Positive Advanced NSCLC</vt:lpstr>
      <vt:lpstr>MET Inhibitors</vt:lpstr>
      <vt:lpstr>METex14 Testing Recommendations</vt:lpstr>
      <vt:lpstr>DNA-Based vs RNA-Based Methods for Detecting  MET Exon 14 Skipping in Lung Cancer</vt:lpstr>
      <vt:lpstr>What Is the Role of Liquid Biopsy in Detecting  MET Alterations in NSCLC?</vt:lpstr>
      <vt:lpstr>METex14 Cohort in VISION: Liquid Biopsy Accelerates Patient Enrollment </vt:lpstr>
      <vt:lpstr>Advanced METex14 Mutation–Positive NSCLC:  Summary of Patient Characteristics</vt:lpstr>
      <vt:lpstr>MET TKIs: Types</vt:lpstr>
      <vt:lpstr> Therapeutic Options for Targeting METex14:  Evidence on MET TKIs</vt:lpstr>
      <vt:lpstr>Profile 1001: Crizotinib in Patients With METex14-Positive NSCLC</vt:lpstr>
      <vt:lpstr>Emerging MET TKIs in Clinical Trials for Advanced NSCLC</vt:lpstr>
      <vt:lpstr>VISION: Tepotinib in Patients With NSCLC and METex14 Alterations</vt:lpstr>
      <vt:lpstr>VISION: Responses</vt:lpstr>
      <vt:lpstr>VISION: PFS</vt:lpstr>
      <vt:lpstr>VISION: Efficacy Data Summary</vt:lpstr>
      <vt:lpstr>VISION:  Safety</vt:lpstr>
      <vt:lpstr>Regulatory Status of Tepotinib</vt:lpstr>
      <vt:lpstr>Emerging MET TKIs in Clinical Trials for Advanced NSCLC</vt:lpstr>
      <vt:lpstr>PowerPoint Presentation</vt:lpstr>
      <vt:lpstr>GEOMETRY mono-1: Best Overall Response in Pretreated Cohort 4</vt:lpstr>
      <vt:lpstr>GEOMETRY mono-1: Best Overall Response in Treatment-Naive Cohort 5B</vt:lpstr>
      <vt:lpstr>GEOMETRY mono-1: PFS per BIRC</vt:lpstr>
      <vt:lpstr>GEOMETRY mono-1: Duration of Response per BIRC</vt:lpstr>
      <vt:lpstr>GEOMETRY mono-1 Trial: Intracranial Activity of Capmatinib</vt:lpstr>
      <vt:lpstr>GEOMETRY mono-1: Safety</vt:lpstr>
      <vt:lpstr>Capmatinib Approval</vt:lpstr>
      <vt:lpstr>Phase II Study of Savolitinib in METex14+ Pulmonary Sarcomatoid Carcinoma and Other NSCLC</vt:lpstr>
      <vt:lpstr>Key Trials Evaluating MET Inhibitors for MET Exon 14–Altered NSCLC </vt:lpstr>
      <vt:lpstr>“Acquired” Resistance to MET TKIs and  Next-Line Choices</vt:lpstr>
      <vt:lpstr>Mechanisms of Acquired Resistance</vt:lpstr>
      <vt:lpstr>Potential Resistance Mutations</vt:lpstr>
      <vt:lpstr>Characteristics of METex14 Alterations and Potential Mechanisms of Acquired Resistance</vt:lpstr>
      <vt:lpstr>Implications of MET Exon 14 Alterations Co-Occurring With Other Known Oncogenic Drivers in NSCLC</vt:lpstr>
      <vt:lpstr>Investigational Immuno-Oncology Therapeutics Targeting MET in NSCLC</vt:lpstr>
      <vt:lpstr>Modest Activity With Checkpoint Inhibition in  MET Exon 14–Altered Lung Cancer</vt:lpstr>
      <vt:lpstr>JNJ-372 (JNJ-61186372)</vt:lpstr>
      <vt:lpstr>Go Online for More CCO  Coverage of NSCLC!</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Emerging Therapies and Testing for METex14 in Advanced NSCLC</dc:title>
  <dc:creator>Mhoi Chung</dc:creator>
  <cp:lastModifiedBy>Jessica Buckley</cp:lastModifiedBy>
  <cp:revision>363</cp:revision>
  <cp:lastPrinted>2019-07-24T10:02:34Z</cp:lastPrinted>
  <dcterms:created xsi:type="dcterms:W3CDTF">2019-05-13T12:36:02Z</dcterms:created>
  <dcterms:modified xsi:type="dcterms:W3CDTF">2020-09-01T14:56:07Z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0x010100F7A8E688B6D70D40B8B6609681A75569</vt:lpwstr>
  </property>
  <property fmtid="{D5CDD505-2E9C-101B-9397-08002B2CF9AE}" pid="3" name="_dlc_DocIdItemGuid">
    <vt:lpwstr>814414c4-ad05-4299-8103-24dd796e354b</vt:lpwstr>
  </property>
</Properties>
</file>